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6" r:id="rId3"/>
    <p:sldId id="273" r:id="rId4"/>
    <p:sldId id="274" r:id="rId5"/>
    <p:sldId id="272" r:id="rId6"/>
    <p:sldId id="265" r:id="rId7"/>
    <p:sldId id="257" r:id="rId8"/>
    <p:sldId id="258" r:id="rId9"/>
    <p:sldId id="259" r:id="rId10"/>
    <p:sldId id="275" r:id="rId11"/>
    <p:sldId id="264" r:id="rId12"/>
    <p:sldId id="260" r:id="rId13"/>
    <p:sldId id="281" r:id="rId14"/>
    <p:sldId id="282" r:id="rId15"/>
    <p:sldId id="278" r:id="rId16"/>
    <p:sldId id="276" r:id="rId17"/>
    <p:sldId id="267" r:id="rId18"/>
    <p:sldId id="268" r:id="rId19"/>
    <p:sldId id="270" r:id="rId20"/>
    <p:sldId id="271" r:id="rId21"/>
    <p:sldId id="287" r:id="rId22"/>
    <p:sldId id="280" r:id="rId23"/>
    <p:sldId id="279" r:id="rId24"/>
    <p:sldId id="283" r:id="rId25"/>
    <p:sldId id="284" r:id="rId26"/>
    <p:sldId id="263" r:id="rId27"/>
    <p:sldId id="277" r:id="rId28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5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00FFFF"/>
    <a:srgbClr val="FF3300"/>
    <a:srgbClr val="FF7C8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0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12" y="102"/>
      </p:cViewPr>
      <p:guideLst>
        <p:guide orient="horz" pos="3480"/>
        <p:guide pos="5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denvercity-my.sharepoint.com/personal/alan_polonsky_denvergov_org/Documents/Al/Lakes/Data/2023/PhysChem_WashPark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denvercity-my.sharepoint.com/personal/alan_polonsky_denvergov_org/Documents/Al/Lakes/Data/2023/PhysChem_WashPar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ysClr val="windowText" lastClr="000000"/>
                </a:solidFill>
              </a:rPr>
              <a:t>Conductivity vs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 Chloride*</a:t>
            </a:r>
            <a:endParaRPr lang="en-US" sz="24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2.4544872383944552E-2"/>
          <c:y val="1.692984418317722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55388672636184"/>
          <c:y val="0.13495378109391132"/>
          <c:w val="0.7827678261691442"/>
          <c:h val="0.6310264860246551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'WashPark w controls'!$AH$89:$AH$103</c:f>
              <c:numCache>
                <c:formatCode>0</c:formatCode>
                <c:ptCount val="15"/>
                <c:pt idx="0">
                  <c:v>896.33333333333337</c:v>
                </c:pt>
                <c:pt idx="1">
                  <c:v>936.66666666666663</c:v>
                </c:pt>
                <c:pt idx="2">
                  <c:v>929.5</c:v>
                </c:pt>
                <c:pt idx="3">
                  <c:v>1277.3333333333333</c:v>
                </c:pt>
                <c:pt idx="4">
                  <c:v>1220.3333333333333</c:v>
                </c:pt>
                <c:pt idx="5">
                  <c:v>1248</c:v>
                </c:pt>
                <c:pt idx="6">
                  <c:v>1063</c:v>
                </c:pt>
                <c:pt idx="7">
                  <c:v>1178.6666666666667</c:v>
                </c:pt>
                <c:pt idx="8">
                  <c:v>1035</c:v>
                </c:pt>
                <c:pt idx="9">
                  <c:v>866.66666666666663</c:v>
                </c:pt>
                <c:pt idx="10">
                  <c:v>1025</c:v>
                </c:pt>
                <c:pt idx="11">
                  <c:v>951</c:v>
                </c:pt>
                <c:pt idx="12">
                  <c:v>1020.3333333333334</c:v>
                </c:pt>
                <c:pt idx="13">
                  <c:v>1093.6666666666667</c:v>
                </c:pt>
                <c:pt idx="14">
                  <c:v>855.3</c:v>
                </c:pt>
              </c:numCache>
            </c:numRef>
          </c:xVal>
          <c:yVal>
            <c:numRef>
              <c:f>'WashPark w controls'!$AI$89:$AI$103</c:f>
              <c:numCache>
                <c:formatCode>0</c:formatCode>
                <c:ptCount val="15"/>
                <c:pt idx="0" formatCode="General">
                  <c:v>96</c:v>
                </c:pt>
                <c:pt idx="1">
                  <c:v>104</c:v>
                </c:pt>
                <c:pt idx="2">
                  <c:v>114</c:v>
                </c:pt>
                <c:pt idx="3" formatCode="General">
                  <c:v>185</c:v>
                </c:pt>
                <c:pt idx="4" formatCode="General">
                  <c:v>199</c:v>
                </c:pt>
                <c:pt idx="5" formatCode="General">
                  <c:v>211</c:v>
                </c:pt>
                <c:pt idx="6" formatCode="General">
                  <c:v>174</c:v>
                </c:pt>
                <c:pt idx="7" formatCode="General">
                  <c:v>181</c:v>
                </c:pt>
                <c:pt idx="8" formatCode="General">
                  <c:v>148</c:v>
                </c:pt>
                <c:pt idx="9">
                  <c:v>137</c:v>
                </c:pt>
                <c:pt idx="10">
                  <c:v>125</c:v>
                </c:pt>
                <c:pt idx="11" formatCode="General">
                  <c:v>130</c:v>
                </c:pt>
                <c:pt idx="12">
                  <c:v>115</c:v>
                </c:pt>
                <c:pt idx="13" formatCode="General">
                  <c:v>161</c:v>
                </c:pt>
                <c:pt idx="14" formatCode="General">
                  <c:v>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622-475E-81C5-B6F773487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0003200"/>
        <c:axId val="1269999040"/>
      </c:scatterChart>
      <c:valAx>
        <c:axId val="1270003200"/>
        <c:scaling>
          <c:orientation val="minMax"/>
          <c:min val="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ysClr val="windowText" lastClr="000000"/>
                    </a:solidFill>
                  </a:rPr>
                  <a:t>Specific conductivity (uS/cm)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999040"/>
        <c:crosses val="autoZero"/>
        <c:crossBetween val="midCat"/>
      </c:valAx>
      <c:valAx>
        <c:axId val="1269999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ysClr val="windowText" lastClr="000000"/>
                    </a:solidFill>
                  </a:rPr>
                  <a:t>Chloride (mg/L)</a:t>
                </a:r>
              </a:p>
            </c:rich>
          </c:tx>
          <c:layout>
            <c:manualLayout>
              <c:xMode val="edge"/>
              <c:yMode val="edge"/>
              <c:x val="7.5940814770761589E-3"/>
              <c:y val="0.238767509273891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003200"/>
        <c:crosses val="autoZero"/>
        <c:crossBetween val="midCat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'box n whisker'!$AA$31:$AZ$31</cx:f>
        <cx:lvl ptCount="26" formatCode="0">
          <cx:pt idx="0">752</cx:pt>
          <cx:pt idx="1">744</cx:pt>
          <cx:pt idx="2">753</cx:pt>
          <cx:pt idx="3">930.66666666666663</cx:pt>
          <cx:pt idx="4">1037</cx:pt>
          <cx:pt idx="5">1134.3333333333333</cx:pt>
          <cx:pt idx="6">1460.6666666666667</cx:pt>
          <cx:pt idx="7">1330.25</cx:pt>
          <cx:pt idx="8">1166.6666666666667</cx:pt>
          <cx:pt idx="9">1102.3333333333301</cx:pt>
          <cx:pt idx="10">793.66666666666663</cx:pt>
          <cx:pt idx="11">666.66666666666663</cx:pt>
          <cx:pt idx="12">777</cx:pt>
          <cx:pt idx="13">709</cx:pt>
          <cx:pt idx="14">652</cx:pt>
          <cx:pt idx="15">1166.6666666666667</cx:pt>
          <cx:pt idx="16">728.66666666666663</cx:pt>
          <cx:pt idx="17">755</cx:pt>
          <cx:pt idx="18">656.33333333333337</cx:pt>
          <cx:pt idx="19">1199.6666666666667</cx:pt>
          <cx:pt idx="20">1239</cx:pt>
          <cx:pt idx="21">1357.6666666666667</cx:pt>
          <cx:pt idx="22">1320.6666666666667</cx:pt>
          <cx:pt idx="23">1137</cx:pt>
          <cx:pt idx="24">1538.6666666666667</cx:pt>
          <cx:pt idx="25">1078</cx:pt>
        </cx:lvl>
      </cx:numDim>
    </cx:data>
    <cx:data id="1">
      <cx:numDim type="val">
        <cx:f dir="row">'box n whisker'!$AA$32:$AZ$32</cx:f>
        <cx:lvl ptCount="26" formatCode="0">
          <cx:pt idx="0">612.33333333333337</cx:pt>
          <cx:pt idx="1">623.66666666666663</cx:pt>
          <cx:pt idx="2">721.33333333333337</cx:pt>
          <cx:pt idx="3">684.66666666666663</cx:pt>
          <cx:pt idx="4">610</cx:pt>
          <cx:pt idx="5">795</cx:pt>
          <cx:pt idx="6">961.33333333333337</cx:pt>
          <cx:pt idx="7">716.33333333333337</cx:pt>
          <cx:pt idx="8">708</cx:pt>
          <cx:pt idx="9">659.33333333333337</cx:pt>
          <cx:pt idx="10">599.33333333333337</cx:pt>
          <cx:pt idx="11">608.66666666666663</cx:pt>
          <cx:pt idx="12">363.66666666666669</cx:pt>
          <cx:pt idx="13">395.33333333333331</cx:pt>
          <cx:pt idx="14">400.66666666666669</cx:pt>
          <cx:pt idx="15">626.66666666666663</cx:pt>
          <cx:pt idx="16">445.66666666666669</cx:pt>
          <cx:pt idx="17">472.33333333333331</cx:pt>
          <cx:pt idx="18">495.66666666666669</cx:pt>
          <cx:pt idx="19">470</cx:pt>
          <cx:pt idx="20">492.33333333333331</cx:pt>
          <cx:pt idx="21">554.66666666666663</cx:pt>
          <cx:pt idx="22">523</cx:pt>
          <cx:pt idx="23">450</cx:pt>
          <cx:pt idx="24">412.33333333333331</cx:pt>
          <cx:pt idx="25">416</cx:pt>
        </cx:lvl>
      </cx:numDim>
    </cx:data>
    <cx:data id="2">
      <cx:numDim type="val">
        <cx:f dir="row">'box n whisker'!$AA$33:$AZ$33</cx:f>
        <cx:lvl ptCount="26" formatCode="0">
          <cx:pt idx="0">247.33333333333334</cx:pt>
          <cx:pt idx="1">384.33333333333331</cx:pt>
          <cx:pt idx="2">355.33333333333331</cx:pt>
          <cx:pt idx="3">400</cx:pt>
          <cx:pt idx="4">389.33333333333331</cx:pt>
          <cx:pt idx="5">441</cx:pt>
          <cx:pt idx="6">473</cx:pt>
          <cx:pt idx="7">1013</cx:pt>
          <cx:pt idx="8">941</cx:pt>
          <cx:pt idx="11">896.33333333333337</cx:pt>
          <cx:pt idx="12">936.66666666666663</cx:pt>
          <cx:pt idx="13">929.5</cx:pt>
          <cx:pt idx="14">1277.3333333333333</cx:pt>
          <cx:pt idx="15">1220.3333333333333</cx:pt>
          <cx:pt idx="16">1248</cx:pt>
          <cx:pt idx="17">1063</cx:pt>
          <cx:pt idx="18">1178.6666666666667</cx:pt>
          <cx:pt idx="19">1035</cx:pt>
          <cx:pt idx="20">866.66666666666663</cx:pt>
          <cx:pt idx="21">1025</cx:pt>
          <cx:pt idx="22">951</cx:pt>
          <cx:pt idx="23">1020.3333333333334</cx:pt>
          <cx:pt idx="24">1093.6666666666667</cx:pt>
          <cx:pt idx="25">855.29999999999995</cx:pt>
        </cx:lvl>
      </cx:numDim>
    </cx:data>
    <cx:data id="3">
      <cx:numDim type="val">
        <cx:f dir="row">'box n whisker'!$AA$34:$AZ$34</cx:f>
        <cx:lvl ptCount="26" formatCode="0">
          <cx:pt idx="0">341</cx:pt>
          <cx:pt idx="1">274</cx:pt>
          <cx:pt idx="2">322</cx:pt>
          <cx:pt idx="3">344.66666666666669</cx:pt>
          <cx:pt idx="4">374.33333333333331</cx:pt>
          <cx:pt idx="5">429.33333333333331</cx:pt>
          <cx:pt idx="6">387.33333333333331</cx:pt>
          <cx:pt idx="7">640</cx:pt>
          <cx:pt idx="8">896.33333333333337</cx:pt>
          <cx:pt idx="9">645.66666666666663</cx:pt>
          <cx:pt idx="10">922.66666666666663</cx:pt>
          <cx:pt idx="11">847.66666666666663</cx:pt>
          <cx:pt idx="12">798.33333333333337</cx:pt>
          <cx:pt idx="13">976.33333333333337</cx:pt>
          <cx:pt idx="14">898</cx:pt>
          <cx:pt idx="15">910.33333333333337</cx:pt>
          <cx:pt idx="16">926.5</cx:pt>
          <cx:pt idx="17">919.66666666666663</cx:pt>
          <cx:pt idx="18">1022.3333333333334</cx:pt>
          <cx:pt idx="19">1049</cx:pt>
          <cx:pt idx="20">927</cx:pt>
          <cx:pt idx="21">948.66666666666663</cx:pt>
          <cx:pt idx="22">946</cx:pt>
          <cx:pt idx="23">1002.6666666666666</cx:pt>
          <cx:pt idx="24">696.66666666666663</cx:pt>
          <cx:pt idx="25">757.70000000000005</cx:pt>
        </cx:lvl>
      </cx:numDim>
    </cx:data>
    <cx:data id="4">
      <cx:numDim type="val">
        <cx:f dir="row">'box n whisker'!$AA$35:$AZ$35</cx:f>
        <cx:lvl ptCount="26" formatCode="0">
          <cx:pt idx="0">313.33333333333331</cx:pt>
          <cx:pt idx="1">270.33333333333331</cx:pt>
          <cx:pt idx="2">277.33333333333331</cx:pt>
          <cx:pt idx="3">343</cx:pt>
          <cx:pt idx="4">380</cx:pt>
          <cx:pt idx="5">359.33333333333331</cx:pt>
          <cx:pt idx="6">302</cx:pt>
          <cx:pt idx="7">783.33333333333337</cx:pt>
          <cx:pt idx="8">879</cx:pt>
          <cx:pt idx="9">667.33333333333337</cx:pt>
          <cx:pt idx="10">959</cx:pt>
          <cx:pt idx="11">819.66666666666663</cx:pt>
          <cx:pt idx="12">686</cx:pt>
          <cx:pt idx="13">911.33333333333337</cx:pt>
          <cx:pt idx="14">797.33333333333337</cx:pt>
          <cx:pt idx="15">793.33333333333337</cx:pt>
          <cx:pt idx="16">903.66666666666663</cx:pt>
          <cx:pt idx="17">849</cx:pt>
          <cx:pt idx="18">1011.3333333333334</cx:pt>
          <cx:pt idx="19">964</cx:pt>
          <cx:pt idx="20">960.66666666666663</cx:pt>
          <cx:pt idx="21">906.66666666666663</cx:pt>
          <cx:pt idx="22">894.33333333333337</cx:pt>
          <cx:pt idx="23">1043.3333333333333</cx:pt>
          <cx:pt idx="24">477.33333333333331</cx:pt>
          <cx:pt idx="25">869.70000000000005</cx:pt>
        </cx:lvl>
      </cx:numDim>
    </cx:data>
    <cx:data id="5">
      <cx:numDim type="val">
        <cx:f dir="row">'box n whisker'!$AA$36:$AZ$36</cx:f>
        <cx:lvl ptCount="26" formatCode="0">
          <cx:pt idx="0">340</cx:pt>
          <cx:pt idx="1">290.5</cx:pt>
          <cx:pt idx="2">320.5</cx:pt>
          <cx:pt idx="3">375.5</cx:pt>
          <cx:pt idx="4">390.5</cx:pt>
          <cx:pt idx="5">338</cx:pt>
          <cx:pt idx="6">432.5</cx:pt>
          <cx:pt idx="7">682.5</cx:pt>
          <cx:pt idx="8">948</cx:pt>
          <cx:pt idx="9">661.5</cx:pt>
          <cx:pt idx="10">1015.5</cx:pt>
          <cx:pt idx="11">886.5</cx:pt>
          <cx:pt idx="12">686.5</cx:pt>
          <cx:pt idx="14">864.66666666666663</cx:pt>
          <cx:pt idx="15">1044.6666666666667</cx:pt>
          <cx:pt idx="16">1385.6666666666667</cx:pt>
          <cx:pt idx="17">962</cx:pt>
          <cx:pt idx="18">1143.3333333333333</cx:pt>
          <cx:pt idx="19">1135</cx:pt>
          <cx:pt idx="20">1062.5</cx:pt>
          <cx:pt idx="21">997.75</cx:pt>
          <cx:pt idx="22">941</cx:pt>
          <cx:pt idx="23">876.25</cx:pt>
          <cx:pt idx="24">571.5</cx:pt>
          <cx:pt idx="25">668.75</cx:pt>
        </cx:lvl>
      </cx:numDim>
    </cx:data>
    <cx:data id="6">
      <cx:numDim type="val">
        <cx:f dir="row">'box n whisker'!$AA$37:$AZ$37</cx:f>
        <cx:lvl ptCount="26" formatCode="0">
          <cx:pt idx="0">316.66666666666669</cx:pt>
          <cx:pt idx="1">218.5</cx:pt>
          <cx:pt idx="2">223</cx:pt>
          <cx:pt idx="3">168.25</cx:pt>
          <cx:pt idx="4">213.5</cx:pt>
          <cx:pt idx="5">296</cx:pt>
          <cx:pt idx="6">464</cx:pt>
          <cx:pt idx="7">381</cx:pt>
          <cx:pt idx="8">390.33333333333331</cx:pt>
          <cx:pt idx="9">283.33333333333331</cx:pt>
          <cx:pt idx="10">352.33333333333331</cx:pt>
          <cx:pt idx="11">378.66666666666669</cx:pt>
          <cx:pt idx="12">317</cx:pt>
          <cx:pt idx="13">509</cx:pt>
          <cx:pt idx="14">417</cx:pt>
          <cx:pt idx="15">284.66666666666669</cx:pt>
          <cx:pt idx="16">309.33333333333331</cx:pt>
          <cx:pt idx="17">315</cx:pt>
          <cx:pt idx="18">276.33333333333331</cx:pt>
          <cx:pt idx="19">351.69999999999999</cx:pt>
          <cx:pt idx="20">312</cx:pt>
          <cx:pt idx="21">410</cx:pt>
          <cx:pt idx="22">265.75</cx:pt>
          <cx:pt idx="23">349</cx:pt>
          <cx:pt idx="24">380.25</cx:pt>
          <cx:pt idx="25">352.60000000000002</cx:pt>
        </cx:lvl>
      </cx:numDim>
    </cx:data>
    <cx:data id="7">
      <cx:numDim type="val">
        <cx:f dir="row">'box n whisker'!$AA$38:$AZ$38</cx:f>
        <cx:lvl ptCount="26" formatCode="0">
          <cx:pt idx="0">1465.3333333333333</cx:pt>
          <cx:pt idx="1">1424.3333333333333</cx:pt>
          <cx:pt idx="2">1276.6666666666667</cx:pt>
          <cx:pt idx="3">1279</cx:pt>
          <cx:pt idx="4">1268</cx:pt>
          <cx:pt idx="5">1334</cx:pt>
          <cx:pt idx="6">1200.5</cx:pt>
          <cx:pt idx="7">1323</cx:pt>
          <cx:pt idx="8">1353</cx:pt>
          <cx:pt idx="9">1292</cx:pt>
          <cx:pt idx="10">1297</cx:pt>
          <cx:pt idx="11">1348</cx:pt>
          <cx:pt idx="12">1107.6666666666667</cx:pt>
          <cx:pt idx="13">1349.6666666666667</cx:pt>
          <cx:pt idx="14">1251</cx:pt>
          <cx:pt idx="15">1495</cx:pt>
          <cx:pt idx="16">1279.5</cx:pt>
          <cx:pt idx="17">1508.5</cx:pt>
          <cx:pt idx="18">1454</cx:pt>
          <cx:pt idx="19">1458</cx:pt>
          <cx:pt idx="20">1485.5</cx:pt>
          <cx:pt idx="21">1531.6666666666667</cx:pt>
          <cx:pt idx="22">1470.6666666666667</cx:pt>
          <cx:pt idx="23">1710.3333333333333</cx:pt>
          <cx:pt idx="24">1673.3333333333333</cx:pt>
          <cx:pt idx="25">1634.6600000000001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 b="1">
                <a:solidFill>
                  <a:sysClr val="windowText" lastClr="000000"/>
                </a:solidFill>
              </a:defRPr>
            </a:pPr>
            <a:r>
              <a:rPr lang="en-US" sz="1600" b="1" i="0" u="none" strike="noStrike" baseline="0" dirty="0">
                <a:solidFill>
                  <a:sysClr val="windowText" lastClr="000000"/>
                </a:solidFill>
                <a:latin typeface="Calibri" panose="020F0502020204030204"/>
              </a:rPr>
              <a:t>City Ditch Lakes &amp; Select Others (</a:t>
            </a:r>
            <a:r>
              <a:rPr lang="en-US" sz="1600" b="1" i="0" u="none" strike="noStrike" baseline="0" dirty="0">
                <a:solidFill>
                  <a:srgbClr val="FF0000"/>
                </a:solidFill>
                <a:latin typeface="Calibri" panose="020F0502020204030204"/>
              </a:rPr>
              <a:t>1997</a:t>
            </a:r>
            <a:r>
              <a:rPr lang="en-US" sz="1600" b="1" i="0" u="none" strike="noStrike" baseline="0" dirty="0">
                <a:solidFill>
                  <a:sysClr val="windowText" lastClr="000000"/>
                </a:solidFill>
                <a:latin typeface="Calibri" panose="020F0502020204030204"/>
              </a:rPr>
              <a:t>-2023)</a:t>
            </a:r>
          </a:p>
        </cx:rich>
      </cx:tx>
    </cx:title>
    <cx:plotArea>
      <cx:plotAreaRegion>
        <cx:plotSurface>
          <cx:spPr>
            <a:ln w="15875">
              <a:solidFill>
                <a:schemeClr val="tx1"/>
              </a:solidFill>
            </a:ln>
          </cx:spPr>
        </cx:plotSurface>
        <cx:series layoutId="boxWhisker" uniqueId="{C0B011BE-16F5-41A0-8D93-64616BEE380B}">
          <cx:tx>
            <cx:txData>
              <cx:f>'box n whisker'!$Z$31</cx:f>
              <cx:v>BER</cx:v>
            </cx:txData>
          </cx:tx>
          <cx:spPr>
            <a:solidFill>
              <a:srgbClr val="CCCCFF"/>
            </a:solidFill>
            <a:ln w="15875">
              <a:solidFill>
                <a:schemeClr val="tx1"/>
              </a:solidFill>
            </a:ln>
          </cx:spPr>
          <cx:dataId val="0"/>
          <cx:layoutPr>
            <cx:visibility meanLine="0" meanMarker="0" nonoutliers="0" outliers="1"/>
            <cx:statistics quartileMethod="inclusive"/>
          </cx:layoutPr>
        </cx:series>
        <cx:series layoutId="boxWhisker" uniqueId="{044A2954-D1EF-40AA-AFC5-A3E5AD260762}">
          <cx:tx>
            <cx:txData>
              <cx:f>'box n whisker'!$Z$32</cx:f>
              <cx:v>RMT</cx:v>
            </cx:txData>
          </cx:tx>
          <cx:spPr>
            <a:solidFill>
              <a:schemeClr val="bg1">
                <a:lumMod val="95000"/>
              </a:schemeClr>
            </a:solidFill>
            <a:ln w="15875">
              <a:solidFill>
                <a:schemeClr val="tx1"/>
              </a:solidFill>
            </a:ln>
          </cx:spPr>
          <cx:dataId val="1"/>
          <cx:layoutPr>
            <cx:visibility meanLine="0" meanMarker="0" nonoutliers="0" outliers="1"/>
            <cx:statistics quartileMethod="inclusive"/>
          </cx:layoutPr>
        </cx:series>
        <cx:series layoutId="boxWhisker" uniqueId="{5E4193C9-7AAF-4045-9831-3B48C693EC31}">
          <cx:tx>
            <cx:txData>
              <cx:f>'box n whisker'!$Z$33</cx:f>
              <cx:v>GRS</cx:v>
            </cx:txData>
          </cx:tx>
          <cx:spPr>
            <a:solidFill>
              <a:srgbClr val="FFFF00"/>
            </a:solidFill>
            <a:ln w="15875">
              <a:solidFill>
                <a:schemeClr val="tx1"/>
              </a:solidFill>
            </a:ln>
          </cx:spPr>
          <cx:dataId val="2"/>
          <cx:layoutPr>
            <cx:visibility meanLine="0" meanMarker="0" nonoutliers="0" outliers="1"/>
            <cx:statistics quartileMethod="inclusive"/>
          </cx:layoutPr>
        </cx:series>
        <cx:series layoutId="boxWhisker" uniqueId="{CF1FC7DA-82CA-4311-9186-DAB74E51BCF9}">
          <cx:tx>
            <cx:txData>
              <cx:f>'box n whisker'!$Z$34</cx:f>
              <cx:v>SMT</cx:v>
            </cx:txData>
          </cx:tx>
          <cx:spPr>
            <a:solidFill>
              <a:srgbClr val="FF3300"/>
            </a:solidFill>
            <a:ln w="15875">
              <a:solidFill>
                <a:schemeClr val="tx1"/>
              </a:solidFill>
            </a:ln>
          </cx:spPr>
          <cx:dataId val="3"/>
          <cx:layoutPr>
            <cx:visibility meanLine="0" meanMarker="0" nonoutliers="0" outliers="1"/>
            <cx:statistics quartileMethod="inclusive"/>
          </cx:layoutPr>
        </cx:series>
        <cx:series layoutId="boxWhisker" uniqueId="{4A360157-4A8C-42B7-9AE7-099EE6AEBE72}">
          <cx:tx>
            <cx:txData>
              <cx:f>'box n whisker'!$Z$35</cx:f>
              <cx:v>CPL</cx:v>
            </cx:txData>
          </cx:tx>
          <cx:spPr>
            <a:solidFill>
              <a:srgbClr val="66CCFF"/>
            </a:solidFill>
            <a:ln w="15875">
              <a:solidFill>
                <a:schemeClr val="tx1"/>
              </a:solidFill>
            </a:ln>
          </cx:spPr>
          <cx:dataId val="4"/>
          <cx:layoutPr>
            <cx:visibility meanLine="0" meanMarker="0" nonoutliers="0" outliers="1"/>
            <cx:statistics quartileMethod="inclusive"/>
          </cx:layoutPr>
        </cx:series>
        <cx:series layoutId="boxWhisker" uniqueId="{CD41F1E0-A348-43D9-8998-213131F85BC2}">
          <cx:tx>
            <cx:txData>
              <cx:f>'box n whisker'!$Z$36</cx:f>
              <cx:v>DUK</cx:v>
            </cx:txData>
          </cx:tx>
          <cx:spPr>
            <a:ln w="15875">
              <a:solidFill>
                <a:schemeClr val="tx1"/>
              </a:solidFill>
            </a:ln>
          </cx:spPr>
          <cx:dataId val="5"/>
          <cx:layoutPr>
            <cx:visibility meanLine="0" meanMarker="0" nonoutliers="0" outliers="1"/>
            <cx:statistics quartileMethod="inclusive"/>
          </cx:layoutPr>
        </cx:series>
        <cx:series layoutId="boxWhisker" uniqueId="{8C2BE42A-4242-4411-913C-FEFC4DB0DCD1}">
          <cx:tx>
            <cx:txData>
              <cx:f>'box n whisker'!$Z$37</cx:f>
              <cx:v>GAR</cx:v>
            </cx:txData>
          </cx:tx>
          <cx:spPr>
            <a:solidFill>
              <a:srgbClr val="CCCCFF"/>
            </a:solidFill>
            <a:ln w="15875">
              <a:solidFill>
                <a:schemeClr val="tx1"/>
              </a:solidFill>
            </a:ln>
          </cx:spPr>
          <cx:dataId val="6"/>
          <cx:layoutPr>
            <cx:visibility meanLine="0" meanMarker="0" nonoutliers="0" outliers="1"/>
            <cx:statistics quartileMethod="inclusive"/>
          </cx:layoutPr>
        </cx:series>
        <cx:series layoutId="boxWhisker" uniqueId="{31F369DC-39C7-4439-9564-292D97AB5F64}">
          <cx:tx>
            <cx:txData>
              <cx:f>'box n whisker'!$Z$38</cx:f>
              <cx:v>LOL</cx:v>
            </cx:txData>
          </cx:tx>
          <cx:spPr>
            <a:solidFill>
              <a:srgbClr val="CC6600"/>
            </a:solidFill>
            <a:ln w="15875">
              <a:solidFill>
                <a:schemeClr val="tx1"/>
              </a:solidFill>
            </a:ln>
          </cx:spPr>
          <cx:dataId val="7"/>
          <cx:layoutPr>
            <cx:visibility meanLine="0" meanMarker="0" nonoutliers="0" outliers="1"/>
            <cx:statistics quartileMethod="inclusive"/>
          </cx:layoutPr>
        </cx:series>
      </cx:plotAreaRegion>
      <cx:axis id="0">
        <cx:catScaling gapWidth="0.5"/>
        <cx:tickLabels/>
        <cx:numFmt formatCode="@" sourceLinked="0"/>
      </cx:axis>
      <cx:axis id="1">
        <cx:valScaling/>
        <cx:title>
          <cx:tx>
            <cx:txData>
              <cx:v>Specific Conductivity (uS/cm)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800" b="1">
                  <a:solidFill>
                    <a:sysClr val="windowText" lastClr="000000"/>
                  </a:solidFill>
                </a:defRPr>
              </a:pPr>
              <a:r>
                <a:rPr lang="en-US" sz="1800" b="1" i="0" u="none" strike="noStrike" baseline="0">
                  <a:solidFill>
                    <a:sysClr val="windowText" lastClr="000000"/>
                  </a:solidFill>
                  <a:latin typeface="Calibri" panose="020F0502020204030204"/>
                </a:rPr>
                <a:t>Specific Conductivity (uS/cm)</a:t>
              </a:r>
            </a:p>
          </cx:txPr>
        </cx:title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>
                <a:solidFill>
                  <a:sysClr val="windowText" lastClr="000000"/>
                </a:solidFill>
              </a:defRPr>
            </a:pPr>
            <a:endParaRPr lang="en-US" sz="2000" b="1" i="0" u="none" strike="noStrike" baseline="0">
              <a:solidFill>
                <a:sysClr val="windowText" lastClr="000000"/>
              </a:solidFill>
              <a:latin typeface="Calibri" panose="020F0502020204030204"/>
            </a:endParaRPr>
          </a:p>
        </cx:txPr>
      </cx:axis>
    </cx:plotArea>
  </cx:chart>
  <cx:spPr>
    <a:ln w="9525">
      <a:solidFill>
        <a:schemeClr val="tx1"/>
      </a:solidFill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'box n whisker'!$AH$31:$AZ$31</cx:f>
        <cx:lvl ptCount="19" formatCode="0">
          <cx:pt idx="0">1330.25</cx:pt>
          <cx:pt idx="1">1166.6666666666667</cx:pt>
          <cx:pt idx="2">1102.3333333333301</cx:pt>
          <cx:pt idx="3">793.66666666666663</cx:pt>
          <cx:pt idx="4">666.66666666666663</cx:pt>
          <cx:pt idx="5">777</cx:pt>
          <cx:pt idx="6">709</cx:pt>
          <cx:pt idx="7">652</cx:pt>
          <cx:pt idx="8">1166.6666666666667</cx:pt>
          <cx:pt idx="9">728.66666666666663</cx:pt>
          <cx:pt idx="10">755</cx:pt>
          <cx:pt idx="11">656.33333333333337</cx:pt>
          <cx:pt idx="12">1199.6666666666667</cx:pt>
          <cx:pt idx="13">1239</cx:pt>
          <cx:pt idx="14">1357.6666666666667</cx:pt>
          <cx:pt idx="15">1320.6666666666667</cx:pt>
          <cx:pt idx="16">1137</cx:pt>
          <cx:pt idx="17">1538.6666666666667</cx:pt>
          <cx:pt idx="18">1078</cx:pt>
        </cx:lvl>
      </cx:numDim>
    </cx:data>
    <cx:data id="1">
      <cx:numDim type="val">
        <cx:f dir="row">'box n whisker'!$AH$32:$AZ$32</cx:f>
        <cx:lvl ptCount="19" formatCode="0">
          <cx:pt idx="0">716.33333333333337</cx:pt>
          <cx:pt idx="1">708</cx:pt>
          <cx:pt idx="2">659.33333333333337</cx:pt>
          <cx:pt idx="3">599.33333333333337</cx:pt>
          <cx:pt idx="4">608.66666666666663</cx:pt>
          <cx:pt idx="5">363.66666666666669</cx:pt>
          <cx:pt idx="6">395.33333333333331</cx:pt>
          <cx:pt idx="7">400.66666666666669</cx:pt>
          <cx:pt idx="8">626.66666666666663</cx:pt>
          <cx:pt idx="9">445.66666666666669</cx:pt>
          <cx:pt idx="10">472.33333333333331</cx:pt>
          <cx:pt idx="11">495.66666666666669</cx:pt>
          <cx:pt idx="12">470</cx:pt>
          <cx:pt idx="13">492.33333333333331</cx:pt>
          <cx:pt idx="14">554.66666666666663</cx:pt>
          <cx:pt idx="15">523</cx:pt>
          <cx:pt idx="16">450</cx:pt>
          <cx:pt idx="17">412.33333333333331</cx:pt>
          <cx:pt idx="18">416</cx:pt>
        </cx:lvl>
      </cx:numDim>
    </cx:data>
    <cx:data id="2">
      <cx:numDim type="val">
        <cx:f dir="row">'box n whisker'!$AH$33:$AZ$33</cx:f>
        <cx:lvl ptCount="19" formatCode="0">
          <cx:pt idx="0">1013</cx:pt>
          <cx:pt idx="1">941</cx:pt>
          <cx:pt idx="4">896.33333333333337</cx:pt>
          <cx:pt idx="5">936.66666666666663</cx:pt>
          <cx:pt idx="6">929.5</cx:pt>
          <cx:pt idx="7">1277.3333333333333</cx:pt>
          <cx:pt idx="8">1220.3333333333333</cx:pt>
          <cx:pt idx="9">1248</cx:pt>
          <cx:pt idx="10">1063</cx:pt>
          <cx:pt idx="11">1178.6666666666667</cx:pt>
          <cx:pt idx="12">1035</cx:pt>
          <cx:pt idx="13">866.66666666666663</cx:pt>
          <cx:pt idx="14">1025</cx:pt>
          <cx:pt idx="15">951</cx:pt>
          <cx:pt idx="16">1020.3333333333334</cx:pt>
          <cx:pt idx="17">1093.6666666666667</cx:pt>
          <cx:pt idx="18">855.29999999999995</cx:pt>
        </cx:lvl>
      </cx:numDim>
    </cx:data>
    <cx:data id="3">
      <cx:numDim type="val">
        <cx:f dir="row">'box n whisker'!$AH$34:$AZ$34</cx:f>
        <cx:lvl ptCount="19" formatCode="0">
          <cx:pt idx="0">640</cx:pt>
          <cx:pt idx="1">896.33333333333337</cx:pt>
          <cx:pt idx="2">645.66666666666663</cx:pt>
          <cx:pt idx="3">922.66666666666663</cx:pt>
          <cx:pt idx="4">847.66666666666663</cx:pt>
          <cx:pt idx="5">798.33333333333337</cx:pt>
          <cx:pt idx="6">976.33333333333337</cx:pt>
          <cx:pt idx="7">898</cx:pt>
          <cx:pt idx="8">910.33333333333337</cx:pt>
          <cx:pt idx="9">926.5</cx:pt>
          <cx:pt idx="10">919.66666666666663</cx:pt>
          <cx:pt idx="11">1022.3333333333334</cx:pt>
          <cx:pt idx="12">1049</cx:pt>
          <cx:pt idx="13">927</cx:pt>
          <cx:pt idx="14">948.66666666666663</cx:pt>
          <cx:pt idx="15">946</cx:pt>
          <cx:pt idx="16">1002.6666666666666</cx:pt>
          <cx:pt idx="17">696.66666666666663</cx:pt>
          <cx:pt idx="18">757.70000000000005</cx:pt>
        </cx:lvl>
      </cx:numDim>
    </cx:data>
    <cx:data id="4">
      <cx:numDim type="val">
        <cx:f dir="row">'box n whisker'!$AH$35:$AZ$35</cx:f>
        <cx:lvl ptCount="19" formatCode="0">
          <cx:pt idx="0">783.33333333333337</cx:pt>
          <cx:pt idx="1">879</cx:pt>
          <cx:pt idx="2">667.33333333333337</cx:pt>
          <cx:pt idx="3">959</cx:pt>
          <cx:pt idx="4">819.66666666666663</cx:pt>
          <cx:pt idx="5">686</cx:pt>
          <cx:pt idx="6">911.33333333333337</cx:pt>
          <cx:pt idx="7">797.33333333333337</cx:pt>
          <cx:pt idx="8">793.33333333333337</cx:pt>
          <cx:pt idx="9">903.66666666666663</cx:pt>
          <cx:pt idx="10">849</cx:pt>
          <cx:pt idx="11">1011.3333333333334</cx:pt>
          <cx:pt idx="12">964</cx:pt>
          <cx:pt idx="13">960.66666666666663</cx:pt>
          <cx:pt idx="14">906.66666666666663</cx:pt>
          <cx:pt idx="15">894.33333333333337</cx:pt>
          <cx:pt idx="16">1043.3333333333333</cx:pt>
          <cx:pt idx="17">477.33333333333331</cx:pt>
          <cx:pt idx="18">869.70000000000005</cx:pt>
        </cx:lvl>
      </cx:numDim>
    </cx:data>
    <cx:data id="5">
      <cx:numDim type="val">
        <cx:f dir="row">'box n whisker'!$AH$36:$AZ$36</cx:f>
        <cx:lvl ptCount="19" formatCode="0">
          <cx:pt idx="0">682.5</cx:pt>
          <cx:pt idx="1">948</cx:pt>
          <cx:pt idx="2">661.5</cx:pt>
          <cx:pt idx="3">1015.5</cx:pt>
          <cx:pt idx="4">886.5</cx:pt>
          <cx:pt idx="5">686.5</cx:pt>
          <cx:pt idx="7">864.66666666666663</cx:pt>
          <cx:pt idx="8">1044.6666666666667</cx:pt>
          <cx:pt idx="9">1385.6666666666667</cx:pt>
          <cx:pt idx="10">962</cx:pt>
          <cx:pt idx="11">1143.3333333333333</cx:pt>
          <cx:pt idx="12">1135</cx:pt>
          <cx:pt idx="13">1062.5</cx:pt>
          <cx:pt idx="14">997.75</cx:pt>
          <cx:pt idx="15">941</cx:pt>
          <cx:pt idx="16">876.25</cx:pt>
          <cx:pt idx="17">571.5</cx:pt>
          <cx:pt idx="18">668.75</cx:pt>
        </cx:lvl>
      </cx:numDim>
    </cx:data>
    <cx:data id="6">
      <cx:numDim type="val">
        <cx:f dir="row">'box n whisker'!$AH$37:$AZ$37</cx:f>
        <cx:lvl ptCount="19" formatCode="0">
          <cx:pt idx="0">381</cx:pt>
          <cx:pt idx="1">390.33333333333331</cx:pt>
          <cx:pt idx="2">283.33333333333331</cx:pt>
          <cx:pt idx="3">352.33333333333331</cx:pt>
          <cx:pt idx="4">378.66666666666669</cx:pt>
          <cx:pt idx="5">317</cx:pt>
          <cx:pt idx="6">509</cx:pt>
          <cx:pt idx="7">417</cx:pt>
          <cx:pt idx="8">284.66666666666669</cx:pt>
          <cx:pt idx="9">309.33333333333331</cx:pt>
          <cx:pt idx="10">315</cx:pt>
          <cx:pt idx="11">276.33333333333331</cx:pt>
          <cx:pt idx="12">351.69999999999999</cx:pt>
          <cx:pt idx="13">312</cx:pt>
          <cx:pt idx="14">410</cx:pt>
          <cx:pt idx="15">265.75</cx:pt>
          <cx:pt idx="16">349</cx:pt>
          <cx:pt idx="17">380.25</cx:pt>
          <cx:pt idx="18">352.60000000000002</cx:pt>
        </cx:lvl>
      </cx:numDim>
    </cx:data>
    <cx:data id="7">
      <cx:numDim type="val">
        <cx:f dir="row">'box n whisker'!$AH$38:$AZ$38</cx:f>
        <cx:lvl ptCount="19" formatCode="0">
          <cx:pt idx="0">1323</cx:pt>
          <cx:pt idx="1">1353</cx:pt>
          <cx:pt idx="2">1292</cx:pt>
          <cx:pt idx="3">1297</cx:pt>
          <cx:pt idx="4">1348</cx:pt>
          <cx:pt idx="5">1107.6666666666667</cx:pt>
          <cx:pt idx="6">1349.6666666666667</cx:pt>
          <cx:pt idx="7">1251</cx:pt>
          <cx:pt idx="8">1495</cx:pt>
          <cx:pt idx="9">1279.5</cx:pt>
          <cx:pt idx="10">1508.5</cx:pt>
          <cx:pt idx="11">1454</cx:pt>
          <cx:pt idx="12">1458</cx:pt>
          <cx:pt idx="13">1485.5</cx:pt>
          <cx:pt idx="14">1531.6666666666667</cx:pt>
          <cx:pt idx="15">1470.6666666666667</cx:pt>
          <cx:pt idx="16">1710.3333333333333</cx:pt>
          <cx:pt idx="17">1673.3333333333333</cx:pt>
          <cx:pt idx="18">1634.6600000000001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 b="1">
                <a:solidFill>
                  <a:sysClr val="windowText" lastClr="000000"/>
                </a:solidFill>
              </a:defRPr>
            </a:pPr>
            <a:r>
              <a:rPr lang="en-US" sz="1600" b="1" i="0" u="none" strike="noStrike" baseline="0" dirty="0">
                <a:solidFill>
                  <a:sysClr val="windowText" lastClr="000000"/>
                </a:solidFill>
                <a:latin typeface="Calibri" panose="020F0502020204030204"/>
              </a:rPr>
              <a:t>City Ditch Lakes &amp; Select Others (</a:t>
            </a:r>
            <a:r>
              <a:rPr lang="en-US" sz="1600" b="1" i="0" u="none" strike="noStrike" baseline="0" dirty="0">
                <a:solidFill>
                  <a:srgbClr val="FF0000"/>
                </a:solidFill>
                <a:latin typeface="Calibri" panose="020F0502020204030204"/>
              </a:rPr>
              <a:t>2004</a:t>
            </a:r>
            <a:r>
              <a:rPr lang="en-US" sz="1600" b="1" i="0" u="none" strike="noStrike" baseline="0" dirty="0">
                <a:solidFill>
                  <a:sysClr val="windowText" lastClr="000000"/>
                </a:solidFill>
                <a:latin typeface="Calibri" panose="020F0502020204030204"/>
              </a:rPr>
              <a:t>-2023)</a:t>
            </a:r>
          </a:p>
        </cx:rich>
      </cx:tx>
    </cx:title>
    <cx:plotArea>
      <cx:plotAreaRegion>
        <cx:plotSurface>
          <cx:spPr>
            <a:ln w="15875">
              <a:solidFill>
                <a:schemeClr val="tx1"/>
              </a:solidFill>
            </a:ln>
          </cx:spPr>
        </cx:plotSurface>
        <cx:series layoutId="boxWhisker" uniqueId="{C0B011BE-16F5-41A0-8D93-64616BEE380B}">
          <cx:tx>
            <cx:txData>
              <cx:f>'box n whisker'!$Z$31</cx:f>
              <cx:v>BER</cx:v>
            </cx:txData>
          </cx:tx>
          <cx:spPr>
            <a:solidFill>
              <a:srgbClr val="CCCCFF"/>
            </a:solidFill>
            <a:ln w="15875">
              <a:solidFill>
                <a:schemeClr val="tx1"/>
              </a:solidFill>
            </a:ln>
          </cx:spPr>
          <cx:dataId val="0"/>
          <cx:layoutPr>
            <cx:visibility meanLine="0" meanMarker="0" nonoutliers="0" outliers="1"/>
            <cx:statistics quartileMethod="inclusive"/>
          </cx:layoutPr>
        </cx:series>
        <cx:series layoutId="boxWhisker" uniqueId="{044A2954-D1EF-40AA-AFC5-A3E5AD260762}">
          <cx:tx>
            <cx:txData>
              <cx:f>'box n whisker'!$Z$32</cx:f>
              <cx:v>RMT</cx:v>
            </cx:txData>
          </cx:tx>
          <cx:spPr>
            <a:solidFill>
              <a:schemeClr val="bg1">
                <a:lumMod val="95000"/>
              </a:schemeClr>
            </a:solidFill>
            <a:ln w="15875">
              <a:solidFill>
                <a:schemeClr val="tx1"/>
              </a:solidFill>
            </a:ln>
          </cx:spPr>
          <cx:dataId val="1"/>
          <cx:layoutPr>
            <cx:visibility meanLine="0" meanMarker="0" nonoutliers="0" outliers="1"/>
            <cx:statistics quartileMethod="inclusive"/>
          </cx:layoutPr>
        </cx:series>
        <cx:series layoutId="boxWhisker" uniqueId="{5E4193C9-7AAF-4045-9831-3B48C693EC31}">
          <cx:tx>
            <cx:txData>
              <cx:f>'box n whisker'!$Z$33</cx:f>
              <cx:v>GRS</cx:v>
            </cx:txData>
          </cx:tx>
          <cx:spPr>
            <a:solidFill>
              <a:srgbClr val="FFFF00"/>
            </a:solidFill>
            <a:ln w="15875">
              <a:solidFill>
                <a:schemeClr val="tx1"/>
              </a:solidFill>
            </a:ln>
          </cx:spPr>
          <cx:dataId val="2"/>
          <cx:layoutPr>
            <cx:visibility meanLine="0" meanMarker="0" nonoutliers="0" outliers="1"/>
            <cx:statistics quartileMethod="inclusive"/>
          </cx:layoutPr>
        </cx:series>
        <cx:series layoutId="boxWhisker" uniqueId="{CF1FC7DA-82CA-4311-9186-DAB74E51BCF9}">
          <cx:tx>
            <cx:txData>
              <cx:f>'box n whisker'!$Z$34</cx:f>
              <cx:v>SMT</cx:v>
            </cx:txData>
          </cx:tx>
          <cx:spPr>
            <a:solidFill>
              <a:srgbClr val="FF3300"/>
            </a:solidFill>
            <a:ln w="15875">
              <a:solidFill>
                <a:schemeClr val="tx1"/>
              </a:solidFill>
            </a:ln>
          </cx:spPr>
          <cx:dataId val="3"/>
          <cx:layoutPr>
            <cx:visibility meanLine="0" meanMarker="0" nonoutliers="0" outliers="1"/>
            <cx:statistics quartileMethod="inclusive"/>
          </cx:layoutPr>
        </cx:series>
        <cx:series layoutId="boxWhisker" uniqueId="{4A360157-4A8C-42B7-9AE7-099EE6AEBE72}">
          <cx:tx>
            <cx:txData>
              <cx:f>'box n whisker'!$Z$35</cx:f>
              <cx:v>CPL</cx:v>
            </cx:txData>
          </cx:tx>
          <cx:spPr>
            <a:solidFill>
              <a:srgbClr val="66CCFF"/>
            </a:solidFill>
            <a:ln w="15875">
              <a:solidFill>
                <a:schemeClr val="tx1"/>
              </a:solidFill>
            </a:ln>
          </cx:spPr>
          <cx:dataId val="4"/>
          <cx:layoutPr>
            <cx:visibility meanLine="0" meanMarker="0" nonoutliers="0" outliers="1"/>
            <cx:statistics quartileMethod="inclusive"/>
          </cx:layoutPr>
        </cx:series>
        <cx:series layoutId="boxWhisker" uniqueId="{CD41F1E0-A348-43D9-8998-213131F85BC2}">
          <cx:tx>
            <cx:txData>
              <cx:f>'box n whisker'!$Z$36</cx:f>
              <cx:v>DUK</cx:v>
            </cx:txData>
          </cx:tx>
          <cx:spPr>
            <a:ln w="15875">
              <a:solidFill>
                <a:schemeClr val="tx1"/>
              </a:solidFill>
            </a:ln>
          </cx:spPr>
          <cx:dataId val="5"/>
          <cx:layoutPr>
            <cx:visibility meanLine="0" meanMarker="0" nonoutliers="0" outliers="1"/>
            <cx:statistics quartileMethod="inclusive"/>
          </cx:layoutPr>
        </cx:series>
        <cx:series layoutId="boxWhisker" uniqueId="{8C2BE42A-4242-4411-913C-FEFC4DB0DCD1}">
          <cx:tx>
            <cx:txData>
              <cx:f>'box n whisker'!$Z$37</cx:f>
              <cx:v>GAR</cx:v>
            </cx:txData>
          </cx:tx>
          <cx:spPr>
            <a:solidFill>
              <a:srgbClr val="CCCCFF"/>
            </a:solidFill>
            <a:ln w="15875">
              <a:solidFill>
                <a:schemeClr val="tx1"/>
              </a:solidFill>
            </a:ln>
          </cx:spPr>
          <cx:dataId val="6"/>
          <cx:layoutPr>
            <cx:visibility meanLine="0" meanMarker="0" nonoutliers="0" outliers="1"/>
            <cx:statistics quartileMethod="inclusive"/>
          </cx:layoutPr>
        </cx:series>
        <cx:series layoutId="boxWhisker" uniqueId="{31F369DC-39C7-4439-9564-292D97AB5F64}">
          <cx:tx>
            <cx:txData>
              <cx:f>'box n whisker'!$Z$38</cx:f>
              <cx:v>LOL</cx:v>
            </cx:txData>
          </cx:tx>
          <cx:spPr>
            <a:solidFill>
              <a:srgbClr val="CC6600"/>
            </a:solidFill>
            <a:ln w="15875">
              <a:solidFill>
                <a:schemeClr val="tx1"/>
              </a:solidFill>
            </a:ln>
          </cx:spPr>
          <cx:dataId val="7"/>
          <cx:layoutPr>
            <cx:visibility meanLine="0" meanMarker="0" nonoutliers="0" outliers="1"/>
            <cx:statistics quartileMethod="inclusive"/>
          </cx:layoutPr>
        </cx:series>
      </cx:plotAreaRegion>
      <cx:axis id="0">
        <cx:catScaling gapWidth="0.5"/>
        <cx:tickLabels/>
        <cx:numFmt formatCode="@" sourceLinked="0"/>
      </cx:axis>
      <cx:axis id="1">
        <cx:valScaling/>
        <cx:title>
          <cx:tx>
            <cx:txData>
              <cx:v>Specific Conductivity (uS/cm)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800" b="1">
                  <a:solidFill>
                    <a:sysClr val="windowText" lastClr="000000"/>
                  </a:solidFill>
                </a:defRPr>
              </a:pPr>
              <a:r>
                <a:rPr lang="en-US" sz="1800" b="1" i="0" u="none" strike="noStrike" baseline="0">
                  <a:solidFill>
                    <a:sysClr val="windowText" lastClr="000000"/>
                  </a:solidFill>
                  <a:latin typeface="Calibri" panose="020F0502020204030204"/>
                </a:rPr>
                <a:t>Specific Conductivity (uS/cm)</a:t>
              </a:r>
            </a:p>
          </cx:txPr>
        </cx:title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>
                <a:solidFill>
                  <a:sysClr val="windowText" lastClr="000000"/>
                </a:solidFill>
              </a:defRPr>
            </a:pPr>
            <a:endParaRPr lang="en-US" sz="2000" b="1" i="0" u="none" strike="noStrike" baseline="0">
              <a:solidFill>
                <a:sysClr val="windowText" lastClr="000000"/>
              </a:solidFill>
              <a:latin typeface="Calibri" panose="020F0502020204030204"/>
            </a:endParaRPr>
          </a:p>
        </cx:txPr>
      </cx:axis>
    </cx:plotArea>
  </cx:chart>
  <cx:spPr>
    <a:ln w="9525">
      <a:solidFill>
        <a:schemeClr val="tx1"/>
      </a:solidFill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3F14-D1B5-41D9-AC28-0A0CE1CD39B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D9A-A5D4-4E48-9008-62558113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6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3F14-D1B5-41D9-AC28-0A0CE1CD39B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D9A-A5D4-4E48-9008-62558113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3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3F14-D1B5-41D9-AC28-0A0CE1CD39B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D9A-A5D4-4E48-9008-62558113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3F14-D1B5-41D9-AC28-0A0CE1CD39B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D9A-A5D4-4E48-9008-62558113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8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3F14-D1B5-41D9-AC28-0A0CE1CD39B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D9A-A5D4-4E48-9008-62558113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8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3F14-D1B5-41D9-AC28-0A0CE1CD39B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D9A-A5D4-4E48-9008-62558113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3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3F14-D1B5-41D9-AC28-0A0CE1CD39B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D9A-A5D4-4E48-9008-62558113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3F14-D1B5-41D9-AC28-0A0CE1CD39B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D9A-A5D4-4E48-9008-62558113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3F14-D1B5-41D9-AC28-0A0CE1CD39B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D9A-A5D4-4E48-9008-62558113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1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3F14-D1B5-41D9-AC28-0A0CE1CD39B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D9A-A5D4-4E48-9008-62558113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9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3F14-D1B5-41D9-AC28-0A0CE1CD39B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D9A-A5D4-4E48-9008-62558113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C3F14-D1B5-41D9-AC28-0A0CE1CD39B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F6D9A-A5D4-4E48-9008-62558113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.epa.gov/scitech/swguidance/standards/criteria/curren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hyperlink" Target="http://ceqg-rcqe.ccme.ca/download/en/33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14/relationships/chartEx" Target="../charts/chartEx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olonAP\Documents\Al\Photos\lake\Smith2014Nov3\IMG_0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8"/>
          <p:cNvSpPr>
            <a:spLocks noChangeArrowheads="1"/>
          </p:cNvSpPr>
          <p:nvPr/>
        </p:nvSpPr>
        <p:spPr bwMode="auto">
          <a:xfrm>
            <a:off x="152400" y="152400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Washington Park</a:t>
            </a:r>
            <a:r>
              <a:rPr kumimoji="0" lang="en-US" sz="2400" b="1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Lakes Update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8"/>
          <p:cNvSpPr>
            <a:spLocks noChangeArrowheads="1"/>
          </p:cNvSpPr>
          <p:nvPr/>
        </p:nvSpPr>
        <p:spPr bwMode="auto">
          <a:xfrm>
            <a:off x="129990" y="123728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cs typeface="Arial" pitchFamily="34" charset="0"/>
              </a:rPr>
              <a:t>Washington Park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cs typeface="Arial" pitchFamily="34" charset="0"/>
              </a:rPr>
              <a:t> Lakes Update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05285" y="5715000"/>
            <a:ext cx="2133600" cy="7620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4612" y="5800165"/>
            <a:ext cx="2033588" cy="60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8"/>
          <p:cNvSpPr>
            <a:spLocks noChangeArrowheads="1"/>
          </p:cNvSpPr>
          <p:nvPr/>
        </p:nvSpPr>
        <p:spPr bwMode="auto">
          <a:xfrm>
            <a:off x="5486400" y="5280210"/>
            <a:ext cx="29897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Alan Polonsky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Dept Public Health &amp; Environment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8">
            <a:extLst>
              <a:ext uri="{FF2B5EF4-FFF2-40B4-BE49-F238E27FC236}">
                <a16:creationId xmlns:a16="http://schemas.microsoft.com/office/drawing/2014/main" id="{553CD764-96E1-4304-A6B4-561ED6134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858" y="5257800"/>
            <a:ext cx="29897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Alan Polonsky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Dept Public Health &amp; Environment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DFCB60-A40E-D928-A7BC-2D6FE171D677}"/>
              </a:ext>
            </a:extLst>
          </p:cNvPr>
          <p:cNvGrpSpPr/>
          <p:nvPr/>
        </p:nvGrpSpPr>
        <p:grpSpPr>
          <a:xfrm>
            <a:off x="838200" y="533400"/>
            <a:ext cx="2461120" cy="389028"/>
            <a:chOff x="838200" y="533400"/>
            <a:chExt cx="2461120" cy="389028"/>
          </a:xfrm>
        </p:grpSpPr>
        <p:sp>
          <p:nvSpPr>
            <p:cNvPr id="7" name="Rectangle 148"/>
            <p:cNvSpPr>
              <a:spLocks noChangeArrowheads="1"/>
            </p:cNvSpPr>
            <p:nvPr/>
          </p:nvSpPr>
          <p:spPr bwMode="auto">
            <a:xfrm>
              <a:off x="860920" y="553096"/>
              <a:ext cx="2438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FANs 2/7/24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148"/>
            <p:cNvSpPr>
              <a:spLocks noChangeArrowheads="1"/>
            </p:cNvSpPr>
            <p:nvPr/>
          </p:nvSpPr>
          <p:spPr bwMode="auto">
            <a:xfrm>
              <a:off x="838200" y="533400"/>
              <a:ext cx="2438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FANs 2/7/24</a:t>
              </a:r>
              <a:endPara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59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>
            <a:extLst>
              <a:ext uri="{FF2B5EF4-FFF2-40B4-BE49-F238E27FC236}">
                <a16:creationId xmlns:a16="http://schemas.microsoft.com/office/drawing/2014/main" id="{929BD542-50F9-F4D4-2C3E-C6AB93AF4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81" y="179280"/>
            <a:ext cx="1207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Nutrients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D9723-B8CC-3D02-5151-E4823D39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54" y="682712"/>
            <a:ext cx="6414579" cy="476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3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4243D49-9418-08F7-8341-2F45695A6C39}"/>
              </a:ext>
            </a:extLst>
          </p:cNvPr>
          <p:cNvGrpSpPr/>
          <p:nvPr/>
        </p:nvGrpSpPr>
        <p:grpSpPr>
          <a:xfrm>
            <a:off x="4981524" y="903821"/>
            <a:ext cx="3721151" cy="693342"/>
            <a:chOff x="4981524" y="903821"/>
            <a:chExt cx="3721151" cy="693342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C5C78F4-F408-14B2-BD6E-506AD65E5A8F}"/>
                </a:ext>
              </a:extLst>
            </p:cNvPr>
            <p:cNvSpPr/>
            <p:nvPr/>
          </p:nvSpPr>
          <p:spPr>
            <a:xfrm>
              <a:off x="4981524" y="934018"/>
              <a:ext cx="3721151" cy="6498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2" name="Rectangle 42">
              <a:extLst>
                <a:ext uri="{FF2B5EF4-FFF2-40B4-BE49-F238E27FC236}">
                  <a16:creationId xmlns:a16="http://schemas.microsoft.com/office/drawing/2014/main" id="{A9F53C0E-1AEF-98BC-6E27-87343B516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630" y="917121"/>
              <a:ext cx="660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Ferril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4" name="Rectangle 44">
              <a:extLst>
                <a:ext uri="{FF2B5EF4-FFF2-40B4-BE49-F238E27FC236}">
                  <a16:creationId xmlns:a16="http://schemas.microsoft.com/office/drawing/2014/main" id="{44FCBCAE-8C12-A631-2B72-4D70E2E0B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630" y="1227831"/>
              <a:ext cx="6347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Duck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5" name="Line 45">
              <a:extLst>
                <a:ext uri="{FF2B5EF4-FFF2-40B4-BE49-F238E27FC236}">
                  <a16:creationId xmlns:a16="http://schemas.microsoft.com/office/drawing/2014/main" id="{FD4B8D0F-2FCA-AC54-4A79-DE1A4CFCE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4056" y="1109792"/>
              <a:ext cx="477618" cy="7300"/>
            </a:xfrm>
            <a:prstGeom prst="line">
              <a:avLst/>
            </a:prstGeom>
            <a:noFill/>
            <a:ln w="349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6" name="Rectangle 46">
              <a:extLst>
                <a:ext uri="{FF2B5EF4-FFF2-40B4-BE49-F238E27FC236}">
                  <a16:creationId xmlns:a16="http://schemas.microsoft.com/office/drawing/2014/main" id="{C371B2A5-54AC-F502-A42B-22CD21B5A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1276" y="903821"/>
              <a:ext cx="12401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Grasmere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8" name="Rectangle 48">
              <a:extLst>
                <a:ext uri="{FF2B5EF4-FFF2-40B4-BE49-F238E27FC236}">
                  <a16:creationId xmlns:a16="http://schemas.microsoft.com/office/drawing/2014/main" id="{9AE7AE17-1FAB-36C8-FF64-7583BDAF1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4676" y="1225772"/>
              <a:ext cx="7437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Smith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0" name="Line 45">
              <a:extLst>
                <a:ext uri="{FF2B5EF4-FFF2-40B4-BE49-F238E27FC236}">
                  <a16:creationId xmlns:a16="http://schemas.microsoft.com/office/drawing/2014/main" id="{3974834C-E76B-E87B-8BA3-757F69EEB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22445" y="1412347"/>
              <a:ext cx="490247" cy="2502"/>
            </a:xfrm>
            <a:prstGeom prst="line">
              <a:avLst/>
            </a:prstGeom>
            <a:noFill/>
            <a:ln w="34925" cap="rnd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1" name="Line 45">
              <a:extLst>
                <a:ext uri="{FF2B5EF4-FFF2-40B4-BE49-F238E27FC236}">
                  <a16:creationId xmlns:a16="http://schemas.microsoft.com/office/drawing/2014/main" id="{63EB3329-44AF-2CD7-4296-C7D9A3681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2667" y="1094965"/>
              <a:ext cx="477618" cy="7300"/>
            </a:xfrm>
            <a:prstGeom prst="line">
              <a:avLst/>
            </a:prstGeom>
            <a:noFill/>
            <a:ln w="34925" cap="rnd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9E5F36B-B423-EE00-2D3A-F14A7B5DAD94}"/>
                </a:ext>
              </a:extLst>
            </p:cNvPr>
            <p:cNvGrpSpPr/>
            <p:nvPr/>
          </p:nvGrpSpPr>
          <p:grpSpPr>
            <a:xfrm>
              <a:off x="7269445" y="1447854"/>
              <a:ext cx="516812" cy="12289"/>
              <a:chOff x="7269445" y="1447854"/>
              <a:chExt cx="516812" cy="12289"/>
            </a:xfrm>
          </p:grpSpPr>
          <p:sp>
            <p:nvSpPr>
              <p:cNvPr id="124" name="Line 45">
                <a:extLst>
                  <a:ext uri="{FF2B5EF4-FFF2-40B4-BE49-F238E27FC236}">
                    <a16:creationId xmlns:a16="http://schemas.microsoft.com/office/drawing/2014/main" id="{47F29170-5DE5-9745-20B6-1983DCE36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010" y="1457641"/>
                <a:ext cx="490247" cy="250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2" name="Line 45">
                <a:extLst>
                  <a:ext uri="{FF2B5EF4-FFF2-40B4-BE49-F238E27FC236}">
                    <a16:creationId xmlns:a16="http://schemas.microsoft.com/office/drawing/2014/main" id="{F325F670-6FB0-77B4-B617-63F5C1853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69445" y="1447854"/>
                <a:ext cx="490247" cy="2502"/>
              </a:xfrm>
              <a:prstGeom prst="line">
                <a:avLst/>
              </a:prstGeom>
              <a:noFill/>
              <a:ln w="38100" cap="rnd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9" name="Rectangle 6">
            <a:extLst>
              <a:ext uri="{FF2B5EF4-FFF2-40B4-BE49-F238E27FC236}">
                <a16:creationId xmlns:a16="http://schemas.microsoft.com/office/drawing/2014/main" id="{4F07335B-D978-5FEB-F095-230B8216F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6" y="1757363"/>
            <a:ext cx="7569200" cy="3271837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6D5BB4E-5B13-B8B4-37CA-95EF2AA5D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6" y="1757363"/>
            <a:ext cx="7569200" cy="3271837"/>
          </a:xfrm>
          <a:prstGeom prst="rect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3B43BBEC-D1DD-6392-7400-DF4C1A5B52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3476" y="1757363"/>
            <a:ext cx="0" cy="3271837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2B5FB3DF-FA6A-0FDF-7B8C-5021BC0F5484}"/>
              </a:ext>
            </a:extLst>
          </p:cNvPr>
          <p:cNvSpPr>
            <a:spLocks noEditPoints="1"/>
          </p:cNvSpPr>
          <p:nvPr/>
        </p:nvSpPr>
        <p:spPr bwMode="auto">
          <a:xfrm>
            <a:off x="1052513" y="1757363"/>
            <a:ext cx="80963" cy="3271837"/>
          </a:xfrm>
          <a:custGeom>
            <a:avLst/>
            <a:gdLst>
              <a:gd name="T0" fmla="*/ 0 w 51"/>
              <a:gd name="T1" fmla="*/ 2061 h 2061"/>
              <a:gd name="T2" fmla="*/ 51 w 51"/>
              <a:gd name="T3" fmla="*/ 2061 h 2061"/>
              <a:gd name="T4" fmla="*/ 0 w 51"/>
              <a:gd name="T5" fmla="*/ 1767 h 2061"/>
              <a:gd name="T6" fmla="*/ 51 w 51"/>
              <a:gd name="T7" fmla="*/ 1767 h 2061"/>
              <a:gd name="T8" fmla="*/ 0 w 51"/>
              <a:gd name="T9" fmla="*/ 1472 h 2061"/>
              <a:gd name="T10" fmla="*/ 51 w 51"/>
              <a:gd name="T11" fmla="*/ 1472 h 2061"/>
              <a:gd name="T12" fmla="*/ 0 w 51"/>
              <a:gd name="T13" fmla="*/ 1179 h 2061"/>
              <a:gd name="T14" fmla="*/ 51 w 51"/>
              <a:gd name="T15" fmla="*/ 1179 h 2061"/>
              <a:gd name="T16" fmla="*/ 0 w 51"/>
              <a:gd name="T17" fmla="*/ 884 h 2061"/>
              <a:gd name="T18" fmla="*/ 51 w 51"/>
              <a:gd name="T19" fmla="*/ 884 h 2061"/>
              <a:gd name="T20" fmla="*/ 0 w 51"/>
              <a:gd name="T21" fmla="*/ 589 h 2061"/>
              <a:gd name="T22" fmla="*/ 51 w 51"/>
              <a:gd name="T23" fmla="*/ 589 h 2061"/>
              <a:gd name="T24" fmla="*/ 0 w 51"/>
              <a:gd name="T25" fmla="*/ 295 h 2061"/>
              <a:gd name="T26" fmla="*/ 51 w 51"/>
              <a:gd name="T27" fmla="*/ 295 h 2061"/>
              <a:gd name="T28" fmla="*/ 0 w 51"/>
              <a:gd name="T29" fmla="*/ 0 h 2061"/>
              <a:gd name="T30" fmla="*/ 51 w 51"/>
              <a:gd name="T31" fmla="*/ 0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" h="2061">
                <a:moveTo>
                  <a:pt x="0" y="2061"/>
                </a:moveTo>
                <a:lnTo>
                  <a:pt x="51" y="2061"/>
                </a:lnTo>
                <a:moveTo>
                  <a:pt x="0" y="1767"/>
                </a:moveTo>
                <a:lnTo>
                  <a:pt x="51" y="1767"/>
                </a:lnTo>
                <a:moveTo>
                  <a:pt x="0" y="1472"/>
                </a:moveTo>
                <a:lnTo>
                  <a:pt x="51" y="1472"/>
                </a:lnTo>
                <a:moveTo>
                  <a:pt x="0" y="1179"/>
                </a:moveTo>
                <a:lnTo>
                  <a:pt x="51" y="1179"/>
                </a:lnTo>
                <a:moveTo>
                  <a:pt x="0" y="884"/>
                </a:moveTo>
                <a:lnTo>
                  <a:pt x="51" y="884"/>
                </a:lnTo>
                <a:moveTo>
                  <a:pt x="0" y="589"/>
                </a:moveTo>
                <a:lnTo>
                  <a:pt x="51" y="589"/>
                </a:lnTo>
                <a:moveTo>
                  <a:pt x="0" y="295"/>
                </a:moveTo>
                <a:lnTo>
                  <a:pt x="51" y="295"/>
                </a:lnTo>
                <a:moveTo>
                  <a:pt x="0" y="0"/>
                </a:moveTo>
                <a:lnTo>
                  <a:pt x="51" y="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7275A823-7F92-7F1D-EB56-EA55B6C87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476" y="5029200"/>
            <a:ext cx="7569200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118FF14-B56F-8088-3B4C-77D46368B77F}"/>
              </a:ext>
            </a:extLst>
          </p:cNvPr>
          <p:cNvSpPr>
            <a:spLocks noEditPoints="1"/>
          </p:cNvSpPr>
          <p:nvPr/>
        </p:nvSpPr>
        <p:spPr bwMode="auto">
          <a:xfrm>
            <a:off x="1274763" y="3089275"/>
            <a:ext cx="7286625" cy="1804987"/>
          </a:xfrm>
          <a:custGeom>
            <a:avLst/>
            <a:gdLst>
              <a:gd name="T0" fmla="*/ 0 w 4590"/>
              <a:gd name="T1" fmla="*/ 845 h 1137"/>
              <a:gd name="T2" fmla="*/ 175 w 4590"/>
              <a:gd name="T3" fmla="*/ 1054 h 1137"/>
              <a:gd name="T4" fmla="*/ 352 w 4590"/>
              <a:gd name="T5" fmla="*/ 932 h 1137"/>
              <a:gd name="T6" fmla="*/ 529 w 4590"/>
              <a:gd name="T7" fmla="*/ 678 h 1137"/>
              <a:gd name="T8" fmla="*/ 705 w 4590"/>
              <a:gd name="T9" fmla="*/ 918 h 1137"/>
              <a:gd name="T10" fmla="*/ 882 w 4590"/>
              <a:gd name="T11" fmla="*/ 933 h 1137"/>
              <a:gd name="T12" fmla="*/ 1059 w 4590"/>
              <a:gd name="T13" fmla="*/ 631 h 1137"/>
              <a:gd name="T14" fmla="*/ 1235 w 4590"/>
              <a:gd name="T15" fmla="*/ 0 h 1137"/>
              <a:gd name="T16" fmla="*/ 1412 w 4590"/>
              <a:gd name="T17" fmla="*/ 404 h 1137"/>
              <a:gd name="T18" fmla="*/ 1589 w 4590"/>
              <a:gd name="T19" fmla="*/ 345 h 1137"/>
              <a:gd name="T20" fmla="*/ 1765 w 4590"/>
              <a:gd name="T21" fmla="*/ 57 h 1137"/>
              <a:gd name="T22" fmla="*/ 1942 w 4590"/>
              <a:gd name="T23" fmla="*/ 267 h 1137"/>
              <a:gd name="T24" fmla="*/ 2118 w 4590"/>
              <a:gd name="T25" fmla="*/ 510 h 1137"/>
              <a:gd name="T26" fmla="*/ 2648 w 4590"/>
              <a:gd name="T27" fmla="*/ 897 h 1137"/>
              <a:gd name="T28" fmla="*/ 2824 w 4590"/>
              <a:gd name="T29" fmla="*/ 735 h 1137"/>
              <a:gd name="T30" fmla="*/ 3001 w 4590"/>
              <a:gd name="T31" fmla="*/ 114 h 1137"/>
              <a:gd name="T32" fmla="*/ 3178 w 4590"/>
              <a:gd name="T33" fmla="*/ 837 h 1137"/>
              <a:gd name="T34" fmla="*/ 3354 w 4590"/>
              <a:gd name="T35" fmla="*/ 376 h 1137"/>
              <a:gd name="T36" fmla="*/ 3531 w 4590"/>
              <a:gd name="T37" fmla="*/ 361 h 1137"/>
              <a:gd name="T38" fmla="*/ 3708 w 4590"/>
              <a:gd name="T39" fmla="*/ 850 h 1137"/>
              <a:gd name="T40" fmla="*/ 3884 w 4590"/>
              <a:gd name="T41" fmla="*/ 792 h 1137"/>
              <a:gd name="T42" fmla="*/ 4061 w 4590"/>
              <a:gd name="T43" fmla="*/ 905 h 1137"/>
              <a:gd name="T44" fmla="*/ 4237 w 4590"/>
              <a:gd name="T45" fmla="*/ 1137 h 1137"/>
              <a:gd name="T46" fmla="*/ 4414 w 4590"/>
              <a:gd name="T47" fmla="*/ 956 h 1137"/>
              <a:gd name="T48" fmla="*/ 4590 w 4590"/>
              <a:gd name="T49" fmla="*/ 893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90" h="1137">
                <a:moveTo>
                  <a:pt x="0" y="845"/>
                </a:moveTo>
                <a:lnTo>
                  <a:pt x="175" y="1054"/>
                </a:lnTo>
                <a:lnTo>
                  <a:pt x="352" y="932"/>
                </a:lnTo>
                <a:lnTo>
                  <a:pt x="529" y="678"/>
                </a:lnTo>
                <a:lnTo>
                  <a:pt x="705" y="918"/>
                </a:lnTo>
                <a:lnTo>
                  <a:pt x="882" y="933"/>
                </a:lnTo>
                <a:lnTo>
                  <a:pt x="1059" y="631"/>
                </a:lnTo>
                <a:lnTo>
                  <a:pt x="1235" y="0"/>
                </a:lnTo>
                <a:lnTo>
                  <a:pt x="1412" y="404"/>
                </a:lnTo>
                <a:lnTo>
                  <a:pt x="1589" y="345"/>
                </a:lnTo>
                <a:lnTo>
                  <a:pt x="1765" y="57"/>
                </a:lnTo>
                <a:lnTo>
                  <a:pt x="1942" y="267"/>
                </a:lnTo>
                <a:lnTo>
                  <a:pt x="2118" y="510"/>
                </a:lnTo>
                <a:moveTo>
                  <a:pt x="2648" y="897"/>
                </a:moveTo>
                <a:lnTo>
                  <a:pt x="2824" y="735"/>
                </a:lnTo>
                <a:lnTo>
                  <a:pt x="3001" y="114"/>
                </a:lnTo>
                <a:lnTo>
                  <a:pt x="3178" y="837"/>
                </a:lnTo>
                <a:lnTo>
                  <a:pt x="3354" y="376"/>
                </a:lnTo>
                <a:lnTo>
                  <a:pt x="3531" y="361"/>
                </a:lnTo>
                <a:lnTo>
                  <a:pt x="3708" y="850"/>
                </a:lnTo>
                <a:lnTo>
                  <a:pt x="3884" y="792"/>
                </a:lnTo>
                <a:lnTo>
                  <a:pt x="4061" y="905"/>
                </a:lnTo>
                <a:lnTo>
                  <a:pt x="4237" y="1137"/>
                </a:lnTo>
                <a:lnTo>
                  <a:pt x="4414" y="956"/>
                </a:lnTo>
                <a:lnTo>
                  <a:pt x="4590" y="893"/>
                </a:lnTo>
              </a:path>
            </a:pathLst>
          </a:custGeom>
          <a:noFill/>
          <a:ln w="44450" cap="rnd">
            <a:solidFill>
              <a:srgbClr val="66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00F0E267-DEDC-EA08-789D-2CE4C3F573F8}"/>
              </a:ext>
            </a:extLst>
          </p:cNvPr>
          <p:cNvSpPr>
            <a:spLocks noEditPoints="1"/>
          </p:cNvSpPr>
          <p:nvPr/>
        </p:nvSpPr>
        <p:spPr bwMode="auto">
          <a:xfrm>
            <a:off x="1274763" y="1882775"/>
            <a:ext cx="7286625" cy="2970212"/>
          </a:xfrm>
          <a:custGeom>
            <a:avLst/>
            <a:gdLst>
              <a:gd name="T0" fmla="*/ 0 w 4590"/>
              <a:gd name="T1" fmla="*/ 1791 h 1871"/>
              <a:gd name="T2" fmla="*/ 175 w 4590"/>
              <a:gd name="T3" fmla="*/ 1871 h 1871"/>
              <a:gd name="T4" fmla="*/ 352 w 4590"/>
              <a:gd name="T5" fmla="*/ 1787 h 1871"/>
              <a:gd name="T6" fmla="*/ 529 w 4590"/>
              <a:gd name="T7" fmla="*/ 1687 h 1871"/>
              <a:gd name="T8" fmla="*/ 705 w 4590"/>
              <a:gd name="T9" fmla="*/ 1687 h 1871"/>
              <a:gd name="T10" fmla="*/ 882 w 4590"/>
              <a:gd name="T11" fmla="*/ 1800 h 1871"/>
              <a:gd name="T12" fmla="*/ 1059 w 4590"/>
              <a:gd name="T13" fmla="*/ 1766 h 1871"/>
              <a:gd name="T14" fmla="*/ 1235 w 4590"/>
              <a:gd name="T15" fmla="*/ 574 h 1871"/>
              <a:gd name="T16" fmla="*/ 1412 w 4590"/>
              <a:gd name="T17" fmla="*/ 949 h 1871"/>
              <a:gd name="T18" fmla="*/ 1589 w 4590"/>
              <a:gd name="T19" fmla="*/ 508 h 1871"/>
              <a:gd name="T20" fmla="*/ 1765 w 4590"/>
              <a:gd name="T21" fmla="*/ 0 h 1871"/>
              <a:gd name="T22" fmla="*/ 1942 w 4590"/>
              <a:gd name="T23" fmla="*/ 563 h 1871"/>
              <a:gd name="T24" fmla="*/ 2118 w 4590"/>
              <a:gd name="T25" fmla="*/ 958 h 1871"/>
              <a:gd name="T26" fmla="*/ 2295 w 4590"/>
              <a:gd name="T27" fmla="*/ 1300 h 1871"/>
              <a:gd name="T28" fmla="*/ 2648 w 4590"/>
              <a:gd name="T29" fmla="*/ 980 h 1871"/>
              <a:gd name="T30" fmla="*/ 2824 w 4590"/>
              <a:gd name="T31" fmla="*/ 1295 h 1871"/>
              <a:gd name="T32" fmla="*/ 3001 w 4590"/>
              <a:gd name="T33" fmla="*/ 1476 h 1871"/>
              <a:gd name="T34" fmla="*/ 3178 w 4590"/>
              <a:gd name="T35" fmla="*/ 1729 h 1871"/>
              <a:gd name="T36" fmla="*/ 3354 w 4590"/>
              <a:gd name="T37" fmla="*/ 1602 h 1871"/>
              <a:gd name="T38" fmla="*/ 3531 w 4590"/>
              <a:gd name="T39" fmla="*/ 1532 h 1871"/>
              <a:gd name="T40" fmla="*/ 3708 w 4590"/>
              <a:gd name="T41" fmla="*/ 1569 h 1871"/>
              <a:gd name="T42" fmla="*/ 3884 w 4590"/>
              <a:gd name="T43" fmla="*/ 1641 h 1871"/>
              <a:gd name="T44" fmla="*/ 4061 w 4590"/>
              <a:gd name="T45" fmla="*/ 1574 h 1871"/>
              <a:gd name="T46" fmla="*/ 4237 w 4590"/>
              <a:gd name="T47" fmla="*/ 1834 h 1871"/>
              <a:gd name="T48" fmla="*/ 4414 w 4590"/>
              <a:gd name="T49" fmla="*/ 1704 h 1871"/>
              <a:gd name="T50" fmla="*/ 4590 w 4590"/>
              <a:gd name="T51" fmla="*/ 1623 h 1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590" h="1871">
                <a:moveTo>
                  <a:pt x="0" y="1791"/>
                </a:moveTo>
                <a:lnTo>
                  <a:pt x="175" y="1871"/>
                </a:lnTo>
                <a:lnTo>
                  <a:pt x="352" y="1787"/>
                </a:lnTo>
                <a:lnTo>
                  <a:pt x="529" y="1687"/>
                </a:lnTo>
                <a:lnTo>
                  <a:pt x="705" y="1687"/>
                </a:lnTo>
                <a:lnTo>
                  <a:pt x="882" y="1800"/>
                </a:lnTo>
                <a:lnTo>
                  <a:pt x="1059" y="1766"/>
                </a:lnTo>
                <a:lnTo>
                  <a:pt x="1235" y="574"/>
                </a:lnTo>
                <a:lnTo>
                  <a:pt x="1412" y="949"/>
                </a:lnTo>
                <a:lnTo>
                  <a:pt x="1589" y="508"/>
                </a:lnTo>
                <a:lnTo>
                  <a:pt x="1765" y="0"/>
                </a:lnTo>
                <a:lnTo>
                  <a:pt x="1942" y="563"/>
                </a:lnTo>
                <a:lnTo>
                  <a:pt x="2118" y="958"/>
                </a:lnTo>
                <a:lnTo>
                  <a:pt x="2295" y="1300"/>
                </a:lnTo>
                <a:moveTo>
                  <a:pt x="2648" y="980"/>
                </a:moveTo>
                <a:lnTo>
                  <a:pt x="2824" y="1295"/>
                </a:lnTo>
                <a:lnTo>
                  <a:pt x="3001" y="1476"/>
                </a:lnTo>
                <a:lnTo>
                  <a:pt x="3178" y="1729"/>
                </a:lnTo>
                <a:lnTo>
                  <a:pt x="3354" y="1602"/>
                </a:lnTo>
                <a:lnTo>
                  <a:pt x="3531" y="1532"/>
                </a:lnTo>
                <a:lnTo>
                  <a:pt x="3708" y="1569"/>
                </a:lnTo>
                <a:lnTo>
                  <a:pt x="3884" y="1641"/>
                </a:lnTo>
                <a:lnTo>
                  <a:pt x="4061" y="1574"/>
                </a:lnTo>
                <a:lnTo>
                  <a:pt x="4237" y="1834"/>
                </a:lnTo>
                <a:lnTo>
                  <a:pt x="4414" y="1704"/>
                </a:lnTo>
                <a:lnTo>
                  <a:pt x="4590" y="1623"/>
                </a:lnTo>
              </a:path>
            </a:pathLst>
          </a:custGeom>
          <a:noFill/>
          <a:ln w="38100" cap="rnd">
            <a:solidFill>
              <a:srgbClr val="54823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1AF551B1-D510-BA43-8E12-B4353A18F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26" y="4695825"/>
            <a:ext cx="63500" cy="63500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ED519224-FE08-F463-9AB1-7380B9A1B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26" y="4695825"/>
            <a:ext cx="63500" cy="63500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824AD22F-5A24-71E9-B584-4E384E474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4822825"/>
            <a:ext cx="63500" cy="63500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6">
            <a:extLst>
              <a:ext uri="{FF2B5EF4-FFF2-40B4-BE49-F238E27FC236}">
                <a16:creationId xmlns:a16="http://schemas.microsoft.com/office/drawing/2014/main" id="{CAE8B673-875F-0ED5-A62A-5E2668D42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4822825"/>
            <a:ext cx="63500" cy="63500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E23F4587-A4FC-DACC-F348-0C242F0CC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13" y="4687888"/>
            <a:ext cx="65088" cy="65087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8">
            <a:extLst>
              <a:ext uri="{FF2B5EF4-FFF2-40B4-BE49-F238E27FC236}">
                <a16:creationId xmlns:a16="http://schemas.microsoft.com/office/drawing/2014/main" id="{4A9B9CEA-D58D-31A9-212C-55784A0E3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13" y="4687888"/>
            <a:ext cx="65088" cy="65087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9">
            <a:extLst>
              <a:ext uri="{FF2B5EF4-FFF2-40B4-BE49-F238E27FC236}">
                <a16:creationId xmlns:a16="http://schemas.microsoft.com/office/drawing/2014/main" id="{E47786E1-7F82-7064-6CD6-DDC1834FC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1" y="4527550"/>
            <a:ext cx="63500" cy="65087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0">
            <a:extLst>
              <a:ext uri="{FF2B5EF4-FFF2-40B4-BE49-F238E27FC236}">
                <a16:creationId xmlns:a16="http://schemas.microsoft.com/office/drawing/2014/main" id="{E792863F-326E-76D8-2D75-E60301BD2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1" y="4527550"/>
            <a:ext cx="63500" cy="65087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6A9C2413-B774-6552-F38E-E09F41390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4527550"/>
            <a:ext cx="63500" cy="65087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2">
            <a:extLst>
              <a:ext uri="{FF2B5EF4-FFF2-40B4-BE49-F238E27FC236}">
                <a16:creationId xmlns:a16="http://schemas.microsoft.com/office/drawing/2014/main" id="{2CDC1F88-90B6-FA97-010D-6EEFAABE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4527550"/>
            <a:ext cx="63500" cy="65087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3">
            <a:extLst>
              <a:ext uri="{FF2B5EF4-FFF2-40B4-BE49-F238E27FC236}">
                <a16:creationId xmlns:a16="http://schemas.microsoft.com/office/drawing/2014/main" id="{085FA0B9-B594-F3A6-9549-B9DCCAAC1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4710113"/>
            <a:ext cx="65088" cy="63500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4">
            <a:extLst>
              <a:ext uri="{FF2B5EF4-FFF2-40B4-BE49-F238E27FC236}">
                <a16:creationId xmlns:a16="http://schemas.microsoft.com/office/drawing/2014/main" id="{5F980A36-CBD5-452D-D573-40236E36A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4710113"/>
            <a:ext cx="65088" cy="63500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7">
            <a:extLst>
              <a:ext uri="{FF2B5EF4-FFF2-40B4-BE49-F238E27FC236}">
                <a16:creationId xmlns:a16="http://schemas.microsoft.com/office/drawing/2014/main" id="{4CB5F7A1-A039-ACCB-822A-4ACDF7D7A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6" y="2763838"/>
            <a:ext cx="63500" cy="63500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F4381B61-119E-AB45-39E8-C62844C84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6" y="2763838"/>
            <a:ext cx="63500" cy="63500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CDEEBB83-F3C2-31DE-0F49-5934564C8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6" y="3359150"/>
            <a:ext cx="65088" cy="63500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8C973348-05C5-3C43-CA3D-16E3C175E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6" y="3359150"/>
            <a:ext cx="65088" cy="63500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D790F52-2BCE-D619-941C-D19706C2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2657475"/>
            <a:ext cx="63500" cy="65087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895BD5AF-8231-7050-5280-480657110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2657475"/>
            <a:ext cx="63500" cy="65087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825595DA-BC57-EF32-4450-16496CA24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951" y="1849438"/>
            <a:ext cx="63500" cy="65087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4">
            <a:extLst>
              <a:ext uri="{FF2B5EF4-FFF2-40B4-BE49-F238E27FC236}">
                <a16:creationId xmlns:a16="http://schemas.microsoft.com/office/drawing/2014/main" id="{FD5C14A3-3CED-3469-6890-E103DD5B7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951" y="1849438"/>
            <a:ext cx="63500" cy="65087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5">
            <a:extLst>
              <a:ext uri="{FF2B5EF4-FFF2-40B4-BE49-F238E27FC236}">
                <a16:creationId xmlns:a16="http://schemas.microsoft.com/office/drawing/2014/main" id="{CDB3D9D3-DAB7-F8CE-9D0E-7FCEE55CE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1" y="2746375"/>
            <a:ext cx="65088" cy="63500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6">
            <a:extLst>
              <a:ext uri="{FF2B5EF4-FFF2-40B4-BE49-F238E27FC236}">
                <a16:creationId xmlns:a16="http://schemas.microsoft.com/office/drawing/2014/main" id="{AE52BB12-BF89-CA5A-FA8C-F574BADBA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1" y="2746375"/>
            <a:ext cx="65088" cy="63500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37">
            <a:extLst>
              <a:ext uri="{FF2B5EF4-FFF2-40B4-BE49-F238E27FC236}">
                <a16:creationId xmlns:a16="http://schemas.microsoft.com/office/drawing/2014/main" id="{D6079E27-E238-34C5-A4D5-1D7014F6D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3371850"/>
            <a:ext cx="63500" cy="63500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38">
            <a:extLst>
              <a:ext uri="{FF2B5EF4-FFF2-40B4-BE49-F238E27FC236}">
                <a16:creationId xmlns:a16="http://schemas.microsoft.com/office/drawing/2014/main" id="{627009E6-9659-E38A-84FD-896D8DB00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3371850"/>
            <a:ext cx="63500" cy="63500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39">
            <a:extLst>
              <a:ext uri="{FF2B5EF4-FFF2-40B4-BE49-F238E27FC236}">
                <a16:creationId xmlns:a16="http://schemas.microsoft.com/office/drawing/2014/main" id="{753B6DE0-AF00-6959-C969-E86E9FAF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6" y="3914775"/>
            <a:ext cx="63500" cy="63500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0">
            <a:extLst>
              <a:ext uri="{FF2B5EF4-FFF2-40B4-BE49-F238E27FC236}">
                <a16:creationId xmlns:a16="http://schemas.microsoft.com/office/drawing/2014/main" id="{5CA0FE77-D101-6B52-1EE8-296C3C8F2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6" y="3914775"/>
            <a:ext cx="63500" cy="63500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41">
            <a:extLst>
              <a:ext uri="{FF2B5EF4-FFF2-40B4-BE49-F238E27FC236}">
                <a16:creationId xmlns:a16="http://schemas.microsoft.com/office/drawing/2014/main" id="{67BE0C26-1BF9-0614-A9E2-64A16095F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3406775"/>
            <a:ext cx="63500" cy="63500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2">
            <a:extLst>
              <a:ext uri="{FF2B5EF4-FFF2-40B4-BE49-F238E27FC236}">
                <a16:creationId xmlns:a16="http://schemas.microsoft.com/office/drawing/2014/main" id="{0DE8FEC0-0599-9BB5-6E3E-C289C5414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3406775"/>
            <a:ext cx="63500" cy="63500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3">
            <a:extLst>
              <a:ext uri="{FF2B5EF4-FFF2-40B4-BE49-F238E27FC236}">
                <a16:creationId xmlns:a16="http://schemas.microsoft.com/office/drawing/2014/main" id="{07436825-E1F8-814B-99B6-5AB27B1C0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1" y="3906838"/>
            <a:ext cx="63500" cy="63500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4">
            <a:extLst>
              <a:ext uri="{FF2B5EF4-FFF2-40B4-BE49-F238E27FC236}">
                <a16:creationId xmlns:a16="http://schemas.microsoft.com/office/drawing/2014/main" id="{8461C0AE-7C78-F64A-F25F-2A6C8E99B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1" y="3906838"/>
            <a:ext cx="63500" cy="63500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5">
            <a:extLst>
              <a:ext uri="{FF2B5EF4-FFF2-40B4-BE49-F238E27FC236}">
                <a16:creationId xmlns:a16="http://schemas.microsoft.com/office/drawing/2014/main" id="{11F3EB7E-9747-4012-2951-34503F0A0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1" y="4194175"/>
            <a:ext cx="65088" cy="65087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6">
            <a:extLst>
              <a:ext uri="{FF2B5EF4-FFF2-40B4-BE49-F238E27FC236}">
                <a16:creationId xmlns:a16="http://schemas.microsoft.com/office/drawing/2014/main" id="{6F56595E-B056-623D-55CE-151C545A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1" y="4194175"/>
            <a:ext cx="65088" cy="65087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47">
            <a:extLst>
              <a:ext uri="{FF2B5EF4-FFF2-40B4-BE49-F238E27FC236}">
                <a16:creationId xmlns:a16="http://schemas.microsoft.com/office/drawing/2014/main" id="{A91DA755-9D73-5F89-8696-DD4FA0AF8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1" y="4597400"/>
            <a:ext cx="65088" cy="63500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48">
            <a:extLst>
              <a:ext uri="{FF2B5EF4-FFF2-40B4-BE49-F238E27FC236}">
                <a16:creationId xmlns:a16="http://schemas.microsoft.com/office/drawing/2014/main" id="{303D7A42-CBDB-0ED2-B53E-F10998D56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1" y="4597400"/>
            <a:ext cx="65088" cy="63500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49">
            <a:extLst>
              <a:ext uri="{FF2B5EF4-FFF2-40B4-BE49-F238E27FC236}">
                <a16:creationId xmlns:a16="http://schemas.microsoft.com/office/drawing/2014/main" id="{D7938802-94FC-5EAE-3CAF-A71BE6F7B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488" y="4395788"/>
            <a:ext cx="63500" cy="63500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50">
            <a:extLst>
              <a:ext uri="{FF2B5EF4-FFF2-40B4-BE49-F238E27FC236}">
                <a16:creationId xmlns:a16="http://schemas.microsoft.com/office/drawing/2014/main" id="{5407E022-F3E6-FF26-347E-F1FED7770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488" y="4395788"/>
            <a:ext cx="63500" cy="63500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51">
            <a:extLst>
              <a:ext uri="{FF2B5EF4-FFF2-40B4-BE49-F238E27FC236}">
                <a16:creationId xmlns:a16="http://schemas.microsoft.com/office/drawing/2014/main" id="{AB75E1A3-AA1D-DCBC-2311-C4C453119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6" y="4283075"/>
            <a:ext cx="63500" cy="63500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52">
            <a:extLst>
              <a:ext uri="{FF2B5EF4-FFF2-40B4-BE49-F238E27FC236}">
                <a16:creationId xmlns:a16="http://schemas.microsoft.com/office/drawing/2014/main" id="{1E14210C-A64A-CEF0-FBFC-CDB2B832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6" y="4283075"/>
            <a:ext cx="63500" cy="63500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53">
            <a:extLst>
              <a:ext uri="{FF2B5EF4-FFF2-40B4-BE49-F238E27FC236}">
                <a16:creationId xmlns:a16="http://schemas.microsoft.com/office/drawing/2014/main" id="{910D50AD-7BB7-6BA2-3BED-306833EB8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6" y="4341813"/>
            <a:ext cx="65088" cy="65087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4">
            <a:extLst>
              <a:ext uri="{FF2B5EF4-FFF2-40B4-BE49-F238E27FC236}">
                <a16:creationId xmlns:a16="http://schemas.microsoft.com/office/drawing/2014/main" id="{5A5B5E54-3955-97E7-FFC6-CB0CB7A5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6" y="4341813"/>
            <a:ext cx="65088" cy="65087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5">
            <a:extLst>
              <a:ext uri="{FF2B5EF4-FFF2-40B4-BE49-F238E27FC236}">
                <a16:creationId xmlns:a16="http://schemas.microsoft.com/office/drawing/2014/main" id="{CB1585E0-8F29-CA2D-65A9-95FDB57C3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863" y="4456113"/>
            <a:ext cx="63500" cy="65087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56">
            <a:extLst>
              <a:ext uri="{FF2B5EF4-FFF2-40B4-BE49-F238E27FC236}">
                <a16:creationId xmlns:a16="http://schemas.microsoft.com/office/drawing/2014/main" id="{A7F00BA8-B3ED-49FE-4CE9-38FB53BB5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863" y="4456113"/>
            <a:ext cx="63500" cy="65087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57">
            <a:extLst>
              <a:ext uri="{FF2B5EF4-FFF2-40B4-BE49-F238E27FC236}">
                <a16:creationId xmlns:a16="http://schemas.microsoft.com/office/drawing/2014/main" id="{DA155C2C-DF86-E020-AD2B-E7AF5451D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851" y="4351338"/>
            <a:ext cx="63500" cy="65087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58">
            <a:extLst>
              <a:ext uri="{FF2B5EF4-FFF2-40B4-BE49-F238E27FC236}">
                <a16:creationId xmlns:a16="http://schemas.microsoft.com/office/drawing/2014/main" id="{A8E2FA7C-F2B4-3210-E626-858FF9147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851" y="4351338"/>
            <a:ext cx="63500" cy="65087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59">
            <a:extLst>
              <a:ext uri="{FF2B5EF4-FFF2-40B4-BE49-F238E27FC236}">
                <a16:creationId xmlns:a16="http://schemas.microsoft.com/office/drawing/2014/main" id="{8D6C811C-2AE1-47BC-0D17-7E22F8B05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1" y="4762500"/>
            <a:ext cx="65088" cy="63500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60">
            <a:extLst>
              <a:ext uri="{FF2B5EF4-FFF2-40B4-BE49-F238E27FC236}">
                <a16:creationId xmlns:a16="http://schemas.microsoft.com/office/drawing/2014/main" id="{AE925AA8-0309-B905-BB9F-B89DA3BC5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1" y="4762500"/>
            <a:ext cx="65088" cy="63500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61">
            <a:extLst>
              <a:ext uri="{FF2B5EF4-FFF2-40B4-BE49-F238E27FC236}">
                <a16:creationId xmlns:a16="http://schemas.microsoft.com/office/drawing/2014/main" id="{1BDFA990-BC1F-9C38-E3DA-70EF5C55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4557713"/>
            <a:ext cx="63500" cy="63500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62">
            <a:extLst>
              <a:ext uri="{FF2B5EF4-FFF2-40B4-BE49-F238E27FC236}">
                <a16:creationId xmlns:a16="http://schemas.microsoft.com/office/drawing/2014/main" id="{2D1D88B4-B27A-5EBE-3C9D-79E733029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4557713"/>
            <a:ext cx="63500" cy="63500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3">
            <a:extLst>
              <a:ext uri="{FF2B5EF4-FFF2-40B4-BE49-F238E27FC236}">
                <a16:creationId xmlns:a16="http://schemas.microsoft.com/office/drawing/2014/main" id="{1D09F5F2-938C-AF5F-8C0A-5D1795DAA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226" y="4427538"/>
            <a:ext cx="63500" cy="65087"/>
          </a:xfrm>
          <a:prstGeom prst="ellipse">
            <a:avLst/>
          </a:pr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4">
            <a:extLst>
              <a:ext uri="{FF2B5EF4-FFF2-40B4-BE49-F238E27FC236}">
                <a16:creationId xmlns:a16="http://schemas.microsoft.com/office/drawing/2014/main" id="{9C1122CF-F4F4-A878-A2B3-B57412BE2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226" y="4427538"/>
            <a:ext cx="63500" cy="65087"/>
          </a:xfrm>
          <a:prstGeom prst="ellipse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5">
            <a:extLst>
              <a:ext uri="{FF2B5EF4-FFF2-40B4-BE49-F238E27FC236}">
                <a16:creationId xmlns:a16="http://schemas.microsoft.com/office/drawing/2014/main" id="{A78334E5-F205-0993-B3F0-842824183E20}"/>
              </a:ext>
            </a:extLst>
          </p:cNvPr>
          <p:cNvSpPr>
            <a:spLocks noEditPoints="1"/>
          </p:cNvSpPr>
          <p:nvPr/>
        </p:nvSpPr>
        <p:spPr bwMode="auto">
          <a:xfrm>
            <a:off x="1274763" y="3119438"/>
            <a:ext cx="7286625" cy="1731962"/>
          </a:xfrm>
          <a:custGeom>
            <a:avLst/>
            <a:gdLst>
              <a:gd name="T0" fmla="*/ 0 w 4590"/>
              <a:gd name="T1" fmla="*/ 1048 h 1091"/>
              <a:gd name="T2" fmla="*/ 175 w 4590"/>
              <a:gd name="T3" fmla="*/ 1066 h 1091"/>
              <a:gd name="T4" fmla="*/ 352 w 4590"/>
              <a:gd name="T5" fmla="*/ 1017 h 1091"/>
              <a:gd name="T6" fmla="*/ 529 w 4590"/>
              <a:gd name="T7" fmla="*/ 908 h 1091"/>
              <a:gd name="T8" fmla="*/ 705 w 4590"/>
              <a:gd name="T9" fmla="*/ 908 h 1091"/>
              <a:gd name="T10" fmla="*/ 882 w 4590"/>
              <a:gd name="T11" fmla="*/ 1023 h 1091"/>
              <a:gd name="T12" fmla="*/ 1059 w 4590"/>
              <a:gd name="T13" fmla="*/ 1024 h 1091"/>
              <a:gd name="T14" fmla="*/ 1235 w 4590"/>
              <a:gd name="T15" fmla="*/ 654 h 1091"/>
              <a:gd name="T16" fmla="*/ 1412 w 4590"/>
              <a:gd name="T17" fmla="*/ 146 h 1091"/>
              <a:gd name="T18" fmla="*/ 1589 w 4590"/>
              <a:gd name="T19" fmla="*/ 341 h 1091"/>
              <a:gd name="T20" fmla="*/ 1765 w 4590"/>
              <a:gd name="T21" fmla="*/ 138 h 1091"/>
              <a:gd name="T22" fmla="*/ 1942 w 4590"/>
              <a:gd name="T23" fmla="*/ 0 h 1091"/>
              <a:gd name="T24" fmla="*/ 2118 w 4590"/>
              <a:gd name="T25" fmla="*/ 651 h 1091"/>
              <a:gd name="T26" fmla="*/ 2295 w 4590"/>
              <a:gd name="T27" fmla="*/ 77 h 1091"/>
              <a:gd name="T28" fmla="*/ 2648 w 4590"/>
              <a:gd name="T29" fmla="*/ 329 h 1091"/>
              <a:gd name="T30" fmla="*/ 2824 w 4590"/>
              <a:gd name="T31" fmla="*/ 378 h 1091"/>
              <a:gd name="T32" fmla="*/ 3001 w 4590"/>
              <a:gd name="T33" fmla="*/ 665 h 1091"/>
              <a:gd name="T34" fmla="*/ 3178 w 4590"/>
              <a:gd name="T35" fmla="*/ 899 h 1091"/>
              <a:gd name="T36" fmla="*/ 3354 w 4590"/>
              <a:gd name="T37" fmla="*/ 968 h 1091"/>
              <a:gd name="T38" fmla="*/ 3531 w 4590"/>
              <a:gd name="T39" fmla="*/ 801 h 1091"/>
              <a:gd name="T40" fmla="*/ 3708 w 4590"/>
              <a:gd name="T41" fmla="*/ 916 h 1091"/>
              <a:gd name="T42" fmla="*/ 3884 w 4590"/>
              <a:gd name="T43" fmla="*/ 731 h 1091"/>
              <a:gd name="T44" fmla="*/ 4061 w 4590"/>
              <a:gd name="T45" fmla="*/ 856 h 1091"/>
              <a:gd name="T46" fmla="*/ 4237 w 4590"/>
              <a:gd name="T47" fmla="*/ 1091 h 1091"/>
              <a:gd name="T48" fmla="*/ 4414 w 4590"/>
              <a:gd name="T49" fmla="*/ 996 h 1091"/>
              <a:gd name="T50" fmla="*/ 4590 w 4590"/>
              <a:gd name="T51" fmla="*/ 917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590" h="1091">
                <a:moveTo>
                  <a:pt x="0" y="1048"/>
                </a:moveTo>
                <a:lnTo>
                  <a:pt x="175" y="1066"/>
                </a:lnTo>
                <a:lnTo>
                  <a:pt x="352" y="1017"/>
                </a:lnTo>
                <a:lnTo>
                  <a:pt x="529" y="908"/>
                </a:lnTo>
                <a:lnTo>
                  <a:pt x="705" y="908"/>
                </a:lnTo>
                <a:lnTo>
                  <a:pt x="882" y="1023"/>
                </a:lnTo>
                <a:lnTo>
                  <a:pt x="1059" y="1024"/>
                </a:lnTo>
                <a:lnTo>
                  <a:pt x="1235" y="654"/>
                </a:lnTo>
                <a:lnTo>
                  <a:pt x="1412" y="146"/>
                </a:lnTo>
                <a:lnTo>
                  <a:pt x="1589" y="341"/>
                </a:lnTo>
                <a:lnTo>
                  <a:pt x="1765" y="138"/>
                </a:lnTo>
                <a:lnTo>
                  <a:pt x="1942" y="0"/>
                </a:lnTo>
                <a:lnTo>
                  <a:pt x="2118" y="651"/>
                </a:lnTo>
                <a:lnTo>
                  <a:pt x="2295" y="77"/>
                </a:lnTo>
                <a:moveTo>
                  <a:pt x="2648" y="329"/>
                </a:moveTo>
                <a:lnTo>
                  <a:pt x="2824" y="378"/>
                </a:lnTo>
                <a:lnTo>
                  <a:pt x="3001" y="665"/>
                </a:lnTo>
                <a:lnTo>
                  <a:pt x="3178" y="899"/>
                </a:lnTo>
                <a:lnTo>
                  <a:pt x="3354" y="968"/>
                </a:lnTo>
                <a:lnTo>
                  <a:pt x="3531" y="801"/>
                </a:lnTo>
                <a:lnTo>
                  <a:pt x="3708" y="916"/>
                </a:lnTo>
                <a:lnTo>
                  <a:pt x="3884" y="731"/>
                </a:lnTo>
                <a:lnTo>
                  <a:pt x="4061" y="856"/>
                </a:lnTo>
                <a:lnTo>
                  <a:pt x="4237" y="1091"/>
                </a:lnTo>
                <a:lnTo>
                  <a:pt x="4414" y="996"/>
                </a:lnTo>
                <a:lnTo>
                  <a:pt x="4590" y="917"/>
                </a:lnTo>
              </a:path>
            </a:pathLst>
          </a:custGeom>
          <a:noFill/>
          <a:ln w="38100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6">
            <a:extLst>
              <a:ext uri="{FF2B5EF4-FFF2-40B4-BE49-F238E27FC236}">
                <a16:creationId xmlns:a16="http://schemas.microsoft.com/office/drawing/2014/main" id="{6CF5A59D-13FD-3F45-AB7D-EA867599CD54}"/>
              </a:ext>
            </a:extLst>
          </p:cNvPr>
          <p:cNvSpPr>
            <a:spLocks noEditPoints="1"/>
          </p:cNvSpPr>
          <p:nvPr/>
        </p:nvSpPr>
        <p:spPr bwMode="auto">
          <a:xfrm>
            <a:off x="1274763" y="2346325"/>
            <a:ext cx="7286625" cy="2454275"/>
          </a:xfrm>
          <a:custGeom>
            <a:avLst/>
            <a:gdLst>
              <a:gd name="T0" fmla="*/ 0 w 4590"/>
              <a:gd name="T1" fmla="*/ 1546 h 1546"/>
              <a:gd name="T2" fmla="*/ 175 w 4590"/>
              <a:gd name="T3" fmla="*/ 1546 h 1546"/>
              <a:gd name="T4" fmla="*/ 352 w 4590"/>
              <a:gd name="T5" fmla="*/ 1464 h 1546"/>
              <a:gd name="T6" fmla="*/ 529 w 4590"/>
              <a:gd name="T7" fmla="*/ 1395 h 1546"/>
              <a:gd name="T8" fmla="*/ 705 w 4590"/>
              <a:gd name="T9" fmla="*/ 1395 h 1546"/>
              <a:gd name="T10" fmla="*/ 882 w 4590"/>
              <a:gd name="T11" fmla="*/ 1511 h 1546"/>
              <a:gd name="T12" fmla="*/ 1059 w 4590"/>
              <a:gd name="T13" fmla="*/ 1409 h 1546"/>
              <a:gd name="T14" fmla="*/ 1235 w 4590"/>
              <a:gd name="T15" fmla="*/ 264 h 1546"/>
              <a:gd name="T16" fmla="*/ 1412 w 4590"/>
              <a:gd name="T17" fmla="*/ 136 h 1546"/>
              <a:gd name="T18" fmla="*/ 1942 w 4590"/>
              <a:gd name="T19" fmla="*/ 0 h 1546"/>
              <a:gd name="T20" fmla="*/ 2118 w 4590"/>
              <a:gd name="T21" fmla="*/ 349 h 1546"/>
              <a:gd name="T22" fmla="*/ 2295 w 4590"/>
              <a:gd name="T23" fmla="*/ 1235 h 1546"/>
              <a:gd name="T24" fmla="*/ 2648 w 4590"/>
              <a:gd name="T25" fmla="*/ 1172 h 1546"/>
              <a:gd name="T26" fmla="*/ 2824 w 4590"/>
              <a:gd name="T27" fmla="*/ 1262 h 1546"/>
              <a:gd name="T28" fmla="*/ 3001 w 4590"/>
              <a:gd name="T29" fmla="*/ 1218 h 1546"/>
              <a:gd name="T30" fmla="*/ 3178 w 4590"/>
              <a:gd name="T31" fmla="*/ 1144 h 1546"/>
              <a:gd name="T32" fmla="*/ 3354 w 4590"/>
              <a:gd name="T33" fmla="*/ 1130 h 1546"/>
              <a:gd name="T34" fmla="*/ 3531 w 4590"/>
              <a:gd name="T35" fmla="*/ 1218 h 1546"/>
              <a:gd name="T36" fmla="*/ 3708 w 4590"/>
              <a:gd name="T37" fmla="*/ 1169 h 1546"/>
              <a:gd name="T38" fmla="*/ 3884 w 4590"/>
              <a:gd name="T39" fmla="*/ 1354 h 1546"/>
              <a:gd name="T40" fmla="*/ 4061 w 4590"/>
              <a:gd name="T41" fmla="*/ 1433 h 1546"/>
              <a:gd name="T42" fmla="*/ 4237 w 4590"/>
              <a:gd name="T43" fmla="*/ 1150 h 1546"/>
              <a:gd name="T44" fmla="*/ 4414 w 4590"/>
              <a:gd name="T45" fmla="*/ 1483 h 1546"/>
              <a:gd name="T46" fmla="*/ 4590 w 4590"/>
              <a:gd name="T47" fmla="*/ 1309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90" h="1546">
                <a:moveTo>
                  <a:pt x="0" y="1546"/>
                </a:moveTo>
                <a:lnTo>
                  <a:pt x="175" y="1546"/>
                </a:lnTo>
                <a:lnTo>
                  <a:pt x="352" y="1464"/>
                </a:lnTo>
                <a:lnTo>
                  <a:pt x="529" y="1395"/>
                </a:lnTo>
                <a:lnTo>
                  <a:pt x="705" y="1395"/>
                </a:lnTo>
                <a:lnTo>
                  <a:pt x="882" y="1511"/>
                </a:lnTo>
                <a:lnTo>
                  <a:pt x="1059" y="1409"/>
                </a:lnTo>
                <a:lnTo>
                  <a:pt x="1235" y="264"/>
                </a:lnTo>
                <a:lnTo>
                  <a:pt x="1412" y="136"/>
                </a:lnTo>
                <a:moveTo>
                  <a:pt x="1942" y="0"/>
                </a:moveTo>
                <a:lnTo>
                  <a:pt x="2118" y="349"/>
                </a:lnTo>
                <a:lnTo>
                  <a:pt x="2295" y="1235"/>
                </a:lnTo>
                <a:moveTo>
                  <a:pt x="2648" y="1172"/>
                </a:moveTo>
                <a:lnTo>
                  <a:pt x="2824" y="1262"/>
                </a:lnTo>
                <a:lnTo>
                  <a:pt x="3001" y="1218"/>
                </a:lnTo>
                <a:lnTo>
                  <a:pt x="3178" y="1144"/>
                </a:lnTo>
                <a:lnTo>
                  <a:pt x="3354" y="1130"/>
                </a:lnTo>
                <a:lnTo>
                  <a:pt x="3531" y="1218"/>
                </a:lnTo>
                <a:lnTo>
                  <a:pt x="3708" y="1169"/>
                </a:lnTo>
                <a:lnTo>
                  <a:pt x="3884" y="1354"/>
                </a:lnTo>
                <a:lnTo>
                  <a:pt x="4061" y="1433"/>
                </a:lnTo>
                <a:lnTo>
                  <a:pt x="4237" y="1150"/>
                </a:lnTo>
                <a:lnTo>
                  <a:pt x="4414" y="1483"/>
                </a:lnTo>
                <a:lnTo>
                  <a:pt x="4590" y="1309"/>
                </a:lnTo>
              </a:path>
            </a:pathLst>
          </a:custGeom>
          <a:noFill/>
          <a:ln w="38100" cap="rnd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78F4164-94AB-3B63-AE6A-1E2D1BABCD56}"/>
              </a:ext>
            </a:extLst>
          </p:cNvPr>
          <p:cNvGrpSpPr/>
          <p:nvPr/>
        </p:nvGrpSpPr>
        <p:grpSpPr>
          <a:xfrm>
            <a:off x="657510" y="1561296"/>
            <a:ext cx="310984" cy="3641169"/>
            <a:chOff x="743117" y="1589088"/>
            <a:chExt cx="310984" cy="3641169"/>
          </a:xfrm>
        </p:grpSpPr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2C3D9682-78AD-3C0A-DE61-496CC7FCE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609" y="4860925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60BFC3EC-1F0D-DADF-3403-59083B7D2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609" y="4395788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695059C9-786A-A4A5-96E2-969FF3CBF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609" y="3925888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484C425A-4AF0-95DD-CF45-F869C903A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609" y="3460750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4" name="Rectangle 71">
              <a:extLst>
                <a:ext uri="{FF2B5EF4-FFF2-40B4-BE49-F238E27FC236}">
                  <a16:creationId xmlns:a16="http://schemas.microsoft.com/office/drawing/2014/main" id="{0E691B3B-D119-1D9C-A974-809E2E11E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609" y="2990850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F438B1FB-E992-DCBC-EA15-628424053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117" y="2524125"/>
              <a:ext cx="3109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4754BB9C-27FF-ECA0-72B9-142DF1BF1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117" y="2058988"/>
              <a:ext cx="3109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B4B27E8C-8905-184C-1CC8-2DC75194E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117" y="1589088"/>
              <a:ext cx="3109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78" name="Freeform 75">
            <a:extLst>
              <a:ext uri="{FF2B5EF4-FFF2-40B4-BE49-F238E27FC236}">
                <a16:creationId xmlns:a16="http://schemas.microsoft.com/office/drawing/2014/main" id="{4F6BE433-F4B7-4A84-6BF3-4C4392FC8F2A}"/>
              </a:ext>
            </a:extLst>
          </p:cNvPr>
          <p:cNvSpPr>
            <a:spLocks noEditPoints="1"/>
          </p:cNvSpPr>
          <p:nvPr/>
        </p:nvSpPr>
        <p:spPr bwMode="auto">
          <a:xfrm>
            <a:off x="974726" y="5245100"/>
            <a:ext cx="336550" cy="493712"/>
          </a:xfrm>
          <a:custGeom>
            <a:avLst/>
            <a:gdLst>
              <a:gd name="T0" fmla="*/ 868 w 1764"/>
              <a:gd name="T1" fmla="*/ 2161 h 2592"/>
              <a:gd name="T2" fmla="*/ 630 w 1764"/>
              <a:gd name="T3" fmla="*/ 2583 h 2592"/>
              <a:gd name="T4" fmla="*/ 589 w 1764"/>
              <a:gd name="T5" fmla="*/ 2586 h 2592"/>
              <a:gd name="T6" fmla="*/ 520 w 1764"/>
              <a:gd name="T7" fmla="*/ 2539 h 2592"/>
              <a:gd name="T8" fmla="*/ 598 w 1764"/>
              <a:gd name="T9" fmla="*/ 2380 h 2592"/>
              <a:gd name="T10" fmla="*/ 116 w 1764"/>
              <a:gd name="T11" fmla="*/ 2278 h 2592"/>
              <a:gd name="T12" fmla="*/ 51 w 1764"/>
              <a:gd name="T13" fmla="*/ 2267 h 2592"/>
              <a:gd name="T14" fmla="*/ 10 w 1764"/>
              <a:gd name="T15" fmla="*/ 2229 h 2592"/>
              <a:gd name="T16" fmla="*/ 1 w 1764"/>
              <a:gd name="T17" fmla="*/ 1988 h 2592"/>
              <a:gd name="T18" fmla="*/ 31 w 1764"/>
              <a:gd name="T19" fmla="*/ 1929 h 2592"/>
              <a:gd name="T20" fmla="*/ 78 w 1764"/>
              <a:gd name="T21" fmla="*/ 1872 h 2592"/>
              <a:gd name="T22" fmla="*/ 757 w 1764"/>
              <a:gd name="T23" fmla="*/ 2116 h 2592"/>
              <a:gd name="T24" fmla="*/ 800 w 1764"/>
              <a:gd name="T25" fmla="*/ 2113 h 2592"/>
              <a:gd name="T26" fmla="*/ 929 w 1764"/>
              <a:gd name="T27" fmla="*/ 1399 h 2592"/>
              <a:gd name="T28" fmla="*/ 1113 w 1764"/>
              <a:gd name="T29" fmla="*/ 1658 h 2592"/>
              <a:gd name="T30" fmla="*/ 1025 w 1764"/>
              <a:gd name="T31" fmla="*/ 1947 h 2592"/>
              <a:gd name="T32" fmla="*/ 937 w 1764"/>
              <a:gd name="T33" fmla="*/ 2025 h 2592"/>
              <a:gd name="T34" fmla="*/ 852 w 1764"/>
              <a:gd name="T35" fmla="*/ 1989 h 2592"/>
              <a:gd name="T36" fmla="*/ 836 w 1764"/>
              <a:gd name="T37" fmla="*/ 1955 h 2592"/>
              <a:gd name="T38" fmla="*/ 911 w 1764"/>
              <a:gd name="T39" fmla="*/ 1879 h 2592"/>
              <a:gd name="T40" fmla="*/ 962 w 1764"/>
              <a:gd name="T41" fmla="*/ 1662 h 2592"/>
              <a:gd name="T42" fmla="*/ 832 w 1764"/>
              <a:gd name="T43" fmla="*/ 1614 h 2592"/>
              <a:gd name="T44" fmla="*/ 638 w 1764"/>
              <a:gd name="T45" fmla="*/ 1832 h 2592"/>
              <a:gd name="T46" fmla="*/ 357 w 1764"/>
              <a:gd name="T47" fmla="*/ 1707 h 2592"/>
              <a:gd name="T48" fmla="*/ 351 w 1764"/>
              <a:gd name="T49" fmla="*/ 1380 h 2592"/>
              <a:gd name="T50" fmla="*/ 568 w 1764"/>
              <a:gd name="T51" fmla="*/ 1241 h 2592"/>
              <a:gd name="T52" fmla="*/ 840 w 1764"/>
              <a:gd name="T53" fmla="*/ 1340 h 2592"/>
              <a:gd name="T54" fmla="*/ 552 w 1764"/>
              <a:gd name="T55" fmla="*/ 1402 h 2592"/>
              <a:gd name="T56" fmla="*/ 441 w 1764"/>
              <a:gd name="T57" fmla="*/ 1507 h 2592"/>
              <a:gd name="T58" fmla="*/ 523 w 1764"/>
              <a:gd name="T59" fmla="*/ 1633 h 2592"/>
              <a:gd name="T60" fmla="*/ 666 w 1764"/>
              <a:gd name="T61" fmla="*/ 1648 h 2592"/>
              <a:gd name="T62" fmla="*/ 732 w 1764"/>
              <a:gd name="T63" fmla="*/ 1474 h 2592"/>
              <a:gd name="T64" fmla="*/ 1361 w 1764"/>
              <a:gd name="T65" fmla="*/ 889 h 2592"/>
              <a:gd name="T66" fmla="*/ 1461 w 1764"/>
              <a:gd name="T67" fmla="*/ 1189 h 2592"/>
              <a:gd name="T68" fmla="*/ 1341 w 1764"/>
              <a:gd name="T69" fmla="*/ 1402 h 2592"/>
              <a:gd name="T70" fmla="*/ 1265 w 1764"/>
              <a:gd name="T71" fmla="*/ 1441 h 2592"/>
              <a:gd name="T72" fmla="*/ 1187 w 1764"/>
              <a:gd name="T73" fmla="*/ 1393 h 2592"/>
              <a:gd name="T74" fmla="*/ 1201 w 1764"/>
              <a:gd name="T75" fmla="*/ 1355 h 2592"/>
              <a:gd name="T76" fmla="*/ 1295 w 1764"/>
              <a:gd name="T77" fmla="*/ 1248 h 2592"/>
              <a:gd name="T78" fmla="*/ 1264 w 1764"/>
              <a:gd name="T79" fmla="*/ 1010 h 2592"/>
              <a:gd name="T80" fmla="*/ 1145 w 1764"/>
              <a:gd name="T81" fmla="*/ 1122 h 2592"/>
              <a:gd name="T82" fmla="*/ 896 w 1764"/>
              <a:gd name="T83" fmla="*/ 1244 h 2592"/>
              <a:gd name="T84" fmla="*/ 657 w 1764"/>
              <a:gd name="T85" fmla="*/ 1029 h 2592"/>
              <a:gd name="T86" fmla="*/ 766 w 1764"/>
              <a:gd name="T87" fmla="*/ 716 h 2592"/>
              <a:gd name="T88" fmla="*/ 1004 w 1764"/>
              <a:gd name="T89" fmla="*/ 671 h 2592"/>
              <a:gd name="T90" fmla="*/ 1082 w 1764"/>
              <a:gd name="T91" fmla="*/ 891 h 2592"/>
              <a:gd name="T92" fmla="*/ 848 w 1764"/>
              <a:gd name="T93" fmla="*/ 832 h 2592"/>
              <a:gd name="T94" fmla="*/ 798 w 1764"/>
              <a:gd name="T95" fmla="*/ 971 h 2592"/>
              <a:gd name="T96" fmla="*/ 929 w 1764"/>
              <a:gd name="T97" fmla="*/ 1076 h 2592"/>
              <a:gd name="T98" fmla="*/ 1051 w 1764"/>
              <a:gd name="T99" fmla="*/ 1025 h 2592"/>
              <a:gd name="T100" fmla="*/ 1268 w 1764"/>
              <a:gd name="T101" fmla="*/ 23 h 2592"/>
              <a:gd name="T102" fmla="*/ 1333 w 1764"/>
              <a:gd name="T103" fmla="*/ 75 h 2592"/>
              <a:gd name="T104" fmla="*/ 1763 w 1764"/>
              <a:gd name="T105" fmla="*/ 680 h 2592"/>
              <a:gd name="T106" fmla="*/ 1729 w 1764"/>
              <a:gd name="T107" fmla="*/ 762 h 2592"/>
              <a:gd name="T108" fmla="*/ 1661 w 1764"/>
              <a:gd name="T109" fmla="*/ 832 h 2592"/>
              <a:gd name="T110" fmla="*/ 1054 w 1764"/>
              <a:gd name="T111" fmla="*/ 527 h 2592"/>
              <a:gd name="T112" fmla="*/ 948 w 1764"/>
              <a:gd name="T113" fmla="*/ 493 h 2592"/>
              <a:gd name="T114" fmla="*/ 927 w 1764"/>
              <a:gd name="T115" fmla="*/ 451 h 2592"/>
              <a:gd name="T116" fmla="*/ 1212 w 1764"/>
              <a:gd name="T117" fmla="*/ 0 h 2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4" h="2592">
                <a:moveTo>
                  <a:pt x="828" y="2128"/>
                </a:moveTo>
                <a:cubicBezTo>
                  <a:pt x="838" y="2134"/>
                  <a:pt x="847" y="2140"/>
                  <a:pt x="853" y="2145"/>
                </a:cubicBezTo>
                <a:cubicBezTo>
                  <a:pt x="860" y="2151"/>
                  <a:pt x="865" y="2156"/>
                  <a:pt x="868" y="2161"/>
                </a:cubicBezTo>
                <a:cubicBezTo>
                  <a:pt x="871" y="2165"/>
                  <a:pt x="872" y="2169"/>
                  <a:pt x="873" y="2173"/>
                </a:cubicBezTo>
                <a:cubicBezTo>
                  <a:pt x="873" y="2177"/>
                  <a:pt x="872" y="2180"/>
                  <a:pt x="870" y="2184"/>
                </a:cubicBezTo>
                <a:lnTo>
                  <a:pt x="630" y="2583"/>
                </a:lnTo>
                <a:cubicBezTo>
                  <a:pt x="628" y="2586"/>
                  <a:pt x="626" y="2588"/>
                  <a:pt x="622" y="2590"/>
                </a:cubicBezTo>
                <a:cubicBezTo>
                  <a:pt x="619" y="2591"/>
                  <a:pt x="615" y="2592"/>
                  <a:pt x="609" y="2591"/>
                </a:cubicBezTo>
                <a:cubicBezTo>
                  <a:pt x="603" y="2591"/>
                  <a:pt x="597" y="2589"/>
                  <a:pt x="589" y="2586"/>
                </a:cubicBezTo>
                <a:cubicBezTo>
                  <a:pt x="581" y="2582"/>
                  <a:pt x="572" y="2578"/>
                  <a:pt x="561" y="2571"/>
                </a:cubicBezTo>
                <a:cubicBezTo>
                  <a:pt x="550" y="2565"/>
                  <a:pt x="542" y="2559"/>
                  <a:pt x="535" y="2554"/>
                </a:cubicBezTo>
                <a:cubicBezTo>
                  <a:pt x="528" y="2548"/>
                  <a:pt x="523" y="2543"/>
                  <a:pt x="520" y="2539"/>
                </a:cubicBezTo>
                <a:cubicBezTo>
                  <a:pt x="517" y="2534"/>
                  <a:pt x="515" y="2529"/>
                  <a:pt x="514" y="2526"/>
                </a:cubicBezTo>
                <a:cubicBezTo>
                  <a:pt x="514" y="2522"/>
                  <a:pt x="515" y="2518"/>
                  <a:pt x="517" y="2515"/>
                </a:cubicBezTo>
                <a:lnTo>
                  <a:pt x="598" y="2380"/>
                </a:lnTo>
                <a:lnTo>
                  <a:pt x="127" y="2097"/>
                </a:lnTo>
                <a:lnTo>
                  <a:pt x="121" y="2252"/>
                </a:lnTo>
                <a:cubicBezTo>
                  <a:pt x="120" y="2263"/>
                  <a:pt x="119" y="2272"/>
                  <a:pt x="116" y="2278"/>
                </a:cubicBezTo>
                <a:cubicBezTo>
                  <a:pt x="114" y="2284"/>
                  <a:pt x="110" y="2287"/>
                  <a:pt x="105" y="2288"/>
                </a:cubicBezTo>
                <a:cubicBezTo>
                  <a:pt x="100" y="2290"/>
                  <a:pt x="93" y="2289"/>
                  <a:pt x="85" y="2285"/>
                </a:cubicBezTo>
                <a:cubicBezTo>
                  <a:pt x="76" y="2281"/>
                  <a:pt x="65" y="2275"/>
                  <a:pt x="51" y="2267"/>
                </a:cubicBezTo>
                <a:cubicBezTo>
                  <a:pt x="42" y="2261"/>
                  <a:pt x="35" y="2257"/>
                  <a:pt x="29" y="2253"/>
                </a:cubicBezTo>
                <a:cubicBezTo>
                  <a:pt x="24" y="2249"/>
                  <a:pt x="19" y="2245"/>
                  <a:pt x="16" y="2241"/>
                </a:cubicBezTo>
                <a:cubicBezTo>
                  <a:pt x="13" y="2237"/>
                  <a:pt x="11" y="2233"/>
                  <a:pt x="10" y="2229"/>
                </a:cubicBezTo>
                <a:cubicBezTo>
                  <a:pt x="9" y="2225"/>
                  <a:pt x="8" y="2220"/>
                  <a:pt x="8" y="2213"/>
                </a:cubicBezTo>
                <a:lnTo>
                  <a:pt x="0" y="1998"/>
                </a:lnTo>
                <a:cubicBezTo>
                  <a:pt x="0" y="1995"/>
                  <a:pt x="0" y="1992"/>
                  <a:pt x="1" y="1988"/>
                </a:cubicBezTo>
                <a:cubicBezTo>
                  <a:pt x="2" y="1985"/>
                  <a:pt x="3" y="1981"/>
                  <a:pt x="5" y="1976"/>
                </a:cubicBezTo>
                <a:cubicBezTo>
                  <a:pt x="7" y="1971"/>
                  <a:pt x="10" y="1965"/>
                  <a:pt x="15" y="1958"/>
                </a:cubicBezTo>
                <a:cubicBezTo>
                  <a:pt x="19" y="1950"/>
                  <a:pt x="24" y="1941"/>
                  <a:pt x="31" y="1929"/>
                </a:cubicBezTo>
                <a:cubicBezTo>
                  <a:pt x="40" y="1915"/>
                  <a:pt x="47" y="1904"/>
                  <a:pt x="53" y="1896"/>
                </a:cubicBezTo>
                <a:cubicBezTo>
                  <a:pt x="59" y="1887"/>
                  <a:pt x="64" y="1881"/>
                  <a:pt x="68" y="1877"/>
                </a:cubicBezTo>
                <a:cubicBezTo>
                  <a:pt x="72" y="1874"/>
                  <a:pt x="75" y="1872"/>
                  <a:pt x="78" y="1872"/>
                </a:cubicBezTo>
                <a:cubicBezTo>
                  <a:pt x="81" y="1871"/>
                  <a:pt x="85" y="1872"/>
                  <a:pt x="88" y="1874"/>
                </a:cubicBezTo>
                <a:lnTo>
                  <a:pt x="686" y="2234"/>
                </a:lnTo>
                <a:lnTo>
                  <a:pt x="757" y="2116"/>
                </a:lnTo>
                <a:cubicBezTo>
                  <a:pt x="759" y="2112"/>
                  <a:pt x="762" y="2110"/>
                  <a:pt x="765" y="2108"/>
                </a:cubicBezTo>
                <a:cubicBezTo>
                  <a:pt x="769" y="2107"/>
                  <a:pt x="774" y="2106"/>
                  <a:pt x="779" y="2107"/>
                </a:cubicBezTo>
                <a:cubicBezTo>
                  <a:pt x="785" y="2107"/>
                  <a:pt x="792" y="2110"/>
                  <a:pt x="800" y="2113"/>
                </a:cubicBezTo>
                <a:cubicBezTo>
                  <a:pt x="808" y="2116"/>
                  <a:pt x="817" y="2121"/>
                  <a:pt x="828" y="2128"/>
                </a:cubicBezTo>
                <a:close/>
                <a:moveTo>
                  <a:pt x="840" y="1340"/>
                </a:moveTo>
                <a:cubicBezTo>
                  <a:pt x="869" y="1358"/>
                  <a:pt x="899" y="1377"/>
                  <a:pt x="929" y="1399"/>
                </a:cubicBezTo>
                <a:cubicBezTo>
                  <a:pt x="958" y="1421"/>
                  <a:pt x="986" y="1445"/>
                  <a:pt x="1011" y="1472"/>
                </a:cubicBezTo>
                <a:cubicBezTo>
                  <a:pt x="1036" y="1498"/>
                  <a:pt x="1058" y="1527"/>
                  <a:pt x="1076" y="1558"/>
                </a:cubicBezTo>
                <a:cubicBezTo>
                  <a:pt x="1095" y="1589"/>
                  <a:pt x="1107" y="1623"/>
                  <a:pt x="1113" y="1658"/>
                </a:cubicBezTo>
                <a:cubicBezTo>
                  <a:pt x="1120" y="1694"/>
                  <a:pt x="1119" y="1732"/>
                  <a:pt x="1111" y="1772"/>
                </a:cubicBezTo>
                <a:cubicBezTo>
                  <a:pt x="1102" y="1813"/>
                  <a:pt x="1085" y="1856"/>
                  <a:pt x="1057" y="1901"/>
                </a:cubicBezTo>
                <a:cubicBezTo>
                  <a:pt x="1048" y="1917"/>
                  <a:pt x="1037" y="1933"/>
                  <a:pt x="1025" y="1947"/>
                </a:cubicBezTo>
                <a:cubicBezTo>
                  <a:pt x="1014" y="1962"/>
                  <a:pt x="1002" y="1974"/>
                  <a:pt x="991" y="1985"/>
                </a:cubicBezTo>
                <a:cubicBezTo>
                  <a:pt x="980" y="1996"/>
                  <a:pt x="970" y="2005"/>
                  <a:pt x="960" y="2012"/>
                </a:cubicBezTo>
                <a:cubicBezTo>
                  <a:pt x="951" y="2019"/>
                  <a:pt x="943" y="2023"/>
                  <a:pt x="937" y="2025"/>
                </a:cubicBezTo>
                <a:cubicBezTo>
                  <a:pt x="931" y="2027"/>
                  <a:pt x="923" y="2027"/>
                  <a:pt x="914" y="2024"/>
                </a:cubicBezTo>
                <a:cubicBezTo>
                  <a:pt x="906" y="2021"/>
                  <a:pt x="895" y="2016"/>
                  <a:pt x="881" y="2008"/>
                </a:cubicBezTo>
                <a:cubicBezTo>
                  <a:pt x="869" y="2000"/>
                  <a:pt x="859" y="1994"/>
                  <a:pt x="852" y="1989"/>
                </a:cubicBezTo>
                <a:cubicBezTo>
                  <a:pt x="845" y="1984"/>
                  <a:pt x="840" y="1980"/>
                  <a:pt x="837" y="1975"/>
                </a:cubicBezTo>
                <a:cubicBezTo>
                  <a:pt x="834" y="1971"/>
                  <a:pt x="832" y="1968"/>
                  <a:pt x="833" y="1964"/>
                </a:cubicBezTo>
                <a:cubicBezTo>
                  <a:pt x="833" y="1961"/>
                  <a:pt x="834" y="1958"/>
                  <a:pt x="836" y="1955"/>
                </a:cubicBezTo>
                <a:cubicBezTo>
                  <a:pt x="839" y="1950"/>
                  <a:pt x="844" y="1945"/>
                  <a:pt x="851" y="1938"/>
                </a:cubicBezTo>
                <a:cubicBezTo>
                  <a:pt x="859" y="1931"/>
                  <a:pt x="868" y="1923"/>
                  <a:pt x="878" y="1913"/>
                </a:cubicBezTo>
                <a:cubicBezTo>
                  <a:pt x="889" y="1904"/>
                  <a:pt x="900" y="1892"/>
                  <a:pt x="911" y="1879"/>
                </a:cubicBezTo>
                <a:cubicBezTo>
                  <a:pt x="923" y="1865"/>
                  <a:pt x="934" y="1850"/>
                  <a:pt x="945" y="1831"/>
                </a:cubicBezTo>
                <a:cubicBezTo>
                  <a:pt x="964" y="1800"/>
                  <a:pt x="974" y="1770"/>
                  <a:pt x="976" y="1742"/>
                </a:cubicBezTo>
                <a:cubicBezTo>
                  <a:pt x="978" y="1714"/>
                  <a:pt x="973" y="1687"/>
                  <a:pt x="962" y="1662"/>
                </a:cubicBezTo>
                <a:cubicBezTo>
                  <a:pt x="951" y="1637"/>
                  <a:pt x="935" y="1614"/>
                  <a:pt x="914" y="1593"/>
                </a:cubicBezTo>
                <a:cubicBezTo>
                  <a:pt x="893" y="1571"/>
                  <a:pt x="869" y="1552"/>
                  <a:pt x="842" y="1535"/>
                </a:cubicBezTo>
                <a:cubicBezTo>
                  <a:pt x="842" y="1558"/>
                  <a:pt x="839" y="1585"/>
                  <a:pt x="832" y="1614"/>
                </a:cubicBezTo>
                <a:cubicBezTo>
                  <a:pt x="826" y="1643"/>
                  <a:pt x="813" y="1673"/>
                  <a:pt x="794" y="1704"/>
                </a:cubicBezTo>
                <a:cubicBezTo>
                  <a:pt x="771" y="1743"/>
                  <a:pt x="747" y="1772"/>
                  <a:pt x="721" y="1793"/>
                </a:cubicBezTo>
                <a:cubicBezTo>
                  <a:pt x="694" y="1814"/>
                  <a:pt x="667" y="1827"/>
                  <a:pt x="638" y="1832"/>
                </a:cubicBezTo>
                <a:cubicBezTo>
                  <a:pt x="609" y="1838"/>
                  <a:pt x="578" y="1836"/>
                  <a:pt x="546" y="1827"/>
                </a:cubicBezTo>
                <a:cubicBezTo>
                  <a:pt x="514" y="1819"/>
                  <a:pt x="481" y="1804"/>
                  <a:pt x="447" y="1783"/>
                </a:cubicBezTo>
                <a:cubicBezTo>
                  <a:pt x="411" y="1762"/>
                  <a:pt x="381" y="1736"/>
                  <a:pt x="357" y="1707"/>
                </a:cubicBezTo>
                <a:cubicBezTo>
                  <a:pt x="333" y="1678"/>
                  <a:pt x="317" y="1646"/>
                  <a:pt x="307" y="1612"/>
                </a:cubicBezTo>
                <a:cubicBezTo>
                  <a:pt x="298" y="1577"/>
                  <a:pt x="296" y="1540"/>
                  <a:pt x="303" y="1501"/>
                </a:cubicBezTo>
                <a:cubicBezTo>
                  <a:pt x="310" y="1462"/>
                  <a:pt x="326" y="1422"/>
                  <a:pt x="351" y="1380"/>
                </a:cubicBezTo>
                <a:cubicBezTo>
                  <a:pt x="371" y="1346"/>
                  <a:pt x="393" y="1319"/>
                  <a:pt x="415" y="1299"/>
                </a:cubicBezTo>
                <a:cubicBezTo>
                  <a:pt x="438" y="1279"/>
                  <a:pt x="463" y="1264"/>
                  <a:pt x="488" y="1254"/>
                </a:cubicBezTo>
                <a:cubicBezTo>
                  <a:pt x="513" y="1245"/>
                  <a:pt x="540" y="1240"/>
                  <a:pt x="568" y="1241"/>
                </a:cubicBezTo>
                <a:cubicBezTo>
                  <a:pt x="596" y="1241"/>
                  <a:pt x="625" y="1245"/>
                  <a:pt x="654" y="1254"/>
                </a:cubicBezTo>
                <a:cubicBezTo>
                  <a:pt x="684" y="1262"/>
                  <a:pt x="714" y="1274"/>
                  <a:pt x="745" y="1289"/>
                </a:cubicBezTo>
                <a:cubicBezTo>
                  <a:pt x="776" y="1303"/>
                  <a:pt x="808" y="1321"/>
                  <a:pt x="840" y="1340"/>
                </a:cubicBezTo>
                <a:close/>
                <a:moveTo>
                  <a:pt x="732" y="1474"/>
                </a:moveTo>
                <a:cubicBezTo>
                  <a:pt x="692" y="1450"/>
                  <a:pt x="658" y="1432"/>
                  <a:pt x="628" y="1420"/>
                </a:cubicBezTo>
                <a:cubicBezTo>
                  <a:pt x="598" y="1409"/>
                  <a:pt x="573" y="1402"/>
                  <a:pt x="552" y="1402"/>
                </a:cubicBezTo>
                <a:cubicBezTo>
                  <a:pt x="530" y="1401"/>
                  <a:pt x="512" y="1405"/>
                  <a:pt x="497" y="1415"/>
                </a:cubicBezTo>
                <a:cubicBezTo>
                  <a:pt x="483" y="1424"/>
                  <a:pt x="470" y="1438"/>
                  <a:pt x="459" y="1456"/>
                </a:cubicBezTo>
                <a:cubicBezTo>
                  <a:pt x="449" y="1473"/>
                  <a:pt x="443" y="1490"/>
                  <a:pt x="441" y="1507"/>
                </a:cubicBezTo>
                <a:cubicBezTo>
                  <a:pt x="440" y="1523"/>
                  <a:pt x="442" y="1539"/>
                  <a:pt x="448" y="1554"/>
                </a:cubicBezTo>
                <a:cubicBezTo>
                  <a:pt x="454" y="1569"/>
                  <a:pt x="464" y="1583"/>
                  <a:pt x="477" y="1596"/>
                </a:cubicBezTo>
                <a:cubicBezTo>
                  <a:pt x="489" y="1610"/>
                  <a:pt x="505" y="1622"/>
                  <a:pt x="523" y="1633"/>
                </a:cubicBezTo>
                <a:cubicBezTo>
                  <a:pt x="543" y="1645"/>
                  <a:pt x="561" y="1653"/>
                  <a:pt x="579" y="1659"/>
                </a:cubicBezTo>
                <a:cubicBezTo>
                  <a:pt x="596" y="1664"/>
                  <a:pt x="612" y="1666"/>
                  <a:pt x="626" y="1665"/>
                </a:cubicBezTo>
                <a:cubicBezTo>
                  <a:pt x="641" y="1663"/>
                  <a:pt x="654" y="1657"/>
                  <a:pt x="666" y="1648"/>
                </a:cubicBezTo>
                <a:cubicBezTo>
                  <a:pt x="678" y="1639"/>
                  <a:pt x="690" y="1625"/>
                  <a:pt x="700" y="1608"/>
                </a:cubicBezTo>
                <a:cubicBezTo>
                  <a:pt x="713" y="1586"/>
                  <a:pt x="722" y="1564"/>
                  <a:pt x="727" y="1540"/>
                </a:cubicBezTo>
                <a:cubicBezTo>
                  <a:pt x="732" y="1517"/>
                  <a:pt x="734" y="1495"/>
                  <a:pt x="732" y="1474"/>
                </a:cubicBezTo>
                <a:close/>
                <a:moveTo>
                  <a:pt x="1190" y="757"/>
                </a:moveTo>
                <a:cubicBezTo>
                  <a:pt x="1220" y="775"/>
                  <a:pt x="1249" y="794"/>
                  <a:pt x="1279" y="816"/>
                </a:cubicBezTo>
                <a:cubicBezTo>
                  <a:pt x="1309" y="838"/>
                  <a:pt x="1336" y="862"/>
                  <a:pt x="1361" y="889"/>
                </a:cubicBezTo>
                <a:cubicBezTo>
                  <a:pt x="1386" y="916"/>
                  <a:pt x="1408" y="944"/>
                  <a:pt x="1426" y="975"/>
                </a:cubicBezTo>
                <a:cubicBezTo>
                  <a:pt x="1445" y="1007"/>
                  <a:pt x="1457" y="1040"/>
                  <a:pt x="1464" y="1075"/>
                </a:cubicBezTo>
                <a:cubicBezTo>
                  <a:pt x="1470" y="1111"/>
                  <a:pt x="1469" y="1149"/>
                  <a:pt x="1461" y="1189"/>
                </a:cubicBezTo>
                <a:cubicBezTo>
                  <a:pt x="1453" y="1230"/>
                  <a:pt x="1435" y="1273"/>
                  <a:pt x="1408" y="1318"/>
                </a:cubicBezTo>
                <a:cubicBezTo>
                  <a:pt x="1398" y="1334"/>
                  <a:pt x="1387" y="1350"/>
                  <a:pt x="1376" y="1364"/>
                </a:cubicBezTo>
                <a:cubicBezTo>
                  <a:pt x="1364" y="1379"/>
                  <a:pt x="1352" y="1391"/>
                  <a:pt x="1341" y="1402"/>
                </a:cubicBezTo>
                <a:cubicBezTo>
                  <a:pt x="1330" y="1413"/>
                  <a:pt x="1320" y="1422"/>
                  <a:pt x="1311" y="1429"/>
                </a:cubicBezTo>
                <a:cubicBezTo>
                  <a:pt x="1301" y="1436"/>
                  <a:pt x="1294" y="1441"/>
                  <a:pt x="1287" y="1442"/>
                </a:cubicBezTo>
                <a:cubicBezTo>
                  <a:pt x="1281" y="1444"/>
                  <a:pt x="1273" y="1444"/>
                  <a:pt x="1265" y="1441"/>
                </a:cubicBezTo>
                <a:cubicBezTo>
                  <a:pt x="1256" y="1438"/>
                  <a:pt x="1245" y="1433"/>
                  <a:pt x="1232" y="1425"/>
                </a:cubicBezTo>
                <a:cubicBezTo>
                  <a:pt x="1219" y="1418"/>
                  <a:pt x="1210" y="1411"/>
                  <a:pt x="1203" y="1406"/>
                </a:cubicBezTo>
                <a:cubicBezTo>
                  <a:pt x="1195" y="1401"/>
                  <a:pt x="1190" y="1397"/>
                  <a:pt x="1187" y="1393"/>
                </a:cubicBezTo>
                <a:cubicBezTo>
                  <a:pt x="1184" y="1388"/>
                  <a:pt x="1183" y="1385"/>
                  <a:pt x="1183" y="1382"/>
                </a:cubicBezTo>
                <a:cubicBezTo>
                  <a:pt x="1183" y="1378"/>
                  <a:pt x="1184" y="1375"/>
                  <a:pt x="1186" y="1372"/>
                </a:cubicBezTo>
                <a:cubicBezTo>
                  <a:pt x="1189" y="1367"/>
                  <a:pt x="1194" y="1362"/>
                  <a:pt x="1201" y="1355"/>
                </a:cubicBezTo>
                <a:cubicBezTo>
                  <a:pt x="1209" y="1348"/>
                  <a:pt x="1218" y="1340"/>
                  <a:pt x="1228" y="1331"/>
                </a:cubicBezTo>
                <a:cubicBezTo>
                  <a:pt x="1239" y="1321"/>
                  <a:pt x="1250" y="1309"/>
                  <a:pt x="1261" y="1296"/>
                </a:cubicBezTo>
                <a:cubicBezTo>
                  <a:pt x="1273" y="1283"/>
                  <a:pt x="1284" y="1267"/>
                  <a:pt x="1295" y="1248"/>
                </a:cubicBezTo>
                <a:cubicBezTo>
                  <a:pt x="1314" y="1217"/>
                  <a:pt x="1324" y="1187"/>
                  <a:pt x="1326" y="1159"/>
                </a:cubicBezTo>
                <a:cubicBezTo>
                  <a:pt x="1328" y="1131"/>
                  <a:pt x="1323" y="1104"/>
                  <a:pt x="1312" y="1079"/>
                </a:cubicBezTo>
                <a:cubicBezTo>
                  <a:pt x="1301" y="1054"/>
                  <a:pt x="1285" y="1031"/>
                  <a:pt x="1264" y="1010"/>
                </a:cubicBezTo>
                <a:cubicBezTo>
                  <a:pt x="1243" y="989"/>
                  <a:pt x="1219" y="969"/>
                  <a:pt x="1192" y="952"/>
                </a:cubicBezTo>
                <a:cubicBezTo>
                  <a:pt x="1192" y="976"/>
                  <a:pt x="1189" y="1002"/>
                  <a:pt x="1183" y="1031"/>
                </a:cubicBezTo>
                <a:cubicBezTo>
                  <a:pt x="1176" y="1060"/>
                  <a:pt x="1163" y="1090"/>
                  <a:pt x="1145" y="1122"/>
                </a:cubicBezTo>
                <a:cubicBezTo>
                  <a:pt x="1122" y="1160"/>
                  <a:pt x="1097" y="1190"/>
                  <a:pt x="1071" y="1210"/>
                </a:cubicBezTo>
                <a:cubicBezTo>
                  <a:pt x="1045" y="1231"/>
                  <a:pt x="1017" y="1244"/>
                  <a:pt x="988" y="1250"/>
                </a:cubicBezTo>
                <a:cubicBezTo>
                  <a:pt x="959" y="1255"/>
                  <a:pt x="928" y="1253"/>
                  <a:pt x="896" y="1244"/>
                </a:cubicBezTo>
                <a:cubicBezTo>
                  <a:pt x="865" y="1236"/>
                  <a:pt x="832" y="1221"/>
                  <a:pt x="797" y="1201"/>
                </a:cubicBezTo>
                <a:cubicBezTo>
                  <a:pt x="761" y="1179"/>
                  <a:pt x="731" y="1153"/>
                  <a:pt x="707" y="1124"/>
                </a:cubicBezTo>
                <a:cubicBezTo>
                  <a:pt x="683" y="1095"/>
                  <a:pt x="667" y="1063"/>
                  <a:pt x="657" y="1029"/>
                </a:cubicBezTo>
                <a:cubicBezTo>
                  <a:pt x="648" y="994"/>
                  <a:pt x="647" y="957"/>
                  <a:pt x="653" y="918"/>
                </a:cubicBezTo>
                <a:cubicBezTo>
                  <a:pt x="660" y="879"/>
                  <a:pt x="676" y="839"/>
                  <a:pt x="701" y="797"/>
                </a:cubicBezTo>
                <a:cubicBezTo>
                  <a:pt x="721" y="764"/>
                  <a:pt x="743" y="737"/>
                  <a:pt x="766" y="716"/>
                </a:cubicBezTo>
                <a:cubicBezTo>
                  <a:pt x="789" y="696"/>
                  <a:pt x="813" y="681"/>
                  <a:pt x="838" y="671"/>
                </a:cubicBezTo>
                <a:cubicBezTo>
                  <a:pt x="864" y="662"/>
                  <a:pt x="890" y="658"/>
                  <a:pt x="918" y="658"/>
                </a:cubicBezTo>
                <a:cubicBezTo>
                  <a:pt x="946" y="658"/>
                  <a:pt x="975" y="663"/>
                  <a:pt x="1004" y="671"/>
                </a:cubicBezTo>
                <a:cubicBezTo>
                  <a:pt x="1034" y="679"/>
                  <a:pt x="1064" y="691"/>
                  <a:pt x="1095" y="706"/>
                </a:cubicBezTo>
                <a:cubicBezTo>
                  <a:pt x="1127" y="721"/>
                  <a:pt x="1158" y="738"/>
                  <a:pt x="1190" y="757"/>
                </a:cubicBezTo>
                <a:close/>
                <a:moveTo>
                  <a:pt x="1082" y="891"/>
                </a:moveTo>
                <a:cubicBezTo>
                  <a:pt x="1042" y="867"/>
                  <a:pt x="1008" y="849"/>
                  <a:pt x="978" y="837"/>
                </a:cubicBezTo>
                <a:cubicBezTo>
                  <a:pt x="949" y="826"/>
                  <a:pt x="923" y="820"/>
                  <a:pt x="902" y="819"/>
                </a:cubicBezTo>
                <a:cubicBezTo>
                  <a:pt x="880" y="818"/>
                  <a:pt x="862" y="823"/>
                  <a:pt x="848" y="832"/>
                </a:cubicBezTo>
                <a:cubicBezTo>
                  <a:pt x="833" y="841"/>
                  <a:pt x="820" y="855"/>
                  <a:pt x="809" y="873"/>
                </a:cubicBezTo>
                <a:cubicBezTo>
                  <a:pt x="799" y="890"/>
                  <a:pt x="793" y="907"/>
                  <a:pt x="791" y="924"/>
                </a:cubicBezTo>
                <a:cubicBezTo>
                  <a:pt x="790" y="940"/>
                  <a:pt x="792" y="956"/>
                  <a:pt x="798" y="971"/>
                </a:cubicBezTo>
                <a:cubicBezTo>
                  <a:pt x="804" y="986"/>
                  <a:pt x="814" y="1000"/>
                  <a:pt x="827" y="1013"/>
                </a:cubicBezTo>
                <a:cubicBezTo>
                  <a:pt x="840" y="1027"/>
                  <a:pt x="855" y="1039"/>
                  <a:pt x="873" y="1050"/>
                </a:cubicBezTo>
                <a:cubicBezTo>
                  <a:pt x="893" y="1062"/>
                  <a:pt x="912" y="1070"/>
                  <a:pt x="929" y="1076"/>
                </a:cubicBezTo>
                <a:cubicBezTo>
                  <a:pt x="946" y="1082"/>
                  <a:pt x="962" y="1083"/>
                  <a:pt x="976" y="1082"/>
                </a:cubicBezTo>
                <a:cubicBezTo>
                  <a:pt x="991" y="1080"/>
                  <a:pt x="1004" y="1074"/>
                  <a:pt x="1016" y="1065"/>
                </a:cubicBezTo>
                <a:cubicBezTo>
                  <a:pt x="1029" y="1056"/>
                  <a:pt x="1040" y="1042"/>
                  <a:pt x="1051" y="1025"/>
                </a:cubicBezTo>
                <a:cubicBezTo>
                  <a:pt x="1064" y="1003"/>
                  <a:pt x="1073" y="981"/>
                  <a:pt x="1078" y="958"/>
                </a:cubicBezTo>
                <a:cubicBezTo>
                  <a:pt x="1083" y="934"/>
                  <a:pt x="1084" y="912"/>
                  <a:pt x="1082" y="891"/>
                </a:cubicBezTo>
                <a:close/>
                <a:moveTo>
                  <a:pt x="1268" y="23"/>
                </a:moveTo>
                <a:cubicBezTo>
                  <a:pt x="1279" y="29"/>
                  <a:pt x="1288" y="35"/>
                  <a:pt x="1296" y="41"/>
                </a:cubicBezTo>
                <a:cubicBezTo>
                  <a:pt x="1303" y="47"/>
                  <a:pt x="1310" y="52"/>
                  <a:pt x="1316" y="58"/>
                </a:cubicBezTo>
                <a:cubicBezTo>
                  <a:pt x="1322" y="63"/>
                  <a:pt x="1328" y="69"/>
                  <a:pt x="1333" y="75"/>
                </a:cubicBezTo>
                <a:cubicBezTo>
                  <a:pt x="1337" y="81"/>
                  <a:pt x="1343" y="87"/>
                  <a:pt x="1348" y="94"/>
                </a:cubicBezTo>
                <a:lnTo>
                  <a:pt x="1757" y="664"/>
                </a:lnTo>
                <a:cubicBezTo>
                  <a:pt x="1760" y="669"/>
                  <a:pt x="1762" y="675"/>
                  <a:pt x="1763" y="680"/>
                </a:cubicBezTo>
                <a:cubicBezTo>
                  <a:pt x="1764" y="685"/>
                  <a:pt x="1763" y="692"/>
                  <a:pt x="1761" y="699"/>
                </a:cubicBezTo>
                <a:cubicBezTo>
                  <a:pt x="1759" y="706"/>
                  <a:pt x="1755" y="715"/>
                  <a:pt x="1750" y="725"/>
                </a:cubicBezTo>
                <a:cubicBezTo>
                  <a:pt x="1745" y="735"/>
                  <a:pt x="1738" y="748"/>
                  <a:pt x="1729" y="762"/>
                </a:cubicBezTo>
                <a:cubicBezTo>
                  <a:pt x="1717" y="782"/>
                  <a:pt x="1707" y="797"/>
                  <a:pt x="1699" y="808"/>
                </a:cubicBezTo>
                <a:cubicBezTo>
                  <a:pt x="1690" y="819"/>
                  <a:pt x="1683" y="826"/>
                  <a:pt x="1677" y="830"/>
                </a:cubicBezTo>
                <a:cubicBezTo>
                  <a:pt x="1671" y="834"/>
                  <a:pt x="1666" y="834"/>
                  <a:pt x="1661" y="832"/>
                </a:cubicBezTo>
                <a:cubicBezTo>
                  <a:pt x="1657" y="830"/>
                  <a:pt x="1652" y="825"/>
                  <a:pt x="1648" y="819"/>
                </a:cubicBezTo>
                <a:lnTo>
                  <a:pt x="1237" y="223"/>
                </a:lnTo>
                <a:lnTo>
                  <a:pt x="1054" y="527"/>
                </a:lnTo>
                <a:cubicBezTo>
                  <a:pt x="1049" y="535"/>
                  <a:pt x="1041" y="538"/>
                  <a:pt x="1028" y="536"/>
                </a:cubicBezTo>
                <a:cubicBezTo>
                  <a:pt x="1016" y="534"/>
                  <a:pt x="998" y="526"/>
                  <a:pt x="976" y="512"/>
                </a:cubicBezTo>
                <a:cubicBezTo>
                  <a:pt x="965" y="506"/>
                  <a:pt x="955" y="499"/>
                  <a:pt x="948" y="493"/>
                </a:cubicBezTo>
                <a:cubicBezTo>
                  <a:pt x="941" y="487"/>
                  <a:pt x="935" y="482"/>
                  <a:pt x="931" y="477"/>
                </a:cubicBezTo>
                <a:cubicBezTo>
                  <a:pt x="927" y="471"/>
                  <a:pt x="925" y="467"/>
                  <a:pt x="924" y="463"/>
                </a:cubicBezTo>
                <a:cubicBezTo>
                  <a:pt x="924" y="459"/>
                  <a:pt x="924" y="455"/>
                  <a:pt x="927" y="451"/>
                </a:cubicBezTo>
                <a:lnTo>
                  <a:pt x="1185" y="21"/>
                </a:lnTo>
                <a:cubicBezTo>
                  <a:pt x="1189" y="14"/>
                  <a:pt x="1193" y="9"/>
                  <a:pt x="1197" y="5"/>
                </a:cubicBezTo>
                <a:cubicBezTo>
                  <a:pt x="1201" y="2"/>
                  <a:pt x="1206" y="0"/>
                  <a:pt x="1212" y="0"/>
                </a:cubicBezTo>
                <a:cubicBezTo>
                  <a:pt x="1218" y="0"/>
                  <a:pt x="1226" y="2"/>
                  <a:pt x="1235" y="5"/>
                </a:cubicBezTo>
                <a:cubicBezTo>
                  <a:pt x="1244" y="9"/>
                  <a:pt x="1255" y="15"/>
                  <a:pt x="1268" y="2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79" name="Freeform 76">
            <a:extLst>
              <a:ext uri="{FF2B5EF4-FFF2-40B4-BE49-F238E27FC236}">
                <a16:creationId xmlns:a16="http://schemas.microsoft.com/office/drawing/2014/main" id="{DD195216-18DD-CEA5-ABB0-18E56C48A11D}"/>
              </a:ext>
            </a:extLst>
          </p:cNvPr>
          <p:cNvSpPr>
            <a:spLocks noEditPoints="1"/>
          </p:cNvSpPr>
          <p:nvPr/>
        </p:nvSpPr>
        <p:spPr bwMode="auto">
          <a:xfrm>
            <a:off x="1536701" y="5260975"/>
            <a:ext cx="346075" cy="477837"/>
          </a:xfrm>
          <a:custGeom>
            <a:avLst/>
            <a:gdLst>
              <a:gd name="T0" fmla="*/ 872 w 1816"/>
              <a:gd name="T1" fmla="*/ 2091 h 2510"/>
              <a:gd name="T2" fmla="*/ 609 w 1816"/>
              <a:gd name="T3" fmla="*/ 2509 h 2510"/>
              <a:gd name="T4" fmla="*/ 520 w 1816"/>
              <a:gd name="T5" fmla="*/ 2457 h 2510"/>
              <a:gd name="T6" fmla="*/ 127 w 1816"/>
              <a:gd name="T7" fmla="*/ 2015 h 2510"/>
              <a:gd name="T8" fmla="*/ 84 w 1816"/>
              <a:gd name="T9" fmla="*/ 2203 h 2510"/>
              <a:gd name="T10" fmla="*/ 9 w 1816"/>
              <a:gd name="T11" fmla="*/ 2147 h 2510"/>
              <a:gd name="T12" fmla="*/ 5 w 1816"/>
              <a:gd name="T13" fmla="*/ 1894 h 2510"/>
              <a:gd name="T14" fmla="*/ 67 w 1816"/>
              <a:gd name="T15" fmla="*/ 1795 h 2510"/>
              <a:gd name="T16" fmla="*/ 756 w 1816"/>
              <a:gd name="T17" fmla="*/ 2034 h 2510"/>
              <a:gd name="T18" fmla="*/ 827 w 1816"/>
              <a:gd name="T19" fmla="*/ 2046 h 2510"/>
              <a:gd name="T20" fmla="*/ 1076 w 1816"/>
              <a:gd name="T21" fmla="*/ 1476 h 2510"/>
              <a:gd name="T22" fmla="*/ 1025 w 1816"/>
              <a:gd name="T23" fmla="*/ 1865 h 2510"/>
              <a:gd name="T24" fmla="*/ 914 w 1816"/>
              <a:gd name="T25" fmla="*/ 1942 h 2510"/>
              <a:gd name="T26" fmla="*/ 832 w 1816"/>
              <a:gd name="T27" fmla="*/ 1882 h 2510"/>
              <a:gd name="T28" fmla="*/ 911 w 1816"/>
              <a:gd name="T29" fmla="*/ 1797 h 2510"/>
              <a:gd name="T30" fmla="*/ 914 w 1816"/>
              <a:gd name="T31" fmla="*/ 1511 h 2510"/>
              <a:gd name="T32" fmla="*/ 720 w 1816"/>
              <a:gd name="T33" fmla="*/ 1711 h 2510"/>
              <a:gd name="T34" fmla="*/ 357 w 1816"/>
              <a:gd name="T35" fmla="*/ 1625 h 2510"/>
              <a:gd name="T36" fmla="*/ 415 w 1816"/>
              <a:gd name="T37" fmla="*/ 1217 h 2510"/>
              <a:gd name="T38" fmla="*/ 745 w 1816"/>
              <a:gd name="T39" fmla="*/ 1207 h 2510"/>
              <a:gd name="T40" fmla="*/ 551 w 1816"/>
              <a:gd name="T41" fmla="*/ 1320 h 2510"/>
              <a:gd name="T42" fmla="*/ 448 w 1816"/>
              <a:gd name="T43" fmla="*/ 1472 h 2510"/>
              <a:gd name="T44" fmla="*/ 626 w 1816"/>
              <a:gd name="T45" fmla="*/ 1583 h 2510"/>
              <a:gd name="T46" fmla="*/ 732 w 1816"/>
              <a:gd name="T47" fmla="*/ 1392 h 2510"/>
              <a:gd name="T48" fmla="*/ 1426 w 1816"/>
              <a:gd name="T49" fmla="*/ 893 h 2510"/>
              <a:gd name="T50" fmla="*/ 1375 w 1816"/>
              <a:gd name="T51" fmla="*/ 1282 h 2510"/>
              <a:gd name="T52" fmla="*/ 1264 w 1816"/>
              <a:gd name="T53" fmla="*/ 1359 h 2510"/>
              <a:gd name="T54" fmla="*/ 1182 w 1816"/>
              <a:gd name="T55" fmla="*/ 1300 h 2510"/>
              <a:gd name="T56" fmla="*/ 1261 w 1816"/>
              <a:gd name="T57" fmla="*/ 1214 h 2510"/>
              <a:gd name="T58" fmla="*/ 1264 w 1816"/>
              <a:gd name="T59" fmla="*/ 928 h 2510"/>
              <a:gd name="T60" fmla="*/ 1070 w 1816"/>
              <a:gd name="T61" fmla="*/ 1128 h 2510"/>
              <a:gd name="T62" fmla="*/ 707 w 1816"/>
              <a:gd name="T63" fmla="*/ 1042 h 2510"/>
              <a:gd name="T64" fmla="*/ 765 w 1816"/>
              <a:gd name="T65" fmla="*/ 634 h 2510"/>
              <a:gd name="T66" fmla="*/ 1095 w 1816"/>
              <a:gd name="T67" fmla="*/ 624 h 2510"/>
              <a:gd name="T68" fmla="*/ 901 w 1816"/>
              <a:gd name="T69" fmla="*/ 737 h 2510"/>
              <a:gd name="T70" fmla="*/ 798 w 1816"/>
              <a:gd name="T71" fmla="*/ 889 h 2510"/>
              <a:gd name="T72" fmla="*/ 976 w 1816"/>
              <a:gd name="T73" fmla="*/ 1000 h 2510"/>
              <a:gd name="T74" fmla="*/ 1082 w 1816"/>
              <a:gd name="T75" fmla="*/ 809 h 2510"/>
              <a:gd name="T76" fmla="*/ 1772 w 1816"/>
              <a:gd name="T77" fmla="*/ 317 h 2510"/>
              <a:gd name="T78" fmla="*/ 1721 w 1816"/>
              <a:gd name="T79" fmla="*/ 706 h 2510"/>
              <a:gd name="T80" fmla="*/ 1610 w 1816"/>
              <a:gd name="T81" fmla="*/ 783 h 2510"/>
              <a:gd name="T82" fmla="*/ 1529 w 1816"/>
              <a:gd name="T83" fmla="*/ 724 h 2510"/>
              <a:gd name="T84" fmla="*/ 1607 w 1816"/>
              <a:gd name="T85" fmla="*/ 638 h 2510"/>
              <a:gd name="T86" fmla="*/ 1610 w 1816"/>
              <a:gd name="T87" fmla="*/ 352 h 2510"/>
              <a:gd name="T88" fmla="*/ 1416 w 1816"/>
              <a:gd name="T89" fmla="*/ 552 h 2510"/>
              <a:gd name="T90" fmla="*/ 1053 w 1816"/>
              <a:gd name="T91" fmla="*/ 466 h 2510"/>
              <a:gd name="T92" fmla="*/ 1111 w 1816"/>
              <a:gd name="T93" fmla="*/ 58 h 2510"/>
              <a:gd name="T94" fmla="*/ 1441 w 1816"/>
              <a:gd name="T95" fmla="*/ 48 h 2510"/>
              <a:gd name="T96" fmla="*/ 1248 w 1816"/>
              <a:gd name="T97" fmla="*/ 161 h 2510"/>
              <a:gd name="T98" fmla="*/ 1144 w 1816"/>
              <a:gd name="T99" fmla="*/ 313 h 2510"/>
              <a:gd name="T100" fmla="*/ 1322 w 1816"/>
              <a:gd name="T101" fmla="*/ 424 h 2510"/>
              <a:gd name="T102" fmla="*/ 1428 w 1816"/>
              <a:gd name="T103" fmla="*/ 233 h 2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16" h="2510">
                <a:moveTo>
                  <a:pt x="827" y="2046"/>
                </a:moveTo>
                <a:cubicBezTo>
                  <a:pt x="838" y="2052"/>
                  <a:pt x="846" y="2058"/>
                  <a:pt x="853" y="2063"/>
                </a:cubicBezTo>
                <a:cubicBezTo>
                  <a:pt x="859" y="2069"/>
                  <a:pt x="864" y="2074"/>
                  <a:pt x="867" y="2079"/>
                </a:cubicBezTo>
                <a:cubicBezTo>
                  <a:pt x="870" y="2083"/>
                  <a:pt x="872" y="2087"/>
                  <a:pt x="872" y="2091"/>
                </a:cubicBezTo>
                <a:cubicBezTo>
                  <a:pt x="873" y="2095"/>
                  <a:pt x="872" y="2098"/>
                  <a:pt x="870" y="2102"/>
                </a:cubicBezTo>
                <a:lnTo>
                  <a:pt x="630" y="2501"/>
                </a:lnTo>
                <a:cubicBezTo>
                  <a:pt x="628" y="2504"/>
                  <a:pt x="625" y="2506"/>
                  <a:pt x="622" y="2508"/>
                </a:cubicBezTo>
                <a:cubicBezTo>
                  <a:pt x="619" y="2509"/>
                  <a:pt x="614" y="2510"/>
                  <a:pt x="609" y="2509"/>
                </a:cubicBezTo>
                <a:cubicBezTo>
                  <a:pt x="603" y="2509"/>
                  <a:pt x="596" y="2507"/>
                  <a:pt x="588" y="2504"/>
                </a:cubicBezTo>
                <a:cubicBezTo>
                  <a:pt x="580" y="2500"/>
                  <a:pt x="571" y="2496"/>
                  <a:pt x="561" y="2489"/>
                </a:cubicBezTo>
                <a:cubicBezTo>
                  <a:pt x="550" y="2483"/>
                  <a:pt x="541" y="2477"/>
                  <a:pt x="535" y="2472"/>
                </a:cubicBezTo>
                <a:cubicBezTo>
                  <a:pt x="528" y="2466"/>
                  <a:pt x="523" y="2461"/>
                  <a:pt x="520" y="2457"/>
                </a:cubicBezTo>
                <a:cubicBezTo>
                  <a:pt x="516" y="2452"/>
                  <a:pt x="515" y="2447"/>
                  <a:pt x="514" y="2444"/>
                </a:cubicBezTo>
                <a:cubicBezTo>
                  <a:pt x="514" y="2440"/>
                  <a:pt x="514" y="2436"/>
                  <a:pt x="516" y="2433"/>
                </a:cubicBezTo>
                <a:lnTo>
                  <a:pt x="597" y="2298"/>
                </a:lnTo>
                <a:lnTo>
                  <a:pt x="127" y="2015"/>
                </a:lnTo>
                <a:lnTo>
                  <a:pt x="121" y="2170"/>
                </a:lnTo>
                <a:cubicBezTo>
                  <a:pt x="120" y="2181"/>
                  <a:pt x="118" y="2190"/>
                  <a:pt x="116" y="2196"/>
                </a:cubicBezTo>
                <a:cubicBezTo>
                  <a:pt x="114" y="2202"/>
                  <a:pt x="110" y="2205"/>
                  <a:pt x="105" y="2206"/>
                </a:cubicBezTo>
                <a:cubicBezTo>
                  <a:pt x="100" y="2208"/>
                  <a:pt x="93" y="2207"/>
                  <a:pt x="84" y="2203"/>
                </a:cubicBezTo>
                <a:cubicBezTo>
                  <a:pt x="76" y="2199"/>
                  <a:pt x="65" y="2193"/>
                  <a:pt x="50" y="2185"/>
                </a:cubicBezTo>
                <a:cubicBezTo>
                  <a:pt x="41" y="2179"/>
                  <a:pt x="34" y="2175"/>
                  <a:pt x="29" y="2171"/>
                </a:cubicBezTo>
                <a:cubicBezTo>
                  <a:pt x="23" y="2167"/>
                  <a:pt x="19" y="2163"/>
                  <a:pt x="16" y="2159"/>
                </a:cubicBezTo>
                <a:cubicBezTo>
                  <a:pt x="12" y="2155"/>
                  <a:pt x="10" y="2151"/>
                  <a:pt x="9" y="2147"/>
                </a:cubicBezTo>
                <a:cubicBezTo>
                  <a:pt x="8" y="2143"/>
                  <a:pt x="7" y="2138"/>
                  <a:pt x="7" y="2131"/>
                </a:cubicBezTo>
                <a:lnTo>
                  <a:pt x="0" y="1916"/>
                </a:lnTo>
                <a:cubicBezTo>
                  <a:pt x="0" y="1913"/>
                  <a:pt x="0" y="1910"/>
                  <a:pt x="0" y="1906"/>
                </a:cubicBezTo>
                <a:cubicBezTo>
                  <a:pt x="1" y="1903"/>
                  <a:pt x="3" y="1899"/>
                  <a:pt x="5" y="1894"/>
                </a:cubicBezTo>
                <a:cubicBezTo>
                  <a:pt x="7" y="1889"/>
                  <a:pt x="10" y="1883"/>
                  <a:pt x="14" y="1876"/>
                </a:cubicBezTo>
                <a:cubicBezTo>
                  <a:pt x="18" y="1868"/>
                  <a:pt x="24" y="1859"/>
                  <a:pt x="31" y="1847"/>
                </a:cubicBezTo>
                <a:cubicBezTo>
                  <a:pt x="39" y="1833"/>
                  <a:pt x="47" y="1822"/>
                  <a:pt x="52" y="1814"/>
                </a:cubicBezTo>
                <a:cubicBezTo>
                  <a:pt x="58" y="1805"/>
                  <a:pt x="63" y="1799"/>
                  <a:pt x="67" y="1795"/>
                </a:cubicBezTo>
                <a:cubicBezTo>
                  <a:pt x="71" y="1792"/>
                  <a:pt x="75" y="1790"/>
                  <a:pt x="78" y="1790"/>
                </a:cubicBezTo>
                <a:cubicBezTo>
                  <a:pt x="81" y="1789"/>
                  <a:pt x="84" y="1790"/>
                  <a:pt x="88" y="1792"/>
                </a:cubicBezTo>
                <a:lnTo>
                  <a:pt x="685" y="2152"/>
                </a:lnTo>
                <a:lnTo>
                  <a:pt x="756" y="2034"/>
                </a:lnTo>
                <a:cubicBezTo>
                  <a:pt x="758" y="2030"/>
                  <a:pt x="761" y="2028"/>
                  <a:pt x="765" y="2026"/>
                </a:cubicBezTo>
                <a:cubicBezTo>
                  <a:pt x="769" y="2025"/>
                  <a:pt x="773" y="2024"/>
                  <a:pt x="779" y="2025"/>
                </a:cubicBezTo>
                <a:cubicBezTo>
                  <a:pt x="785" y="2025"/>
                  <a:pt x="791" y="2028"/>
                  <a:pt x="799" y="2031"/>
                </a:cubicBezTo>
                <a:cubicBezTo>
                  <a:pt x="807" y="2034"/>
                  <a:pt x="816" y="2039"/>
                  <a:pt x="827" y="2046"/>
                </a:cubicBezTo>
                <a:close/>
                <a:moveTo>
                  <a:pt x="840" y="1258"/>
                </a:moveTo>
                <a:cubicBezTo>
                  <a:pt x="869" y="1276"/>
                  <a:pt x="899" y="1295"/>
                  <a:pt x="928" y="1317"/>
                </a:cubicBezTo>
                <a:cubicBezTo>
                  <a:pt x="958" y="1339"/>
                  <a:pt x="985" y="1363"/>
                  <a:pt x="1011" y="1390"/>
                </a:cubicBezTo>
                <a:cubicBezTo>
                  <a:pt x="1036" y="1416"/>
                  <a:pt x="1058" y="1445"/>
                  <a:pt x="1076" y="1476"/>
                </a:cubicBezTo>
                <a:cubicBezTo>
                  <a:pt x="1094" y="1507"/>
                  <a:pt x="1107" y="1541"/>
                  <a:pt x="1113" y="1576"/>
                </a:cubicBezTo>
                <a:cubicBezTo>
                  <a:pt x="1119" y="1612"/>
                  <a:pt x="1118" y="1650"/>
                  <a:pt x="1110" y="1690"/>
                </a:cubicBezTo>
                <a:cubicBezTo>
                  <a:pt x="1102" y="1731"/>
                  <a:pt x="1084" y="1774"/>
                  <a:pt x="1057" y="1819"/>
                </a:cubicBezTo>
                <a:cubicBezTo>
                  <a:pt x="1047" y="1835"/>
                  <a:pt x="1037" y="1851"/>
                  <a:pt x="1025" y="1865"/>
                </a:cubicBezTo>
                <a:cubicBezTo>
                  <a:pt x="1013" y="1880"/>
                  <a:pt x="1002" y="1892"/>
                  <a:pt x="991" y="1903"/>
                </a:cubicBezTo>
                <a:cubicBezTo>
                  <a:pt x="979" y="1914"/>
                  <a:pt x="969" y="1923"/>
                  <a:pt x="960" y="1930"/>
                </a:cubicBezTo>
                <a:cubicBezTo>
                  <a:pt x="951" y="1937"/>
                  <a:pt x="943" y="1941"/>
                  <a:pt x="937" y="1943"/>
                </a:cubicBezTo>
                <a:cubicBezTo>
                  <a:pt x="930" y="1945"/>
                  <a:pt x="923" y="1945"/>
                  <a:pt x="914" y="1942"/>
                </a:cubicBezTo>
                <a:cubicBezTo>
                  <a:pt x="906" y="1939"/>
                  <a:pt x="895" y="1934"/>
                  <a:pt x="881" y="1926"/>
                </a:cubicBezTo>
                <a:cubicBezTo>
                  <a:pt x="869" y="1918"/>
                  <a:pt x="859" y="1912"/>
                  <a:pt x="852" y="1907"/>
                </a:cubicBezTo>
                <a:cubicBezTo>
                  <a:pt x="845" y="1902"/>
                  <a:pt x="840" y="1898"/>
                  <a:pt x="837" y="1893"/>
                </a:cubicBezTo>
                <a:cubicBezTo>
                  <a:pt x="834" y="1889"/>
                  <a:pt x="832" y="1886"/>
                  <a:pt x="832" y="1882"/>
                </a:cubicBezTo>
                <a:cubicBezTo>
                  <a:pt x="832" y="1879"/>
                  <a:pt x="833" y="1876"/>
                  <a:pt x="835" y="1873"/>
                </a:cubicBezTo>
                <a:cubicBezTo>
                  <a:pt x="838" y="1868"/>
                  <a:pt x="843" y="1863"/>
                  <a:pt x="851" y="1856"/>
                </a:cubicBezTo>
                <a:cubicBezTo>
                  <a:pt x="858" y="1849"/>
                  <a:pt x="867" y="1841"/>
                  <a:pt x="878" y="1831"/>
                </a:cubicBezTo>
                <a:cubicBezTo>
                  <a:pt x="888" y="1822"/>
                  <a:pt x="899" y="1810"/>
                  <a:pt x="911" y="1797"/>
                </a:cubicBezTo>
                <a:cubicBezTo>
                  <a:pt x="922" y="1783"/>
                  <a:pt x="934" y="1768"/>
                  <a:pt x="945" y="1749"/>
                </a:cubicBezTo>
                <a:cubicBezTo>
                  <a:pt x="963" y="1718"/>
                  <a:pt x="974" y="1688"/>
                  <a:pt x="975" y="1660"/>
                </a:cubicBezTo>
                <a:cubicBezTo>
                  <a:pt x="977" y="1632"/>
                  <a:pt x="973" y="1605"/>
                  <a:pt x="962" y="1580"/>
                </a:cubicBezTo>
                <a:cubicBezTo>
                  <a:pt x="951" y="1555"/>
                  <a:pt x="935" y="1532"/>
                  <a:pt x="914" y="1511"/>
                </a:cubicBezTo>
                <a:cubicBezTo>
                  <a:pt x="892" y="1489"/>
                  <a:pt x="868" y="1470"/>
                  <a:pt x="841" y="1453"/>
                </a:cubicBezTo>
                <a:cubicBezTo>
                  <a:pt x="842" y="1476"/>
                  <a:pt x="839" y="1503"/>
                  <a:pt x="832" y="1532"/>
                </a:cubicBezTo>
                <a:cubicBezTo>
                  <a:pt x="826" y="1561"/>
                  <a:pt x="813" y="1591"/>
                  <a:pt x="794" y="1622"/>
                </a:cubicBezTo>
                <a:cubicBezTo>
                  <a:pt x="771" y="1661"/>
                  <a:pt x="746" y="1690"/>
                  <a:pt x="720" y="1711"/>
                </a:cubicBezTo>
                <a:cubicBezTo>
                  <a:pt x="694" y="1732"/>
                  <a:pt x="666" y="1745"/>
                  <a:pt x="637" y="1750"/>
                </a:cubicBezTo>
                <a:cubicBezTo>
                  <a:pt x="608" y="1756"/>
                  <a:pt x="578" y="1754"/>
                  <a:pt x="546" y="1745"/>
                </a:cubicBezTo>
                <a:cubicBezTo>
                  <a:pt x="514" y="1737"/>
                  <a:pt x="481" y="1722"/>
                  <a:pt x="447" y="1701"/>
                </a:cubicBezTo>
                <a:cubicBezTo>
                  <a:pt x="411" y="1680"/>
                  <a:pt x="381" y="1654"/>
                  <a:pt x="357" y="1625"/>
                </a:cubicBezTo>
                <a:cubicBezTo>
                  <a:pt x="333" y="1596"/>
                  <a:pt x="316" y="1564"/>
                  <a:pt x="307" y="1530"/>
                </a:cubicBezTo>
                <a:cubicBezTo>
                  <a:pt x="297" y="1495"/>
                  <a:pt x="296" y="1458"/>
                  <a:pt x="303" y="1419"/>
                </a:cubicBezTo>
                <a:cubicBezTo>
                  <a:pt x="309" y="1380"/>
                  <a:pt x="325" y="1340"/>
                  <a:pt x="350" y="1298"/>
                </a:cubicBezTo>
                <a:cubicBezTo>
                  <a:pt x="371" y="1264"/>
                  <a:pt x="392" y="1237"/>
                  <a:pt x="415" y="1217"/>
                </a:cubicBezTo>
                <a:cubicBezTo>
                  <a:pt x="438" y="1197"/>
                  <a:pt x="462" y="1182"/>
                  <a:pt x="488" y="1172"/>
                </a:cubicBezTo>
                <a:cubicBezTo>
                  <a:pt x="513" y="1163"/>
                  <a:pt x="540" y="1158"/>
                  <a:pt x="568" y="1159"/>
                </a:cubicBezTo>
                <a:cubicBezTo>
                  <a:pt x="596" y="1159"/>
                  <a:pt x="624" y="1163"/>
                  <a:pt x="654" y="1172"/>
                </a:cubicBezTo>
                <a:cubicBezTo>
                  <a:pt x="683" y="1180"/>
                  <a:pt x="714" y="1192"/>
                  <a:pt x="745" y="1207"/>
                </a:cubicBezTo>
                <a:cubicBezTo>
                  <a:pt x="776" y="1221"/>
                  <a:pt x="808" y="1239"/>
                  <a:pt x="840" y="1258"/>
                </a:cubicBezTo>
                <a:close/>
                <a:moveTo>
                  <a:pt x="732" y="1392"/>
                </a:moveTo>
                <a:cubicBezTo>
                  <a:pt x="692" y="1368"/>
                  <a:pt x="657" y="1350"/>
                  <a:pt x="628" y="1338"/>
                </a:cubicBezTo>
                <a:cubicBezTo>
                  <a:pt x="598" y="1327"/>
                  <a:pt x="573" y="1320"/>
                  <a:pt x="551" y="1320"/>
                </a:cubicBezTo>
                <a:cubicBezTo>
                  <a:pt x="530" y="1319"/>
                  <a:pt x="512" y="1323"/>
                  <a:pt x="497" y="1333"/>
                </a:cubicBezTo>
                <a:cubicBezTo>
                  <a:pt x="482" y="1342"/>
                  <a:pt x="469" y="1356"/>
                  <a:pt x="459" y="1374"/>
                </a:cubicBezTo>
                <a:cubicBezTo>
                  <a:pt x="448" y="1391"/>
                  <a:pt x="442" y="1408"/>
                  <a:pt x="441" y="1425"/>
                </a:cubicBezTo>
                <a:cubicBezTo>
                  <a:pt x="439" y="1441"/>
                  <a:pt x="442" y="1457"/>
                  <a:pt x="448" y="1472"/>
                </a:cubicBezTo>
                <a:cubicBezTo>
                  <a:pt x="454" y="1487"/>
                  <a:pt x="463" y="1501"/>
                  <a:pt x="476" y="1514"/>
                </a:cubicBezTo>
                <a:cubicBezTo>
                  <a:pt x="489" y="1528"/>
                  <a:pt x="505" y="1540"/>
                  <a:pt x="523" y="1551"/>
                </a:cubicBezTo>
                <a:cubicBezTo>
                  <a:pt x="543" y="1563"/>
                  <a:pt x="561" y="1571"/>
                  <a:pt x="578" y="1577"/>
                </a:cubicBezTo>
                <a:cubicBezTo>
                  <a:pt x="595" y="1582"/>
                  <a:pt x="611" y="1584"/>
                  <a:pt x="626" y="1583"/>
                </a:cubicBezTo>
                <a:cubicBezTo>
                  <a:pt x="640" y="1581"/>
                  <a:pt x="654" y="1575"/>
                  <a:pt x="666" y="1566"/>
                </a:cubicBezTo>
                <a:cubicBezTo>
                  <a:pt x="678" y="1557"/>
                  <a:pt x="689" y="1543"/>
                  <a:pt x="700" y="1526"/>
                </a:cubicBezTo>
                <a:cubicBezTo>
                  <a:pt x="713" y="1504"/>
                  <a:pt x="722" y="1482"/>
                  <a:pt x="727" y="1458"/>
                </a:cubicBezTo>
                <a:cubicBezTo>
                  <a:pt x="732" y="1435"/>
                  <a:pt x="734" y="1413"/>
                  <a:pt x="732" y="1392"/>
                </a:cubicBezTo>
                <a:close/>
                <a:moveTo>
                  <a:pt x="1190" y="675"/>
                </a:moveTo>
                <a:cubicBezTo>
                  <a:pt x="1219" y="693"/>
                  <a:pt x="1249" y="712"/>
                  <a:pt x="1279" y="734"/>
                </a:cubicBezTo>
                <a:cubicBezTo>
                  <a:pt x="1308" y="756"/>
                  <a:pt x="1336" y="780"/>
                  <a:pt x="1361" y="807"/>
                </a:cubicBezTo>
                <a:cubicBezTo>
                  <a:pt x="1386" y="834"/>
                  <a:pt x="1408" y="862"/>
                  <a:pt x="1426" y="893"/>
                </a:cubicBezTo>
                <a:cubicBezTo>
                  <a:pt x="1444" y="925"/>
                  <a:pt x="1457" y="958"/>
                  <a:pt x="1463" y="993"/>
                </a:cubicBezTo>
                <a:cubicBezTo>
                  <a:pt x="1469" y="1029"/>
                  <a:pt x="1469" y="1067"/>
                  <a:pt x="1460" y="1107"/>
                </a:cubicBezTo>
                <a:cubicBezTo>
                  <a:pt x="1452" y="1148"/>
                  <a:pt x="1435" y="1191"/>
                  <a:pt x="1407" y="1236"/>
                </a:cubicBezTo>
                <a:cubicBezTo>
                  <a:pt x="1398" y="1252"/>
                  <a:pt x="1387" y="1268"/>
                  <a:pt x="1375" y="1282"/>
                </a:cubicBezTo>
                <a:cubicBezTo>
                  <a:pt x="1363" y="1297"/>
                  <a:pt x="1352" y="1309"/>
                  <a:pt x="1341" y="1320"/>
                </a:cubicBezTo>
                <a:cubicBezTo>
                  <a:pt x="1330" y="1331"/>
                  <a:pt x="1319" y="1340"/>
                  <a:pt x="1310" y="1347"/>
                </a:cubicBezTo>
                <a:cubicBezTo>
                  <a:pt x="1301" y="1354"/>
                  <a:pt x="1293" y="1359"/>
                  <a:pt x="1287" y="1360"/>
                </a:cubicBezTo>
                <a:cubicBezTo>
                  <a:pt x="1280" y="1362"/>
                  <a:pt x="1273" y="1362"/>
                  <a:pt x="1264" y="1359"/>
                </a:cubicBezTo>
                <a:cubicBezTo>
                  <a:pt x="1256" y="1356"/>
                  <a:pt x="1245" y="1351"/>
                  <a:pt x="1231" y="1343"/>
                </a:cubicBezTo>
                <a:cubicBezTo>
                  <a:pt x="1219" y="1336"/>
                  <a:pt x="1209" y="1329"/>
                  <a:pt x="1202" y="1324"/>
                </a:cubicBezTo>
                <a:cubicBezTo>
                  <a:pt x="1195" y="1319"/>
                  <a:pt x="1190" y="1315"/>
                  <a:pt x="1187" y="1311"/>
                </a:cubicBezTo>
                <a:cubicBezTo>
                  <a:pt x="1184" y="1306"/>
                  <a:pt x="1182" y="1303"/>
                  <a:pt x="1182" y="1300"/>
                </a:cubicBezTo>
                <a:cubicBezTo>
                  <a:pt x="1183" y="1296"/>
                  <a:pt x="1184" y="1293"/>
                  <a:pt x="1186" y="1290"/>
                </a:cubicBezTo>
                <a:cubicBezTo>
                  <a:pt x="1188" y="1285"/>
                  <a:pt x="1194" y="1280"/>
                  <a:pt x="1201" y="1273"/>
                </a:cubicBezTo>
                <a:cubicBezTo>
                  <a:pt x="1209" y="1266"/>
                  <a:pt x="1218" y="1258"/>
                  <a:pt x="1228" y="1249"/>
                </a:cubicBezTo>
                <a:cubicBezTo>
                  <a:pt x="1238" y="1239"/>
                  <a:pt x="1249" y="1227"/>
                  <a:pt x="1261" y="1214"/>
                </a:cubicBezTo>
                <a:cubicBezTo>
                  <a:pt x="1273" y="1201"/>
                  <a:pt x="1284" y="1185"/>
                  <a:pt x="1295" y="1166"/>
                </a:cubicBezTo>
                <a:cubicBezTo>
                  <a:pt x="1314" y="1135"/>
                  <a:pt x="1324" y="1105"/>
                  <a:pt x="1326" y="1077"/>
                </a:cubicBezTo>
                <a:cubicBezTo>
                  <a:pt x="1327" y="1049"/>
                  <a:pt x="1323" y="1022"/>
                  <a:pt x="1312" y="997"/>
                </a:cubicBezTo>
                <a:cubicBezTo>
                  <a:pt x="1301" y="972"/>
                  <a:pt x="1285" y="949"/>
                  <a:pt x="1264" y="928"/>
                </a:cubicBezTo>
                <a:cubicBezTo>
                  <a:pt x="1243" y="907"/>
                  <a:pt x="1218" y="887"/>
                  <a:pt x="1191" y="870"/>
                </a:cubicBezTo>
                <a:cubicBezTo>
                  <a:pt x="1192" y="894"/>
                  <a:pt x="1189" y="920"/>
                  <a:pt x="1182" y="949"/>
                </a:cubicBezTo>
                <a:cubicBezTo>
                  <a:pt x="1176" y="978"/>
                  <a:pt x="1163" y="1008"/>
                  <a:pt x="1144" y="1040"/>
                </a:cubicBezTo>
                <a:cubicBezTo>
                  <a:pt x="1121" y="1078"/>
                  <a:pt x="1097" y="1108"/>
                  <a:pt x="1070" y="1128"/>
                </a:cubicBezTo>
                <a:cubicBezTo>
                  <a:pt x="1044" y="1149"/>
                  <a:pt x="1017" y="1162"/>
                  <a:pt x="987" y="1168"/>
                </a:cubicBezTo>
                <a:cubicBezTo>
                  <a:pt x="958" y="1173"/>
                  <a:pt x="928" y="1171"/>
                  <a:pt x="896" y="1162"/>
                </a:cubicBezTo>
                <a:cubicBezTo>
                  <a:pt x="864" y="1154"/>
                  <a:pt x="831" y="1139"/>
                  <a:pt x="797" y="1119"/>
                </a:cubicBezTo>
                <a:cubicBezTo>
                  <a:pt x="761" y="1097"/>
                  <a:pt x="731" y="1071"/>
                  <a:pt x="707" y="1042"/>
                </a:cubicBezTo>
                <a:cubicBezTo>
                  <a:pt x="683" y="1013"/>
                  <a:pt x="666" y="981"/>
                  <a:pt x="657" y="947"/>
                </a:cubicBezTo>
                <a:cubicBezTo>
                  <a:pt x="648" y="912"/>
                  <a:pt x="646" y="875"/>
                  <a:pt x="653" y="836"/>
                </a:cubicBezTo>
                <a:cubicBezTo>
                  <a:pt x="660" y="797"/>
                  <a:pt x="676" y="757"/>
                  <a:pt x="701" y="715"/>
                </a:cubicBezTo>
                <a:cubicBezTo>
                  <a:pt x="721" y="682"/>
                  <a:pt x="742" y="655"/>
                  <a:pt x="765" y="634"/>
                </a:cubicBezTo>
                <a:cubicBezTo>
                  <a:pt x="788" y="614"/>
                  <a:pt x="812" y="599"/>
                  <a:pt x="838" y="589"/>
                </a:cubicBezTo>
                <a:cubicBezTo>
                  <a:pt x="863" y="580"/>
                  <a:pt x="890" y="576"/>
                  <a:pt x="918" y="576"/>
                </a:cubicBezTo>
                <a:cubicBezTo>
                  <a:pt x="946" y="576"/>
                  <a:pt x="975" y="581"/>
                  <a:pt x="1004" y="589"/>
                </a:cubicBezTo>
                <a:cubicBezTo>
                  <a:pt x="1034" y="597"/>
                  <a:pt x="1064" y="609"/>
                  <a:pt x="1095" y="624"/>
                </a:cubicBezTo>
                <a:cubicBezTo>
                  <a:pt x="1126" y="639"/>
                  <a:pt x="1158" y="656"/>
                  <a:pt x="1190" y="675"/>
                </a:cubicBezTo>
                <a:close/>
                <a:moveTo>
                  <a:pt x="1082" y="809"/>
                </a:moveTo>
                <a:cubicBezTo>
                  <a:pt x="1042" y="785"/>
                  <a:pt x="1007" y="767"/>
                  <a:pt x="978" y="755"/>
                </a:cubicBezTo>
                <a:cubicBezTo>
                  <a:pt x="948" y="744"/>
                  <a:pt x="923" y="738"/>
                  <a:pt x="901" y="737"/>
                </a:cubicBezTo>
                <a:cubicBezTo>
                  <a:pt x="880" y="736"/>
                  <a:pt x="862" y="741"/>
                  <a:pt x="847" y="750"/>
                </a:cubicBezTo>
                <a:cubicBezTo>
                  <a:pt x="832" y="759"/>
                  <a:pt x="820" y="773"/>
                  <a:pt x="809" y="791"/>
                </a:cubicBezTo>
                <a:cubicBezTo>
                  <a:pt x="798" y="808"/>
                  <a:pt x="792" y="825"/>
                  <a:pt x="791" y="842"/>
                </a:cubicBezTo>
                <a:cubicBezTo>
                  <a:pt x="789" y="858"/>
                  <a:pt x="792" y="874"/>
                  <a:pt x="798" y="889"/>
                </a:cubicBezTo>
                <a:cubicBezTo>
                  <a:pt x="804" y="904"/>
                  <a:pt x="814" y="918"/>
                  <a:pt x="826" y="931"/>
                </a:cubicBezTo>
                <a:cubicBezTo>
                  <a:pt x="839" y="945"/>
                  <a:pt x="855" y="957"/>
                  <a:pt x="873" y="968"/>
                </a:cubicBezTo>
                <a:cubicBezTo>
                  <a:pt x="893" y="980"/>
                  <a:pt x="911" y="988"/>
                  <a:pt x="928" y="994"/>
                </a:cubicBezTo>
                <a:cubicBezTo>
                  <a:pt x="946" y="1000"/>
                  <a:pt x="962" y="1001"/>
                  <a:pt x="976" y="1000"/>
                </a:cubicBezTo>
                <a:cubicBezTo>
                  <a:pt x="990" y="998"/>
                  <a:pt x="1004" y="992"/>
                  <a:pt x="1016" y="983"/>
                </a:cubicBezTo>
                <a:cubicBezTo>
                  <a:pt x="1028" y="974"/>
                  <a:pt x="1040" y="960"/>
                  <a:pt x="1050" y="943"/>
                </a:cubicBezTo>
                <a:cubicBezTo>
                  <a:pt x="1063" y="921"/>
                  <a:pt x="1072" y="899"/>
                  <a:pt x="1077" y="876"/>
                </a:cubicBezTo>
                <a:cubicBezTo>
                  <a:pt x="1082" y="852"/>
                  <a:pt x="1084" y="830"/>
                  <a:pt x="1082" y="809"/>
                </a:cubicBezTo>
                <a:close/>
                <a:moveTo>
                  <a:pt x="1536" y="99"/>
                </a:moveTo>
                <a:cubicBezTo>
                  <a:pt x="1565" y="117"/>
                  <a:pt x="1595" y="136"/>
                  <a:pt x="1625" y="158"/>
                </a:cubicBezTo>
                <a:cubicBezTo>
                  <a:pt x="1654" y="180"/>
                  <a:pt x="1682" y="204"/>
                  <a:pt x="1707" y="231"/>
                </a:cubicBezTo>
                <a:cubicBezTo>
                  <a:pt x="1732" y="258"/>
                  <a:pt x="1754" y="286"/>
                  <a:pt x="1772" y="317"/>
                </a:cubicBezTo>
                <a:cubicBezTo>
                  <a:pt x="1791" y="348"/>
                  <a:pt x="1803" y="382"/>
                  <a:pt x="1809" y="417"/>
                </a:cubicBezTo>
                <a:cubicBezTo>
                  <a:pt x="1816" y="453"/>
                  <a:pt x="1815" y="491"/>
                  <a:pt x="1807" y="531"/>
                </a:cubicBezTo>
                <a:cubicBezTo>
                  <a:pt x="1798" y="572"/>
                  <a:pt x="1781" y="615"/>
                  <a:pt x="1753" y="660"/>
                </a:cubicBezTo>
                <a:cubicBezTo>
                  <a:pt x="1744" y="676"/>
                  <a:pt x="1733" y="692"/>
                  <a:pt x="1721" y="706"/>
                </a:cubicBezTo>
                <a:cubicBezTo>
                  <a:pt x="1710" y="721"/>
                  <a:pt x="1698" y="733"/>
                  <a:pt x="1687" y="744"/>
                </a:cubicBezTo>
                <a:cubicBezTo>
                  <a:pt x="1676" y="755"/>
                  <a:pt x="1665" y="764"/>
                  <a:pt x="1656" y="771"/>
                </a:cubicBezTo>
                <a:cubicBezTo>
                  <a:pt x="1647" y="778"/>
                  <a:pt x="1639" y="783"/>
                  <a:pt x="1633" y="784"/>
                </a:cubicBezTo>
                <a:cubicBezTo>
                  <a:pt x="1626" y="786"/>
                  <a:pt x="1619" y="786"/>
                  <a:pt x="1610" y="783"/>
                </a:cubicBezTo>
                <a:cubicBezTo>
                  <a:pt x="1602" y="780"/>
                  <a:pt x="1591" y="775"/>
                  <a:pt x="1577" y="767"/>
                </a:cubicBezTo>
                <a:cubicBezTo>
                  <a:pt x="1565" y="760"/>
                  <a:pt x="1555" y="753"/>
                  <a:pt x="1548" y="748"/>
                </a:cubicBezTo>
                <a:cubicBezTo>
                  <a:pt x="1541" y="743"/>
                  <a:pt x="1536" y="739"/>
                  <a:pt x="1533" y="735"/>
                </a:cubicBezTo>
                <a:cubicBezTo>
                  <a:pt x="1530" y="730"/>
                  <a:pt x="1528" y="727"/>
                  <a:pt x="1529" y="724"/>
                </a:cubicBezTo>
                <a:cubicBezTo>
                  <a:pt x="1529" y="720"/>
                  <a:pt x="1530" y="717"/>
                  <a:pt x="1532" y="714"/>
                </a:cubicBezTo>
                <a:cubicBezTo>
                  <a:pt x="1535" y="709"/>
                  <a:pt x="1540" y="704"/>
                  <a:pt x="1547" y="697"/>
                </a:cubicBezTo>
                <a:cubicBezTo>
                  <a:pt x="1555" y="690"/>
                  <a:pt x="1564" y="682"/>
                  <a:pt x="1574" y="672"/>
                </a:cubicBezTo>
                <a:cubicBezTo>
                  <a:pt x="1584" y="663"/>
                  <a:pt x="1595" y="651"/>
                  <a:pt x="1607" y="638"/>
                </a:cubicBezTo>
                <a:cubicBezTo>
                  <a:pt x="1619" y="625"/>
                  <a:pt x="1630" y="609"/>
                  <a:pt x="1641" y="590"/>
                </a:cubicBezTo>
                <a:cubicBezTo>
                  <a:pt x="1660" y="559"/>
                  <a:pt x="1670" y="529"/>
                  <a:pt x="1672" y="501"/>
                </a:cubicBezTo>
                <a:cubicBezTo>
                  <a:pt x="1674" y="473"/>
                  <a:pt x="1669" y="446"/>
                  <a:pt x="1658" y="421"/>
                </a:cubicBezTo>
                <a:cubicBezTo>
                  <a:pt x="1647" y="396"/>
                  <a:pt x="1631" y="373"/>
                  <a:pt x="1610" y="352"/>
                </a:cubicBezTo>
                <a:cubicBezTo>
                  <a:pt x="1589" y="331"/>
                  <a:pt x="1565" y="311"/>
                  <a:pt x="1537" y="294"/>
                </a:cubicBezTo>
                <a:cubicBezTo>
                  <a:pt x="1538" y="318"/>
                  <a:pt x="1535" y="344"/>
                  <a:pt x="1528" y="373"/>
                </a:cubicBezTo>
                <a:cubicBezTo>
                  <a:pt x="1522" y="402"/>
                  <a:pt x="1509" y="432"/>
                  <a:pt x="1490" y="464"/>
                </a:cubicBezTo>
                <a:cubicBezTo>
                  <a:pt x="1467" y="502"/>
                  <a:pt x="1443" y="532"/>
                  <a:pt x="1416" y="552"/>
                </a:cubicBezTo>
                <a:cubicBezTo>
                  <a:pt x="1390" y="573"/>
                  <a:pt x="1363" y="586"/>
                  <a:pt x="1334" y="592"/>
                </a:cubicBezTo>
                <a:cubicBezTo>
                  <a:pt x="1304" y="597"/>
                  <a:pt x="1274" y="595"/>
                  <a:pt x="1242" y="586"/>
                </a:cubicBezTo>
                <a:cubicBezTo>
                  <a:pt x="1210" y="578"/>
                  <a:pt x="1177" y="563"/>
                  <a:pt x="1143" y="543"/>
                </a:cubicBezTo>
                <a:cubicBezTo>
                  <a:pt x="1107" y="521"/>
                  <a:pt x="1077" y="495"/>
                  <a:pt x="1053" y="466"/>
                </a:cubicBezTo>
                <a:cubicBezTo>
                  <a:pt x="1029" y="437"/>
                  <a:pt x="1012" y="405"/>
                  <a:pt x="1003" y="371"/>
                </a:cubicBezTo>
                <a:cubicBezTo>
                  <a:pt x="994" y="336"/>
                  <a:pt x="992" y="299"/>
                  <a:pt x="999" y="260"/>
                </a:cubicBezTo>
                <a:cubicBezTo>
                  <a:pt x="1006" y="221"/>
                  <a:pt x="1022" y="181"/>
                  <a:pt x="1047" y="139"/>
                </a:cubicBezTo>
                <a:cubicBezTo>
                  <a:pt x="1067" y="106"/>
                  <a:pt x="1088" y="79"/>
                  <a:pt x="1111" y="58"/>
                </a:cubicBezTo>
                <a:cubicBezTo>
                  <a:pt x="1134" y="38"/>
                  <a:pt x="1159" y="23"/>
                  <a:pt x="1184" y="13"/>
                </a:cubicBezTo>
                <a:cubicBezTo>
                  <a:pt x="1209" y="4"/>
                  <a:pt x="1236" y="0"/>
                  <a:pt x="1264" y="0"/>
                </a:cubicBezTo>
                <a:cubicBezTo>
                  <a:pt x="1292" y="0"/>
                  <a:pt x="1321" y="5"/>
                  <a:pt x="1350" y="13"/>
                </a:cubicBezTo>
                <a:cubicBezTo>
                  <a:pt x="1380" y="21"/>
                  <a:pt x="1410" y="33"/>
                  <a:pt x="1441" y="48"/>
                </a:cubicBezTo>
                <a:cubicBezTo>
                  <a:pt x="1472" y="63"/>
                  <a:pt x="1504" y="80"/>
                  <a:pt x="1536" y="99"/>
                </a:cubicBezTo>
                <a:close/>
                <a:moveTo>
                  <a:pt x="1428" y="233"/>
                </a:moveTo>
                <a:cubicBezTo>
                  <a:pt x="1388" y="209"/>
                  <a:pt x="1353" y="191"/>
                  <a:pt x="1324" y="179"/>
                </a:cubicBezTo>
                <a:cubicBezTo>
                  <a:pt x="1294" y="168"/>
                  <a:pt x="1269" y="162"/>
                  <a:pt x="1248" y="161"/>
                </a:cubicBezTo>
                <a:cubicBezTo>
                  <a:pt x="1226" y="160"/>
                  <a:pt x="1208" y="165"/>
                  <a:pt x="1193" y="174"/>
                </a:cubicBezTo>
                <a:cubicBezTo>
                  <a:pt x="1179" y="183"/>
                  <a:pt x="1166" y="197"/>
                  <a:pt x="1155" y="215"/>
                </a:cubicBezTo>
                <a:cubicBezTo>
                  <a:pt x="1144" y="232"/>
                  <a:pt x="1138" y="249"/>
                  <a:pt x="1137" y="266"/>
                </a:cubicBezTo>
                <a:cubicBezTo>
                  <a:pt x="1136" y="282"/>
                  <a:pt x="1138" y="298"/>
                  <a:pt x="1144" y="313"/>
                </a:cubicBezTo>
                <a:cubicBezTo>
                  <a:pt x="1150" y="328"/>
                  <a:pt x="1160" y="342"/>
                  <a:pt x="1172" y="355"/>
                </a:cubicBezTo>
                <a:cubicBezTo>
                  <a:pt x="1185" y="369"/>
                  <a:pt x="1201" y="381"/>
                  <a:pt x="1219" y="392"/>
                </a:cubicBezTo>
                <a:cubicBezTo>
                  <a:pt x="1239" y="404"/>
                  <a:pt x="1257" y="412"/>
                  <a:pt x="1275" y="418"/>
                </a:cubicBezTo>
                <a:cubicBezTo>
                  <a:pt x="1292" y="423"/>
                  <a:pt x="1308" y="425"/>
                  <a:pt x="1322" y="424"/>
                </a:cubicBezTo>
                <a:cubicBezTo>
                  <a:pt x="1337" y="422"/>
                  <a:pt x="1350" y="416"/>
                  <a:pt x="1362" y="407"/>
                </a:cubicBezTo>
                <a:cubicBezTo>
                  <a:pt x="1374" y="398"/>
                  <a:pt x="1386" y="384"/>
                  <a:pt x="1396" y="367"/>
                </a:cubicBezTo>
                <a:cubicBezTo>
                  <a:pt x="1409" y="345"/>
                  <a:pt x="1418" y="323"/>
                  <a:pt x="1423" y="300"/>
                </a:cubicBezTo>
                <a:cubicBezTo>
                  <a:pt x="1428" y="276"/>
                  <a:pt x="1430" y="254"/>
                  <a:pt x="1428" y="23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0" name="Freeform 77">
            <a:extLst>
              <a:ext uri="{FF2B5EF4-FFF2-40B4-BE49-F238E27FC236}">
                <a16:creationId xmlns:a16="http://schemas.microsoft.com/office/drawing/2014/main" id="{96561AE2-7634-1F67-2D51-9D9883A65268}"/>
              </a:ext>
            </a:extLst>
          </p:cNvPr>
          <p:cNvSpPr>
            <a:spLocks noEditPoints="1"/>
          </p:cNvSpPr>
          <p:nvPr/>
        </p:nvSpPr>
        <p:spPr bwMode="auto">
          <a:xfrm>
            <a:off x="2084388" y="5270500"/>
            <a:ext cx="377825" cy="474662"/>
          </a:xfrm>
          <a:custGeom>
            <a:avLst/>
            <a:gdLst>
              <a:gd name="T0" fmla="*/ 934 w 1979"/>
              <a:gd name="T1" fmla="*/ 2015 h 2487"/>
              <a:gd name="T2" fmla="*/ 687 w 1979"/>
              <a:gd name="T3" fmla="*/ 2457 h 2487"/>
              <a:gd name="T4" fmla="*/ 631 w 1979"/>
              <a:gd name="T5" fmla="*/ 2483 h 2487"/>
              <a:gd name="T6" fmla="*/ 547 w 1979"/>
              <a:gd name="T7" fmla="*/ 2425 h 2487"/>
              <a:gd name="T8" fmla="*/ 465 w 1979"/>
              <a:gd name="T9" fmla="*/ 2165 h 2487"/>
              <a:gd name="T10" fmla="*/ 354 w 1979"/>
              <a:gd name="T11" fmla="*/ 1943 h 2487"/>
              <a:gd name="T12" fmla="*/ 237 w 1979"/>
              <a:gd name="T13" fmla="*/ 1898 h 2487"/>
              <a:gd name="T14" fmla="*/ 142 w 1979"/>
              <a:gd name="T15" fmla="*/ 2015 h 2487"/>
              <a:gd name="T16" fmla="*/ 130 w 1979"/>
              <a:gd name="T17" fmla="*/ 2140 h 2487"/>
              <a:gd name="T18" fmla="*/ 84 w 1979"/>
              <a:gd name="T19" fmla="*/ 2137 h 2487"/>
              <a:gd name="T20" fmla="*/ 16 w 1979"/>
              <a:gd name="T21" fmla="*/ 2094 h 2487"/>
              <a:gd name="T22" fmla="*/ 0 w 1979"/>
              <a:gd name="T23" fmla="*/ 2030 h 2487"/>
              <a:gd name="T24" fmla="*/ 62 w 1979"/>
              <a:gd name="T25" fmla="*/ 1829 h 2487"/>
              <a:gd name="T26" fmla="*/ 303 w 1979"/>
              <a:gd name="T27" fmla="*/ 1687 h 2487"/>
              <a:gd name="T28" fmla="*/ 509 w 1979"/>
              <a:gd name="T29" fmla="*/ 1839 h 2487"/>
              <a:gd name="T30" fmla="*/ 645 w 1979"/>
              <a:gd name="T31" fmla="*/ 2257 h 2487"/>
              <a:gd name="T32" fmla="*/ 841 w 1979"/>
              <a:gd name="T33" fmla="*/ 1961 h 2487"/>
              <a:gd name="T34" fmla="*/ 941 w 1979"/>
              <a:gd name="T35" fmla="*/ 1208 h 2487"/>
              <a:gd name="T36" fmla="*/ 1207 w 1979"/>
              <a:gd name="T37" fmla="*/ 1561 h 2487"/>
              <a:gd name="T38" fmla="*/ 940 w 1979"/>
              <a:gd name="T39" fmla="*/ 1841 h 2487"/>
              <a:gd name="T40" fmla="*/ 488 w 1979"/>
              <a:gd name="T41" fmla="*/ 1621 h 2487"/>
              <a:gd name="T42" fmla="*/ 418 w 1979"/>
              <a:gd name="T43" fmla="*/ 1236 h 2487"/>
              <a:gd name="T44" fmla="*/ 778 w 1979"/>
              <a:gd name="T45" fmla="*/ 1125 h 2487"/>
              <a:gd name="T46" fmla="*/ 767 w 1979"/>
              <a:gd name="T47" fmla="*/ 1309 h 2487"/>
              <a:gd name="T48" fmla="*/ 590 w 1979"/>
              <a:gd name="T49" fmla="*/ 1263 h 2487"/>
              <a:gd name="T50" fmla="*/ 514 w 1979"/>
              <a:gd name="T51" fmla="*/ 1376 h 2487"/>
              <a:gd name="T52" fmla="*/ 718 w 1979"/>
              <a:gd name="T53" fmla="*/ 1576 h 2487"/>
              <a:gd name="T54" fmla="*/ 1004 w 1979"/>
              <a:gd name="T55" fmla="*/ 1667 h 2487"/>
              <a:gd name="T56" fmla="*/ 1058 w 1979"/>
              <a:gd name="T57" fmla="*/ 1540 h 2487"/>
              <a:gd name="T58" fmla="*/ 936 w 1979"/>
              <a:gd name="T59" fmla="*/ 1409 h 2487"/>
              <a:gd name="T60" fmla="*/ 1439 w 1979"/>
              <a:gd name="T61" fmla="*/ 733 h 2487"/>
              <a:gd name="T62" fmla="*/ 1509 w 1979"/>
              <a:gd name="T63" fmla="*/ 1118 h 2487"/>
              <a:gd name="T64" fmla="*/ 1149 w 1979"/>
              <a:gd name="T65" fmla="*/ 1228 h 2487"/>
              <a:gd name="T66" fmla="*/ 747 w 1979"/>
              <a:gd name="T67" fmla="*/ 920 h 2487"/>
              <a:gd name="T68" fmla="*/ 868 w 1979"/>
              <a:gd name="T69" fmla="*/ 545 h 2487"/>
              <a:gd name="T70" fmla="*/ 1291 w 1979"/>
              <a:gd name="T71" fmla="*/ 625 h 2487"/>
              <a:gd name="T72" fmla="*/ 1043 w 1979"/>
              <a:gd name="T73" fmla="*/ 693 h 2487"/>
              <a:gd name="T74" fmla="*/ 907 w 1979"/>
              <a:gd name="T75" fmla="*/ 698 h 2487"/>
              <a:gd name="T76" fmla="*/ 891 w 1979"/>
              <a:gd name="T77" fmla="*/ 856 h 2487"/>
              <a:gd name="T78" fmla="*/ 1199 w 1979"/>
              <a:gd name="T79" fmla="*/ 1064 h 2487"/>
              <a:gd name="T80" fmla="*/ 1396 w 1979"/>
              <a:gd name="T81" fmla="*/ 1042 h 2487"/>
              <a:gd name="T82" fmla="*/ 1386 w 1979"/>
              <a:gd name="T83" fmla="*/ 915 h 2487"/>
              <a:gd name="T84" fmla="*/ 1210 w 1979"/>
              <a:gd name="T85" fmla="*/ 778 h 2487"/>
              <a:gd name="T86" fmla="*/ 1973 w 1979"/>
              <a:gd name="T87" fmla="*/ 289 h 2487"/>
              <a:gd name="T88" fmla="*/ 1736 w 1979"/>
              <a:gd name="T89" fmla="*/ 711 h 2487"/>
              <a:gd name="T90" fmla="*/ 1694 w 1979"/>
              <a:gd name="T91" fmla="*/ 714 h 2487"/>
              <a:gd name="T92" fmla="*/ 1626 w 1979"/>
              <a:gd name="T93" fmla="*/ 667 h 2487"/>
              <a:gd name="T94" fmla="*/ 1703 w 1979"/>
              <a:gd name="T95" fmla="*/ 508 h 2487"/>
              <a:gd name="T96" fmla="*/ 1222 w 1979"/>
              <a:gd name="T97" fmla="*/ 406 h 2487"/>
              <a:gd name="T98" fmla="*/ 1156 w 1979"/>
              <a:gd name="T99" fmla="*/ 395 h 2487"/>
              <a:gd name="T100" fmla="*/ 1115 w 1979"/>
              <a:gd name="T101" fmla="*/ 357 h 2487"/>
              <a:gd name="T102" fmla="*/ 1107 w 1979"/>
              <a:gd name="T103" fmla="*/ 116 h 2487"/>
              <a:gd name="T104" fmla="*/ 1137 w 1979"/>
              <a:gd name="T105" fmla="*/ 58 h 2487"/>
              <a:gd name="T106" fmla="*/ 1184 w 1979"/>
              <a:gd name="T107" fmla="*/ 0 h 2487"/>
              <a:gd name="T108" fmla="*/ 1862 w 1979"/>
              <a:gd name="T109" fmla="*/ 244 h 2487"/>
              <a:gd name="T110" fmla="*/ 1905 w 1979"/>
              <a:gd name="T111" fmla="*/ 241 h 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79" h="2487">
                <a:moveTo>
                  <a:pt x="891" y="1982"/>
                </a:moveTo>
                <a:cubicBezTo>
                  <a:pt x="902" y="1988"/>
                  <a:pt x="911" y="1994"/>
                  <a:pt x="918" y="2000"/>
                </a:cubicBezTo>
                <a:cubicBezTo>
                  <a:pt x="925" y="2005"/>
                  <a:pt x="930" y="2010"/>
                  <a:pt x="934" y="2015"/>
                </a:cubicBezTo>
                <a:cubicBezTo>
                  <a:pt x="938" y="2020"/>
                  <a:pt x="940" y="2025"/>
                  <a:pt x="940" y="2029"/>
                </a:cubicBezTo>
                <a:cubicBezTo>
                  <a:pt x="940" y="2033"/>
                  <a:pt x="939" y="2037"/>
                  <a:pt x="937" y="2041"/>
                </a:cubicBezTo>
                <a:lnTo>
                  <a:pt x="687" y="2457"/>
                </a:lnTo>
                <a:cubicBezTo>
                  <a:pt x="682" y="2465"/>
                  <a:pt x="677" y="2472"/>
                  <a:pt x="672" y="2477"/>
                </a:cubicBezTo>
                <a:cubicBezTo>
                  <a:pt x="667" y="2482"/>
                  <a:pt x="661" y="2485"/>
                  <a:pt x="655" y="2486"/>
                </a:cubicBezTo>
                <a:cubicBezTo>
                  <a:pt x="648" y="2487"/>
                  <a:pt x="640" y="2486"/>
                  <a:pt x="631" y="2483"/>
                </a:cubicBezTo>
                <a:cubicBezTo>
                  <a:pt x="622" y="2480"/>
                  <a:pt x="611" y="2474"/>
                  <a:pt x="598" y="2466"/>
                </a:cubicBezTo>
                <a:cubicBezTo>
                  <a:pt x="585" y="2459"/>
                  <a:pt x="575" y="2452"/>
                  <a:pt x="567" y="2445"/>
                </a:cubicBezTo>
                <a:cubicBezTo>
                  <a:pt x="559" y="2439"/>
                  <a:pt x="552" y="2432"/>
                  <a:pt x="547" y="2425"/>
                </a:cubicBezTo>
                <a:cubicBezTo>
                  <a:pt x="542" y="2418"/>
                  <a:pt x="538" y="2410"/>
                  <a:pt x="534" y="2402"/>
                </a:cubicBezTo>
                <a:cubicBezTo>
                  <a:pt x="530" y="2393"/>
                  <a:pt x="527" y="2383"/>
                  <a:pt x="523" y="2371"/>
                </a:cubicBezTo>
                <a:lnTo>
                  <a:pt x="465" y="2165"/>
                </a:lnTo>
                <a:cubicBezTo>
                  <a:pt x="453" y="2124"/>
                  <a:pt x="442" y="2090"/>
                  <a:pt x="430" y="2061"/>
                </a:cubicBezTo>
                <a:cubicBezTo>
                  <a:pt x="417" y="2033"/>
                  <a:pt x="405" y="2010"/>
                  <a:pt x="392" y="1990"/>
                </a:cubicBezTo>
                <a:cubicBezTo>
                  <a:pt x="380" y="1971"/>
                  <a:pt x="367" y="1955"/>
                  <a:pt x="354" y="1943"/>
                </a:cubicBezTo>
                <a:cubicBezTo>
                  <a:pt x="341" y="1931"/>
                  <a:pt x="328" y="1921"/>
                  <a:pt x="314" y="1913"/>
                </a:cubicBezTo>
                <a:cubicBezTo>
                  <a:pt x="302" y="1906"/>
                  <a:pt x="289" y="1901"/>
                  <a:pt x="276" y="1898"/>
                </a:cubicBezTo>
                <a:cubicBezTo>
                  <a:pt x="263" y="1895"/>
                  <a:pt x="249" y="1895"/>
                  <a:pt x="237" y="1898"/>
                </a:cubicBezTo>
                <a:cubicBezTo>
                  <a:pt x="224" y="1901"/>
                  <a:pt x="212" y="1906"/>
                  <a:pt x="200" y="1915"/>
                </a:cubicBezTo>
                <a:cubicBezTo>
                  <a:pt x="188" y="1924"/>
                  <a:pt x="178" y="1936"/>
                  <a:pt x="169" y="1952"/>
                </a:cubicBezTo>
                <a:cubicBezTo>
                  <a:pt x="155" y="1974"/>
                  <a:pt x="146" y="1995"/>
                  <a:pt x="142" y="2015"/>
                </a:cubicBezTo>
                <a:cubicBezTo>
                  <a:pt x="137" y="2036"/>
                  <a:pt x="134" y="2054"/>
                  <a:pt x="134" y="2071"/>
                </a:cubicBezTo>
                <a:cubicBezTo>
                  <a:pt x="133" y="2088"/>
                  <a:pt x="133" y="2103"/>
                  <a:pt x="133" y="2115"/>
                </a:cubicBezTo>
                <a:cubicBezTo>
                  <a:pt x="134" y="2127"/>
                  <a:pt x="133" y="2135"/>
                  <a:pt x="130" y="2140"/>
                </a:cubicBezTo>
                <a:cubicBezTo>
                  <a:pt x="128" y="2144"/>
                  <a:pt x="125" y="2146"/>
                  <a:pt x="121" y="2147"/>
                </a:cubicBezTo>
                <a:cubicBezTo>
                  <a:pt x="118" y="2148"/>
                  <a:pt x="113" y="2148"/>
                  <a:pt x="107" y="2146"/>
                </a:cubicBezTo>
                <a:cubicBezTo>
                  <a:pt x="101" y="2144"/>
                  <a:pt x="93" y="2141"/>
                  <a:pt x="84" y="2137"/>
                </a:cubicBezTo>
                <a:cubicBezTo>
                  <a:pt x="74" y="2133"/>
                  <a:pt x="63" y="2127"/>
                  <a:pt x="51" y="2119"/>
                </a:cubicBezTo>
                <a:cubicBezTo>
                  <a:pt x="42" y="2114"/>
                  <a:pt x="35" y="2109"/>
                  <a:pt x="29" y="2105"/>
                </a:cubicBezTo>
                <a:cubicBezTo>
                  <a:pt x="24" y="2101"/>
                  <a:pt x="20" y="2097"/>
                  <a:pt x="16" y="2094"/>
                </a:cubicBezTo>
                <a:cubicBezTo>
                  <a:pt x="12" y="2090"/>
                  <a:pt x="9" y="2086"/>
                  <a:pt x="7" y="2083"/>
                </a:cubicBezTo>
                <a:cubicBezTo>
                  <a:pt x="5" y="2079"/>
                  <a:pt x="3" y="2073"/>
                  <a:pt x="2" y="2066"/>
                </a:cubicBezTo>
                <a:cubicBezTo>
                  <a:pt x="0" y="2059"/>
                  <a:pt x="0" y="2047"/>
                  <a:pt x="0" y="2030"/>
                </a:cubicBezTo>
                <a:cubicBezTo>
                  <a:pt x="1" y="2013"/>
                  <a:pt x="3" y="1994"/>
                  <a:pt x="8" y="1972"/>
                </a:cubicBezTo>
                <a:cubicBezTo>
                  <a:pt x="12" y="1949"/>
                  <a:pt x="19" y="1926"/>
                  <a:pt x="28" y="1901"/>
                </a:cubicBezTo>
                <a:cubicBezTo>
                  <a:pt x="36" y="1877"/>
                  <a:pt x="48" y="1852"/>
                  <a:pt x="62" y="1829"/>
                </a:cubicBezTo>
                <a:cubicBezTo>
                  <a:pt x="85" y="1791"/>
                  <a:pt x="109" y="1761"/>
                  <a:pt x="136" y="1738"/>
                </a:cubicBezTo>
                <a:cubicBezTo>
                  <a:pt x="162" y="1716"/>
                  <a:pt x="189" y="1701"/>
                  <a:pt x="218" y="1692"/>
                </a:cubicBezTo>
                <a:cubicBezTo>
                  <a:pt x="246" y="1684"/>
                  <a:pt x="274" y="1682"/>
                  <a:pt x="303" y="1687"/>
                </a:cubicBezTo>
                <a:cubicBezTo>
                  <a:pt x="332" y="1692"/>
                  <a:pt x="360" y="1702"/>
                  <a:pt x="387" y="1718"/>
                </a:cubicBezTo>
                <a:cubicBezTo>
                  <a:pt x="410" y="1732"/>
                  <a:pt x="432" y="1748"/>
                  <a:pt x="452" y="1767"/>
                </a:cubicBezTo>
                <a:cubicBezTo>
                  <a:pt x="472" y="1785"/>
                  <a:pt x="491" y="1809"/>
                  <a:pt x="509" y="1839"/>
                </a:cubicBezTo>
                <a:cubicBezTo>
                  <a:pt x="526" y="1869"/>
                  <a:pt x="543" y="1906"/>
                  <a:pt x="560" y="1951"/>
                </a:cubicBezTo>
                <a:cubicBezTo>
                  <a:pt x="576" y="1996"/>
                  <a:pt x="593" y="2052"/>
                  <a:pt x="609" y="2120"/>
                </a:cubicBezTo>
                <a:lnTo>
                  <a:pt x="645" y="2257"/>
                </a:lnTo>
                <a:lnTo>
                  <a:pt x="817" y="1971"/>
                </a:lnTo>
                <a:cubicBezTo>
                  <a:pt x="819" y="1968"/>
                  <a:pt x="822" y="1965"/>
                  <a:pt x="826" y="1963"/>
                </a:cubicBezTo>
                <a:cubicBezTo>
                  <a:pt x="830" y="1961"/>
                  <a:pt x="835" y="1961"/>
                  <a:pt x="841" y="1961"/>
                </a:cubicBezTo>
                <a:cubicBezTo>
                  <a:pt x="847" y="1962"/>
                  <a:pt x="855" y="1964"/>
                  <a:pt x="863" y="1967"/>
                </a:cubicBezTo>
                <a:cubicBezTo>
                  <a:pt x="871" y="1971"/>
                  <a:pt x="881" y="1976"/>
                  <a:pt x="891" y="1982"/>
                </a:cubicBezTo>
                <a:close/>
                <a:moveTo>
                  <a:pt x="941" y="1208"/>
                </a:moveTo>
                <a:cubicBezTo>
                  <a:pt x="999" y="1243"/>
                  <a:pt x="1048" y="1279"/>
                  <a:pt x="1089" y="1316"/>
                </a:cubicBezTo>
                <a:cubicBezTo>
                  <a:pt x="1130" y="1353"/>
                  <a:pt x="1161" y="1393"/>
                  <a:pt x="1181" y="1433"/>
                </a:cubicBezTo>
                <a:cubicBezTo>
                  <a:pt x="1201" y="1474"/>
                  <a:pt x="1210" y="1517"/>
                  <a:pt x="1207" y="1561"/>
                </a:cubicBezTo>
                <a:cubicBezTo>
                  <a:pt x="1204" y="1605"/>
                  <a:pt x="1188" y="1652"/>
                  <a:pt x="1159" y="1701"/>
                </a:cubicBezTo>
                <a:cubicBezTo>
                  <a:pt x="1129" y="1750"/>
                  <a:pt x="1096" y="1786"/>
                  <a:pt x="1060" y="1808"/>
                </a:cubicBezTo>
                <a:cubicBezTo>
                  <a:pt x="1023" y="1830"/>
                  <a:pt x="983" y="1842"/>
                  <a:pt x="940" y="1841"/>
                </a:cubicBezTo>
                <a:cubicBezTo>
                  <a:pt x="897" y="1841"/>
                  <a:pt x="850" y="1831"/>
                  <a:pt x="799" y="1811"/>
                </a:cubicBezTo>
                <a:cubicBezTo>
                  <a:pt x="748" y="1791"/>
                  <a:pt x="694" y="1764"/>
                  <a:pt x="636" y="1729"/>
                </a:cubicBezTo>
                <a:cubicBezTo>
                  <a:pt x="579" y="1694"/>
                  <a:pt x="529" y="1658"/>
                  <a:pt x="488" y="1621"/>
                </a:cubicBezTo>
                <a:cubicBezTo>
                  <a:pt x="447" y="1583"/>
                  <a:pt x="417" y="1544"/>
                  <a:pt x="396" y="1503"/>
                </a:cubicBezTo>
                <a:cubicBezTo>
                  <a:pt x="376" y="1462"/>
                  <a:pt x="368" y="1420"/>
                  <a:pt x="370" y="1375"/>
                </a:cubicBezTo>
                <a:cubicBezTo>
                  <a:pt x="373" y="1331"/>
                  <a:pt x="389" y="1285"/>
                  <a:pt x="418" y="1236"/>
                </a:cubicBezTo>
                <a:cubicBezTo>
                  <a:pt x="448" y="1187"/>
                  <a:pt x="481" y="1151"/>
                  <a:pt x="518" y="1128"/>
                </a:cubicBezTo>
                <a:cubicBezTo>
                  <a:pt x="554" y="1106"/>
                  <a:pt x="594" y="1095"/>
                  <a:pt x="637" y="1095"/>
                </a:cubicBezTo>
                <a:cubicBezTo>
                  <a:pt x="681" y="1095"/>
                  <a:pt x="728" y="1105"/>
                  <a:pt x="778" y="1125"/>
                </a:cubicBezTo>
                <a:cubicBezTo>
                  <a:pt x="829" y="1146"/>
                  <a:pt x="883" y="1173"/>
                  <a:pt x="941" y="1208"/>
                </a:cubicBezTo>
                <a:close/>
                <a:moveTo>
                  <a:pt x="859" y="1361"/>
                </a:moveTo>
                <a:cubicBezTo>
                  <a:pt x="825" y="1340"/>
                  <a:pt x="794" y="1323"/>
                  <a:pt x="767" y="1309"/>
                </a:cubicBezTo>
                <a:cubicBezTo>
                  <a:pt x="739" y="1295"/>
                  <a:pt x="715" y="1284"/>
                  <a:pt x="693" y="1276"/>
                </a:cubicBezTo>
                <a:cubicBezTo>
                  <a:pt x="671" y="1269"/>
                  <a:pt x="652" y="1264"/>
                  <a:pt x="635" y="1261"/>
                </a:cubicBezTo>
                <a:cubicBezTo>
                  <a:pt x="618" y="1259"/>
                  <a:pt x="603" y="1260"/>
                  <a:pt x="590" y="1263"/>
                </a:cubicBezTo>
                <a:cubicBezTo>
                  <a:pt x="577" y="1266"/>
                  <a:pt x="566" y="1272"/>
                  <a:pt x="557" y="1281"/>
                </a:cubicBezTo>
                <a:cubicBezTo>
                  <a:pt x="547" y="1289"/>
                  <a:pt x="538" y="1300"/>
                  <a:pt x="531" y="1312"/>
                </a:cubicBezTo>
                <a:cubicBezTo>
                  <a:pt x="517" y="1334"/>
                  <a:pt x="512" y="1356"/>
                  <a:pt x="514" y="1376"/>
                </a:cubicBezTo>
                <a:cubicBezTo>
                  <a:pt x="516" y="1397"/>
                  <a:pt x="525" y="1418"/>
                  <a:pt x="541" y="1439"/>
                </a:cubicBezTo>
                <a:cubicBezTo>
                  <a:pt x="557" y="1460"/>
                  <a:pt x="580" y="1482"/>
                  <a:pt x="610" y="1505"/>
                </a:cubicBezTo>
                <a:cubicBezTo>
                  <a:pt x="640" y="1527"/>
                  <a:pt x="676" y="1551"/>
                  <a:pt x="718" y="1576"/>
                </a:cubicBezTo>
                <a:cubicBezTo>
                  <a:pt x="769" y="1607"/>
                  <a:pt x="813" y="1631"/>
                  <a:pt x="849" y="1647"/>
                </a:cubicBezTo>
                <a:cubicBezTo>
                  <a:pt x="885" y="1663"/>
                  <a:pt x="916" y="1673"/>
                  <a:pt x="941" y="1676"/>
                </a:cubicBezTo>
                <a:cubicBezTo>
                  <a:pt x="966" y="1679"/>
                  <a:pt x="987" y="1676"/>
                  <a:pt x="1004" y="1667"/>
                </a:cubicBezTo>
                <a:cubicBezTo>
                  <a:pt x="1020" y="1658"/>
                  <a:pt x="1034" y="1644"/>
                  <a:pt x="1045" y="1625"/>
                </a:cubicBezTo>
                <a:cubicBezTo>
                  <a:pt x="1054" y="1610"/>
                  <a:pt x="1060" y="1596"/>
                  <a:pt x="1062" y="1582"/>
                </a:cubicBezTo>
                <a:cubicBezTo>
                  <a:pt x="1064" y="1568"/>
                  <a:pt x="1063" y="1554"/>
                  <a:pt x="1058" y="1540"/>
                </a:cubicBezTo>
                <a:cubicBezTo>
                  <a:pt x="1054" y="1526"/>
                  <a:pt x="1046" y="1512"/>
                  <a:pt x="1036" y="1498"/>
                </a:cubicBezTo>
                <a:cubicBezTo>
                  <a:pt x="1025" y="1484"/>
                  <a:pt x="1011" y="1469"/>
                  <a:pt x="995" y="1455"/>
                </a:cubicBezTo>
                <a:cubicBezTo>
                  <a:pt x="978" y="1440"/>
                  <a:pt x="959" y="1425"/>
                  <a:pt x="936" y="1409"/>
                </a:cubicBezTo>
                <a:cubicBezTo>
                  <a:pt x="913" y="1394"/>
                  <a:pt x="888" y="1378"/>
                  <a:pt x="859" y="1361"/>
                </a:cubicBezTo>
                <a:close/>
                <a:moveTo>
                  <a:pt x="1291" y="625"/>
                </a:moveTo>
                <a:cubicBezTo>
                  <a:pt x="1349" y="660"/>
                  <a:pt x="1398" y="696"/>
                  <a:pt x="1439" y="733"/>
                </a:cubicBezTo>
                <a:cubicBezTo>
                  <a:pt x="1480" y="771"/>
                  <a:pt x="1511" y="810"/>
                  <a:pt x="1531" y="850"/>
                </a:cubicBezTo>
                <a:cubicBezTo>
                  <a:pt x="1551" y="891"/>
                  <a:pt x="1560" y="934"/>
                  <a:pt x="1557" y="978"/>
                </a:cubicBezTo>
                <a:cubicBezTo>
                  <a:pt x="1555" y="1022"/>
                  <a:pt x="1539" y="1069"/>
                  <a:pt x="1509" y="1118"/>
                </a:cubicBezTo>
                <a:cubicBezTo>
                  <a:pt x="1479" y="1167"/>
                  <a:pt x="1446" y="1203"/>
                  <a:pt x="1410" y="1225"/>
                </a:cubicBezTo>
                <a:cubicBezTo>
                  <a:pt x="1373" y="1248"/>
                  <a:pt x="1333" y="1259"/>
                  <a:pt x="1290" y="1259"/>
                </a:cubicBezTo>
                <a:cubicBezTo>
                  <a:pt x="1247" y="1258"/>
                  <a:pt x="1200" y="1248"/>
                  <a:pt x="1149" y="1228"/>
                </a:cubicBezTo>
                <a:cubicBezTo>
                  <a:pt x="1099" y="1208"/>
                  <a:pt x="1044" y="1181"/>
                  <a:pt x="986" y="1146"/>
                </a:cubicBezTo>
                <a:cubicBezTo>
                  <a:pt x="929" y="1111"/>
                  <a:pt x="879" y="1075"/>
                  <a:pt x="838" y="1038"/>
                </a:cubicBezTo>
                <a:cubicBezTo>
                  <a:pt x="797" y="1000"/>
                  <a:pt x="767" y="961"/>
                  <a:pt x="747" y="920"/>
                </a:cubicBezTo>
                <a:cubicBezTo>
                  <a:pt x="726" y="879"/>
                  <a:pt x="718" y="837"/>
                  <a:pt x="720" y="793"/>
                </a:cubicBezTo>
                <a:cubicBezTo>
                  <a:pt x="723" y="748"/>
                  <a:pt x="739" y="702"/>
                  <a:pt x="768" y="653"/>
                </a:cubicBezTo>
                <a:cubicBezTo>
                  <a:pt x="798" y="604"/>
                  <a:pt x="831" y="568"/>
                  <a:pt x="868" y="545"/>
                </a:cubicBezTo>
                <a:cubicBezTo>
                  <a:pt x="904" y="523"/>
                  <a:pt x="944" y="512"/>
                  <a:pt x="988" y="512"/>
                </a:cubicBezTo>
                <a:cubicBezTo>
                  <a:pt x="1031" y="512"/>
                  <a:pt x="1078" y="522"/>
                  <a:pt x="1128" y="543"/>
                </a:cubicBezTo>
                <a:cubicBezTo>
                  <a:pt x="1179" y="563"/>
                  <a:pt x="1233" y="590"/>
                  <a:pt x="1291" y="625"/>
                </a:cubicBezTo>
                <a:close/>
                <a:moveTo>
                  <a:pt x="1210" y="778"/>
                </a:moveTo>
                <a:cubicBezTo>
                  <a:pt x="1175" y="757"/>
                  <a:pt x="1144" y="740"/>
                  <a:pt x="1117" y="726"/>
                </a:cubicBezTo>
                <a:cubicBezTo>
                  <a:pt x="1090" y="712"/>
                  <a:pt x="1065" y="701"/>
                  <a:pt x="1043" y="693"/>
                </a:cubicBezTo>
                <a:cubicBezTo>
                  <a:pt x="1022" y="686"/>
                  <a:pt x="1002" y="681"/>
                  <a:pt x="985" y="678"/>
                </a:cubicBezTo>
                <a:cubicBezTo>
                  <a:pt x="968" y="676"/>
                  <a:pt x="954" y="677"/>
                  <a:pt x="941" y="680"/>
                </a:cubicBezTo>
                <a:cubicBezTo>
                  <a:pt x="928" y="684"/>
                  <a:pt x="916" y="689"/>
                  <a:pt x="907" y="698"/>
                </a:cubicBezTo>
                <a:cubicBezTo>
                  <a:pt x="897" y="706"/>
                  <a:pt x="889" y="717"/>
                  <a:pt x="881" y="729"/>
                </a:cubicBezTo>
                <a:cubicBezTo>
                  <a:pt x="868" y="751"/>
                  <a:pt x="862" y="773"/>
                  <a:pt x="864" y="794"/>
                </a:cubicBezTo>
                <a:cubicBezTo>
                  <a:pt x="866" y="814"/>
                  <a:pt x="875" y="835"/>
                  <a:pt x="891" y="856"/>
                </a:cubicBezTo>
                <a:cubicBezTo>
                  <a:pt x="908" y="878"/>
                  <a:pt x="931" y="899"/>
                  <a:pt x="960" y="922"/>
                </a:cubicBezTo>
                <a:cubicBezTo>
                  <a:pt x="990" y="944"/>
                  <a:pt x="1026" y="968"/>
                  <a:pt x="1068" y="993"/>
                </a:cubicBezTo>
                <a:cubicBezTo>
                  <a:pt x="1119" y="1024"/>
                  <a:pt x="1163" y="1048"/>
                  <a:pt x="1199" y="1064"/>
                </a:cubicBezTo>
                <a:cubicBezTo>
                  <a:pt x="1236" y="1080"/>
                  <a:pt x="1266" y="1090"/>
                  <a:pt x="1291" y="1093"/>
                </a:cubicBezTo>
                <a:cubicBezTo>
                  <a:pt x="1317" y="1096"/>
                  <a:pt x="1337" y="1093"/>
                  <a:pt x="1354" y="1084"/>
                </a:cubicBezTo>
                <a:cubicBezTo>
                  <a:pt x="1370" y="1075"/>
                  <a:pt x="1384" y="1061"/>
                  <a:pt x="1396" y="1042"/>
                </a:cubicBezTo>
                <a:cubicBezTo>
                  <a:pt x="1404" y="1027"/>
                  <a:pt x="1410" y="1013"/>
                  <a:pt x="1412" y="999"/>
                </a:cubicBezTo>
                <a:cubicBezTo>
                  <a:pt x="1414" y="985"/>
                  <a:pt x="1413" y="971"/>
                  <a:pt x="1409" y="957"/>
                </a:cubicBezTo>
                <a:cubicBezTo>
                  <a:pt x="1404" y="943"/>
                  <a:pt x="1397" y="929"/>
                  <a:pt x="1386" y="915"/>
                </a:cubicBezTo>
                <a:cubicBezTo>
                  <a:pt x="1375" y="901"/>
                  <a:pt x="1361" y="886"/>
                  <a:pt x="1345" y="872"/>
                </a:cubicBezTo>
                <a:cubicBezTo>
                  <a:pt x="1328" y="857"/>
                  <a:pt x="1309" y="842"/>
                  <a:pt x="1286" y="826"/>
                </a:cubicBezTo>
                <a:cubicBezTo>
                  <a:pt x="1263" y="811"/>
                  <a:pt x="1238" y="795"/>
                  <a:pt x="1210" y="778"/>
                </a:cubicBezTo>
                <a:close/>
                <a:moveTo>
                  <a:pt x="1933" y="256"/>
                </a:moveTo>
                <a:cubicBezTo>
                  <a:pt x="1944" y="262"/>
                  <a:pt x="1952" y="268"/>
                  <a:pt x="1959" y="274"/>
                </a:cubicBezTo>
                <a:cubicBezTo>
                  <a:pt x="1965" y="279"/>
                  <a:pt x="1970" y="284"/>
                  <a:pt x="1973" y="289"/>
                </a:cubicBezTo>
                <a:cubicBezTo>
                  <a:pt x="1976" y="293"/>
                  <a:pt x="1978" y="298"/>
                  <a:pt x="1978" y="301"/>
                </a:cubicBezTo>
                <a:cubicBezTo>
                  <a:pt x="1979" y="305"/>
                  <a:pt x="1978" y="309"/>
                  <a:pt x="1976" y="312"/>
                </a:cubicBezTo>
                <a:lnTo>
                  <a:pt x="1736" y="711"/>
                </a:lnTo>
                <a:cubicBezTo>
                  <a:pt x="1734" y="714"/>
                  <a:pt x="1732" y="716"/>
                  <a:pt x="1728" y="718"/>
                </a:cubicBezTo>
                <a:cubicBezTo>
                  <a:pt x="1725" y="719"/>
                  <a:pt x="1720" y="720"/>
                  <a:pt x="1715" y="719"/>
                </a:cubicBezTo>
                <a:cubicBezTo>
                  <a:pt x="1709" y="719"/>
                  <a:pt x="1702" y="717"/>
                  <a:pt x="1694" y="714"/>
                </a:cubicBezTo>
                <a:cubicBezTo>
                  <a:pt x="1687" y="710"/>
                  <a:pt x="1677" y="706"/>
                  <a:pt x="1667" y="699"/>
                </a:cubicBezTo>
                <a:cubicBezTo>
                  <a:pt x="1656" y="693"/>
                  <a:pt x="1647" y="687"/>
                  <a:pt x="1641" y="682"/>
                </a:cubicBezTo>
                <a:cubicBezTo>
                  <a:pt x="1634" y="676"/>
                  <a:pt x="1629" y="671"/>
                  <a:pt x="1626" y="667"/>
                </a:cubicBezTo>
                <a:cubicBezTo>
                  <a:pt x="1622" y="662"/>
                  <a:pt x="1621" y="658"/>
                  <a:pt x="1620" y="654"/>
                </a:cubicBezTo>
                <a:cubicBezTo>
                  <a:pt x="1620" y="650"/>
                  <a:pt x="1620" y="646"/>
                  <a:pt x="1622" y="643"/>
                </a:cubicBezTo>
                <a:lnTo>
                  <a:pt x="1703" y="508"/>
                </a:lnTo>
                <a:lnTo>
                  <a:pt x="1233" y="225"/>
                </a:lnTo>
                <a:lnTo>
                  <a:pt x="1227" y="380"/>
                </a:lnTo>
                <a:cubicBezTo>
                  <a:pt x="1226" y="391"/>
                  <a:pt x="1224" y="400"/>
                  <a:pt x="1222" y="406"/>
                </a:cubicBezTo>
                <a:cubicBezTo>
                  <a:pt x="1220" y="412"/>
                  <a:pt x="1216" y="415"/>
                  <a:pt x="1211" y="417"/>
                </a:cubicBezTo>
                <a:cubicBezTo>
                  <a:pt x="1206" y="418"/>
                  <a:pt x="1199" y="417"/>
                  <a:pt x="1190" y="413"/>
                </a:cubicBezTo>
                <a:cubicBezTo>
                  <a:pt x="1182" y="410"/>
                  <a:pt x="1171" y="403"/>
                  <a:pt x="1156" y="395"/>
                </a:cubicBezTo>
                <a:cubicBezTo>
                  <a:pt x="1148" y="390"/>
                  <a:pt x="1140" y="385"/>
                  <a:pt x="1135" y="381"/>
                </a:cubicBezTo>
                <a:cubicBezTo>
                  <a:pt x="1129" y="377"/>
                  <a:pt x="1125" y="373"/>
                  <a:pt x="1122" y="369"/>
                </a:cubicBezTo>
                <a:cubicBezTo>
                  <a:pt x="1118" y="365"/>
                  <a:pt x="1116" y="361"/>
                  <a:pt x="1115" y="357"/>
                </a:cubicBezTo>
                <a:cubicBezTo>
                  <a:pt x="1114" y="353"/>
                  <a:pt x="1114" y="348"/>
                  <a:pt x="1113" y="342"/>
                </a:cubicBezTo>
                <a:lnTo>
                  <a:pt x="1106" y="126"/>
                </a:lnTo>
                <a:cubicBezTo>
                  <a:pt x="1106" y="123"/>
                  <a:pt x="1106" y="120"/>
                  <a:pt x="1107" y="116"/>
                </a:cubicBezTo>
                <a:cubicBezTo>
                  <a:pt x="1107" y="113"/>
                  <a:pt x="1109" y="109"/>
                  <a:pt x="1111" y="104"/>
                </a:cubicBezTo>
                <a:cubicBezTo>
                  <a:pt x="1113" y="99"/>
                  <a:pt x="1116" y="93"/>
                  <a:pt x="1120" y="86"/>
                </a:cubicBezTo>
                <a:cubicBezTo>
                  <a:pt x="1125" y="79"/>
                  <a:pt x="1130" y="69"/>
                  <a:pt x="1137" y="58"/>
                </a:cubicBezTo>
                <a:cubicBezTo>
                  <a:pt x="1146" y="43"/>
                  <a:pt x="1153" y="32"/>
                  <a:pt x="1159" y="24"/>
                </a:cubicBezTo>
                <a:cubicBezTo>
                  <a:pt x="1164" y="15"/>
                  <a:pt x="1169" y="9"/>
                  <a:pt x="1173" y="5"/>
                </a:cubicBezTo>
                <a:cubicBezTo>
                  <a:pt x="1177" y="2"/>
                  <a:pt x="1181" y="0"/>
                  <a:pt x="1184" y="0"/>
                </a:cubicBezTo>
                <a:cubicBezTo>
                  <a:pt x="1187" y="0"/>
                  <a:pt x="1190" y="1"/>
                  <a:pt x="1194" y="3"/>
                </a:cubicBezTo>
                <a:lnTo>
                  <a:pt x="1791" y="362"/>
                </a:lnTo>
                <a:lnTo>
                  <a:pt x="1862" y="244"/>
                </a:lnTo>
                <a:cubicBezTo>
                  <a:pt x="1864" y="240"/>
                  <a:pt x="1867" y="238"/>
                  <a:pt x="1871" y="236"/>
                </a:cubicBezTo>
                <a:cubicBezTo>
                  <a:pt x="1875" y="235"/>
                  <a:pt x="1879" y="234"/>
                  <a:pt x="1885" y="235"/>
                </a:cubicBezTo>
                <a:cubicBezTo>
                  <a:pt x="1891" y="236"/>
                  <a:pt x="1898" y="238"/>
                  <a:pt x="1905" y="241"/>
                </a:cubicBezTo>
                <a:cubicBezTo>
                  <a:pt x="1913" y="244"/>
                  <a:pt x="1923" y="249"/>
                  <a:pt x="1933" y="25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1" name="Freeform 78">
            <a:extLst>
              <a:ext uri="{FF2B5EF4-FFF2-40B4-BE49-F238E27FC236}">
                <a16:creationId xmlns:a16="http://schemas.microsoft.com/office/drawing/2014/main" id="{B78B5F6F-4CEA-5BB1-AF85-4B1312642892}"/>
              </a:ext>
            </a:extLst>
          </p:cNvPr>
          <p:cNvSpPr>
            <a:spLocks noEditPoints="1"/>
          </p:cNvSpPr>
          <p:nvPr/>
        </p:nvSpPr>
        <p:spPr bwMode="auto">
          <a:xfrm>
            <a:off x="2644776" y="5260975"/>
            <a:ext cx="363538" cy="484187"/>
          </a:xfrm>
          <a:custGeom>
            <a:avLst/>
            <a:gdLst>
              <a:gd name="T0" fmla="*/ 941 w 1904"/>
              <a:gd name="T1" fmla="*/ 2079 h 2537"/>
              <a:gd name="T2" fmla="*/ 655 w 1904"/>
              <a:gd name="T3" fmla="*/ 2536 h 2537"/>
              <a:gd name="T4" fmla="*/ 548 w 1904"/>
              <a:gd name="T5" fmla="*/ 2475 h 2537"/>
              <a:gd name="T6" fmla="*/ 430 w 1904"/>
              <a:gd name="T7" fmla="*/ 2111 h 2537"/>
              <a:gd name="T8" fmla="*/ 276 w 1904"/>
              <a:gd name="T9" fmla="*/ 1948 h 2537"/>
              <a:gd name="T10" fmla="*/ 142 w 1904"/>
              <a:gd name="T11" fmla="*/ 2065 h 2537"/>
              <a:gd name="T12" fmla="*/ 122 w 1904"/>
              <a:gd name="T13" fmla="*/ 2197 h 2537"/>
              <a:gd name="T14" fmla="*/ 30 w 1904"/>
              <a:gd name="T15" fmla="*/ 2155 h 2537"/>
              <a:gd name="T16" fmla="*/ 1 w 1904"/>
              <a:gd name="T17" fmla="*/ 2080 h 2537"/>
              <a:gd name="T18" fmla="*/ 136 w 1904"/>
              <a:gd name="T19" fmla="*/ 1788 h 2537"/>
              <a:gd name="T20" fmla="*/ 452 w 1904"/>
              <a:gd name="T21" fmla="*/ 1817 h 2537"/>
              <a:gd name="T22" fmla="*/ 646 w 1904"/>
              <a:gd name="T23" fmla="*/ 2307 h 2537"/>
              <a:gd name="T24" fmla="*/ 863 w 1904"/>
              <a:gd name="T25" fmla="*/ 2017 h 2537"/>
              <a:gd name="T26" fmla="*/ 1182 w 1904"/>
              <a:gd name="T27" fmla="*/ 1483 h 2537"/>
              <a:gd name="T28" fmla="*/ 941 w 1904"/>
              <a:gd name="T29" fmla="*/ 1891 h 2537"/>
              <a:gd name="T30" fmla="*/ 397 w 1904"/>
              <a:gd name="T31" fmla="*/ 1553 h 2537"/>
              <a:gd name="T32" fmla="*/ 638 w 1904"/>
              <a:gd name="T33" fmla="*/ 1145 h 2537"/>
              <a:gd name="T34" fmla="*/ 767 w 1904"/>
              <a:gd name="T35" fmla="*/ 1359 h 2537"/>
              <a:gd name="T36" fmla="*/ 557 w 1904"/>
              <a:gd name="T37" fmla="*/ 1331 h 2537"/>
              <a:gd name="T38" fmla="*/ 611 w 1904"/>
              <a:gd name="T39" fmla="*/ 1555 h 2537"/>
              <a:gd name="T40" fmla="*/ 1004 w 1904"/>
              <a:gd name="T41" fmla="*/ 1717 h 2537"/>
              <a:gd name="T42" fmla="*/ 1036 w 1904"/>
              <a:gd name="T43" fmla="*/ 1548 h 2537"/>
              <a:gd name="T44" fmla="*/ 1292 w 1904"/>
              <a:gd name="T45" fmla="*/ 675 h 2537"/>
              <a:gd name="T46" fmla="*/ 1510 w 1904"/>
              <a:gd name="T47" fmla="*/ 1168 h 2537"/>
              <a:gd name="T48" fmla="*/ 987 w 1904"/>
              <a:gd name="T49" fmla="*/ 1196 h 2537"/>
              <a:gd name="T50" fmla="*/ 769 w 1904"/>
              <a:gd name="T51" fmla="*/ 703 h 2537"/>
              <a:gd name="T52" fmla="*/ 1292 w 1904"/>
              <a:gd name="T53" fmla="*/ 675 h 2537"/>
              <a:gd name="T54" fmla="*/ 986 w 1904"/>
              <a:gd name="T55" fmla="*/ 728 h 2537"/>
              <a:gd name="T56" fmla="*/ 865 w 1904"/>
              <a:gd name="T57" fmla="*/ 844 h 2537"/>
              <a:gd name="T58" fmla="*/ 1200 w 1904"/>
              <a:gd name="T59" fmla="*/ 1114 h 2537"/>
              <a:gd name="T60" fmla="*/ 1412 w 1904"/>
              <a:gd name="T61" fmla="*/ 1049 h 2537"/>
              <a:gd name="T62" fmla="*/ 1287 w 1904"/>
              <a:gd name="T63" fmla="*/ 876 h 2537"/>
              <a:gd name="T64" fmla="*/ 1900 w 1904"/>
              <a:gd name="T65" fmla="*/ 387 h 2537"/>
              <a:gd name="T66" fmla="*/ 1743 w 1904"/>
              <a:gd name="T67" fmla="*/ 738 h 2537"/>
              <a:gd name="T68" fmla="*/ 1646 w 1904"/>
              <a:gd name="T69" fmla="*/ 781 h 2537"/>
              <a:gd name="T70" fmla="*/ 1560 w 1904"/>
              <a:gd name="T71" fmla="*/ 711 h 2537"/>
              <a:gd name="T72" fmla="*/ 1709 w 1904"/>
              <a:gd name="T73" fmla="*/ 570 h 2537"/>
              <a:gd name="T74" fmla="*/ 1684 w 1904"/>
              <a:gd name="T75" fmla="*/ 383 h 2537"/>
              <a:gd name="T76" fmla="*/ 1480 w 1904"/>
              <a:gd name="T77" fmla="*/ 473 h 2537"/>
              <a:gd name="T78" fmla="*/ 1400 w 1904"/>
              <a:gd name="T79" fmla="*/ 545 h 2537"/>
              <a:gd name="T80" fmla="*/ 1329 w 1904"/>
              <a:gd name="T81" fmla="*/ 486 h 2537"/>
              <a:gd name="T82" fmla="*/ 1403 w 1904"/>
              <a:gd name="T83" fmla="*/ 292 h 2537"/>
              <a:gd name="T84" fmla="*/ 1268 w 1904"/>
              <a:gd name="T85" fmla="*/ 197 h 2537"/>
              <a:gd name="T86" fmla="*/ 1163 w 1904"/>
              <a:gd name="T87" fmla="*/ 374 h 2537"/>
              <a:gd name="T88" fmla="*/ 1141 w 1904"/>
              <a:gd name="T89" fmla="*/ 455 h 2537"/>
              <a:gd name="T90" fmla="*/ 1057 w 1904"/>
              <a:gd name="T91" fmla="*/ 407 h 2537"/>
              <a:gd name="T92" fmla="*/ 1048 w 1904"/>
              <a:gd name="T93" fmla="*/ 294 h 2537"/>
              <a:gd name="T94" fmla="*/ 1250 w 1904"/>
              <a:gd name="T95" fmla="*/ 12 h 2537"/>
              <a:gd name="T96" fmla="*/ 1509 w 1904"/>
              <a:gd name="T97" fmla="*/ 136 h 2537"/>
              <a:gd name="T98" fmla="*/ 1575 w 1904"/>
              <a:gd name="T99" fmla="*/ 214 h 2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4" h="2537">
                <a:moveTo>
                  <a:pt x="892" y="2032"/>
                </a:moveTo>
                <a:cubicBezTo>
                  <a:pt x="902" y="2038"/>
                  <a:pt x="911" y="2044"/>
                  <a:pt x="918" y="2050"/>
                </a:cubicBezTo>
                <a:cubicBezTo>
                  <a:pt x="926" y="2055"/>
                  <a:pt x="931" y="2060"/>
                  <a:pt x="935" y="2065"/>
                </a:cubicBezTo>
                <a:cubicBezTo>
                  <a:pt x="938" y="2070"/>
                  <a:pt x="940" y="2075"/>
                  <a:pt x="941" y="2079"/>
                </a:cubicBezTo>
                <a:cubicBezTo>
                  <a:pt x="941" y="2083"/>
                  <a:pt x="940" y="2087"/>
                  <a:pt x="938" y="2091"/>
                </a:cubicBezTo>
                <a:lnTo>
                  <a:pt x="688" y="2507"/>
                </a:lnTo>
                <a:cubicBezTo>
                  <a:pt x="683" y="2515"/>
                  <a:pt x="678" y="2522"/>
                  <a:pt x="673" y="2527"/>
                </a:cubicBezTo>
                <a:cubicBezTo>
                  <a:pt x="668" y="2532"/>
                  <a:pt x="662" y="2535"/>
                  <a:pt x="655" y="2536"/>
                </a:cubicBezTo>
                <a:cubicBezTo>
                  <a:pt x="649" y="2537"/>
                  <a:pt x="641" y="2536"/>
                  <a:pt x="632" y="2533"/>
                </a:cubicBezTo>
                <a:cubicBezTo>
                  <a:pt x="622" y="2530"/>
                  <a:pt x="611" y="2524"/>
                  <a:pt x="598" y="2516"/>
                </a:cubicBezTo>
                <a:cubicBezTo>
                  <a:pt x="586" y="2509"/>
                  <a:pt x="576" y="2502"/>
                  <a:pt x="568" y="2495"/>
                </a:cubicBezTo>
                <a:cubicBezTo>
                  <a:pt x="560" y="2489"/>
                  <a:pt x="553" y="2482"/>
                  <a:pt x="548" y="2475"/>
                </a:cubicBezTo>
                <a:cubicBezTo>
                  <a:pt x="543" y="2468"/>
                  <a:pt x="538" y="2460"/>
                  <a:pt x="535" y="2452"/>
                </a:cubicBezTo>
                <a:cubicBezTo>
                  <a:pt x="531" y="2443"/>
                  <a:pt x="527" y="2433"/>
                  <a:pt x="524" y="2421"/>
                </a:cubicBezTo>
                <a:lnTo>
                  <a:pt x="465" y="2215"/>
                </a:lnTo>
                <a:cubicBezTo>
                  <a:pt x="454" y="2174"/>
                  <a:pt x="442" y="2140"/>
                  <a:pt x="430" y="2111"/>
                </a:cubicBezTo>
                <a:cubicBezTo>
                  <a:pt x="418" y="2083"/>
                  <a:pt x="405" y="2060"/>
                  <a:pt x="393" y="2040"/>
                </a:cubicBezTo>
                <a:cubicBezTo>
                  <a:pt x="380" y="2021"/>
                  <a:pt x="368" y="2005"/>
                  <a:pt x="355" y="1993"/>
                </a:cubicBezTo>
                <a:cubicBezTo>
                  <a:pt x="342" y="1981"/>
                  <a:pt x="328" y="1971"/>
                  <a:pt x="315" y="1963"/>
                </a:cubicBezTo>
                <a:cubicBezTo>
                  <a:pt x="303" y="1956"/>
                  <a:pt x="290" y="1951"/>
                  <a:pt x="276" y="1948"/>
                </a:cubicBezTo>
                <a:cubicBezTo>
                  <a:pt x="263" y="1945"/>
                  <a:pt x="250" y="1945"/>
                  <a:pt x="237" y="1948"/>
                </a:cubicBezTo>
                <a:cubicBezTo>
                  <a:pt x="224" y="1951"/>
                  <a:pt x="212" y="1956"/>
                  <a:pt x="201" y="1965"/>
                </a:cubicBezTo>
                <a:cubicBezTo>
                  <a:pt x="189" y="1974"/>
                  <a:pt x="179" y="1986"/>
                  <a:pt x="169" y="2002"/>
                </a:cubicBezTo>
                <a:cubicBezTo>
                  <a:pt x="156" y="2024"/>
                  <a:pt x="147" y="2045"/>
                  <a:pt x="142" y="2065"/>
                </a:cubicBezTo>
                <a:cubicBezTo>
                  <a:pt x="138" y="2086"/>
                  <a:pt x="135" y="2104"/>
                  <a:pt x="134" y="2121"/>
                </a:cubicBezTo>
                <a:cubicBezTo>
                  <a:pt x="133" y="2138"/>
                  <a:pt x="133" y="2153"/>
                  <a:pt x="134" y="2165"/>
                </a:cubicBezTo>
                <a:cubicBezTo>
                  <a:pt x="135" y="2177"/>
                  <a:pt x="133" y="2185"/>
                  <a:pt x="131" y="2190"/>
                </a:cubicBezTo>
                <a:cubicBezTo>
                  <a:pt x="129" y="2194"/>
                  <a:pt x="126" y="2196"/>
                  <a:pt x="122" y="2197"/>
                </a:cubicBezTo>
                <a:cubicBezTo>
                  <a:pt x="118" y="2198"/>
                  <a:pt x="113" y="2198"/>
                  <a:pt x="107" y="2196"/>
                </a:cubicBezTo>
                <a:cubicBezTo>
                  <a:pt x="101" y="2194"/>
                  <a:pt x="93" y="2191"/>
                  <a:pt x="84" y="2187"/>
                </a:cubicBezTo>
                <a:cubicBezTo>
                  <a:pt x="75" y="2183"/>
                  <a:pt x="64" y="2177"/>
                  <a:pt x="51" y="2169"/>
                </a:cubicBezTo>
                <a:cubicBezTo>
                  <a:pt x="43" y="2164"/>
                  <a:pt x="36" y="2159"/>
                  <a:pt x="30" y="2155"/>
                </a:cubicBezTo>
                <a:cubicBezTo>
                  <a:pt x="25" y="2151"/>
                  <a:pt x="20" y="2147"/>
                  <a:pt x="17" y="2144"/>
                </a:cubicBezTo>
                <a:cubicBezTo>
                  <a:pt x="13" y="2140"/>
                  <a:pt x="10" y="2136"/>
                  <a:pt x="8" y="2133"/>
                </a:cubicBezTo>
                <a:cubicBezTo>
                  <a:pt x="6" y="2129"/>
                  <a:pt x="4" y="2123"/>
                  <a:pt x="2" y="2116"/>
                </a:cubicBezTo>
                <a:cubicBezTo>
                  <a:pt x="1" y="2109"/>
                  <a:pt x="0" y="2097"/>
                  <a:pt x="1" y="2080"/>
                </a:cubicBezTo>
                <a:cubicBezTo>
                  <a:pt x="1" y="2063"/>
                  <a:pt x="4" y="2044"/>
                  <a:pt x="8" y="2022"/>
                </a:cubicBezTo>
                <a:cubicBezTo>
                  <a:pt x="13" y="1999"/>
                  <a:pt x="19" y="1976"/>
                  <a:pt x="28" y="1951"/>
                </a:cubicBezTo>
                <a:cubicBezTo>
                  <a:pt x="37" y="1927"/>
                  <a:pt x="48" y="1902"/>
                  <a:pt x="63" y="1879"/>
                </a:cubicBezTo>
                <a:cubicBezTo>
                  <a:pt x="85" y="1841"/>
                  <a:pt x="110" y="1811"/>
                  <a:pt x="136" y="1788"/>
                </a:cubicBezTo>
                <a:cubicBezTo>
                  <a:pt x="163" y="1766"/>
                  <a:pt x="190" y="1751"/>
                  <a:pt x="218" y="1742"/>
                </a:cubicBezTo>
                <a:cubicBezTo>
                  <a:pt x="246" y="1734"/>
                  <a:pt x="275" y="1732"/>
                  <a:pt x="304" y="1737"/>
                </a:cubicBezTo>
                <a:cubicBezTo>
                  <a:pt x="332" y="1742"/>
                  <a:pt x="360" y="1752"/>
                  <a:pt x="387" y="1768"/>
                </a:cubicBezTo>
                <a:cubicBezTo>
                  <a:pt x="411" y="1782"/>
                  <a:pt x="432" y="1798"/>
                  <a:pt x="452" y="1817"/>
                </a:cubicBezTo>
                <a:cubicBezTo>
                  <a:pt x="472" y="1835"/>
                  <a:pt x="491" y="1859"/>
                  <a:pt x="509" y="1889"/>
                </a:cubicBezTo>
                <a:cubicBezTo>
                  <a:pt x="527" y="1919"/>
                  <a:pt x="544" y="1956"/>
                  <a:pt x="560" y="2001"/>
                </a:cubicBezTo>
                <a:cubicBezTo>
                  <a:pt x="577" y="2046"/>
                  <a:pt x="593" y="2102"/>
                  <a:pt x="610" y="2170"/>
                </a:cubicBezTo>
                <a:lnTo>
                  <a:pt x="646" y="2307"/>
                </a:lnTo>
                <a:lnTo>
                  <a:pt x="817" y="2021"/>
                </a:lnTo>
                <a:cubicBezTo>
                  <a:pt x="819" y="2018"/>
                  <a:pt x="823" y="2015"/>
                  <a:pt x="827" y="2013"/>
                </a:cubicBezTo>
                <a:cubicBezTo>
                  <a:pt x="831" y="2011"/>
                  <a:pt x="836" y="2011"/>
                  <a:pt x="842" y="2011"/>
                </a:cubicBezTo>
                <a:cubicBezTo>
                  <a:pt x="848" y="2012"/>
                  <a:pt x="855" y="2014"/>
                  <a:pt x="863" y="2017"/>
                </a:cubicBezTo>
                <a:cubicBezTo>
                  <a:pt x="872" y="2021"/>
                  <a:pt x="881" y="2026"/>
                  <a:pt x="892" y="2032"/>
                </a:cubicBezTo>
                <a:close/>
                <a:moveTo>
                  <a:pt x="942" y="1258"/>
                </a:moveTo>
                <a:cubicBezTo>
                  <a:pt x="999" y="1293"/>
                  <a:pt x="1049" y="1329"/>
                  <a:pt x="1090" y="1366"/>
                </a:cubicBezTo>
                <a:cubicBezTo>
                  <a:pt x="1131" y="1403"/>
                  <a:pt x="1161" y="1443"/>
                  <a:pt x="1182" y="1483"/>
                </a:cubicBezTo>
                <a:cubicBezTo>
                  <a:pt x="1202" y="1524"/>
                  <a:pt x="1210" y="1567"/>
                  <a:pt x="1208" y="1611"/>
                </a:cubicBezTo>
                <a:cubicBezTo>
                  <a:pt x="1205" y="1655"/>
                  <a:pt x="1189" y="1702"/>
                  <a:pt x="1160" y="1751"/>
                </a:cubicBezTo>
                <a:cubicBezTo>
                  <a:pt x="1130" y="1800"/>
                  <a:pt x="1097" y="1836"/>
                  <a:pt x="1060" y="1858"/>
                </a:cubicBezTo>
                <a:cubicBezTo>
                  <a:pt x="1024" y="1880"/>
                  <a:pt x="984" y="1892"/>
                  <a:pt x="941" y="1891"/>
                </a:cubicBezTo>
                <a:cubicBezTo>
                  <a:pt x="897" y="1891"/>
                  <a:pt x="850" y="1881"/>
                  <a:pt x="800" y="1861"/>
                </a:cubicBezTo>
                <a:cubicBezTo>
                  <a:pt x="749" y="1841"/>
                  <a:pt x="695" y="1814"/>
                  <a:pt x="637" y="1779"/>
                </a:cubicBezTo>
                <a:cubicBezTo>
                  <a:pt x="579" y="1744"/>
                  <a:pt x="530" y="1708"/>
                  <a:pt x="489" y="1671"/>
                </a:cubicBezTo>
                <a:cubicBezTo>
                  <a:pt x="448" y="1633"/>
                  <a:pt x="417" y="1594"/>
                  <a:pt x="397" y="1553"/>
                </a:cubicBezTo>
                <a:cubicBezTo>
                  <a:pt x="377" y="1512"/>
                  <a:pt x="368" y="1470"/>
                  <a:pt x="371" y="1425"/>
                </a:cubicBezTo>
                <a:cubicBezTo>
                  <a:pt x="374" y="1381"/>
                  <a:pt x="390" y="1335"/>
                  <a:pt x="419" y="1286"/>
                </a:cubicBezTo>
                <a:cubicBezTo>
                  <a:pt x="448" y="1237"/>
                  <a:pt x="482" y="1201"/>
                  <a:pt x="518" y="1178"/>
                </a:cubicBezTo>
                <a:cubicBezTo>
                  <a:pt x="555" y="1156"/>
                  <a:pt x="595" y="1145"/>
                  <a:pt x="638" y="1145"/>
                </a:cubicBezTo>
                <a:cubicBezTo>
                  <a:pt x="681" y="1145"/>
                  <a:pt x="728" y="1155"/>
                  <a:pt x="779" y="1175"/>
                </a:cubicBezTo>
                <a:cubicBezTo>
                  <a:pt x="829" y="1196"/>
                  <a:pt x="884" y="1223"/>
                  <a:pt x="942" y="1258"/>
                </a:cubicBezTo>
                <a:close/>
                <a:moveTo>
                  <a:pt x="860" y="1411"/>
                </a:moveTo>
                <a:cubicBezTo>
                  <a:pt x="826" y="1390"/>
                  <a:pt x="795" y="1373"/>
                  <a:pt x="767" y="1359"/>
                </a:cubicBezTo>
                <a:cubicBezTo>
                  <a:pt x="740" y="1345"/>
                  <a:pt x="715" y="1334"/>
                  <a:pt x="694" y="1326"/>
                </a:cubicBezTo>
                <a:cubicBezTo>
                  <a:pt x="672" y="1319"/>
                  <a:pt x="653" y="1314"/>
                  <a:pt x="636" y="1311"/>
                </a:cubicBezTo>
                <a:cubicBezTo>
                  <a:pt x="619" y="1309"/>
                  <a:pt x="604" y="1310"/>
                  <a:pt x="591" y="1313"/>
                </a:cubicBezTo>
                <a:cubicBezTo>
                  <a:pt x="578" y="1316"/>
                  <a:pt x="567" y="1322"/>
                  <a:pt x="557" y="1331"/>
                </a:cubicBezTo>
                <a:cubicBezTo>
                  <a:pt x="548" y="1339"/>
                  <a:pt x="539" y="1350"/>
                  <a:pt x="531" y="1362"/>
                </a:cubicBezTo>
                <a:cubicBezTo>
                  <a:pt x="518" y="1384"/>
                  <a:pt x="512" y="1406"/>
                  <a:pt x="514" y="1426"/>
                </a:cubicBezTo>
                <a:cubicBezTo>
                  <a:pt x="516" y="1447"/>
                  <a:pt x="526" y="1468"/>
                  <a:pt x="542" y="1489"/>
                </a:cubicBezTo>
                <a:cubicBezTo>
                  <a:pt x="558" y="1510"/>
                  <a:pt x="581" y="1532"/>
                  <a:pt x="611" y="1555"/>
                </a:cubicBezTo>
                <a:cubicBezTo>
                  <a:pt x="640" y="1577"/>
                  <a:pt x="676" y="1601"/>
                  <a:pt x="718" y="1626"/>
                </a:cubicBezTo>
                <a:cubicBezTo>
                  <a:pt x="770" y="1657"/>
                  <a:pt x="814" y="1681"/>
                  <a:pt x="850" y="1697"/>
                </a:cubicBezTo>
                <a:cubicBezTo>
                  <a:pt x="886" y="1713"/>
                  <a:pt x="917" y="1723"/>
                  <a:pt x="942" y="1726"/>
                </a:cubicBezTo>
                <a:cubicBezTo>
                  <a:pt x="967" y="1729"/>
                  <a:pt x="988" y="1726"/>
                  <a:pt x="1004" y="1717"/>
                </a:cubicBezTo>
                <a:cubicBezTo>
                  <a:pt x="1020" y="1708"/>
                  <a:pt x="1034" y="1694"/>
                  <a:pt x="1046" y="1675"/>
                </a:cubicBezTo>
                <a:cubicBezTo>
                  <a:pt x="1055" y="1660"/>
                  <a:pt x="1060" y="1646"/>
                  <a:pt x="1062" y="1632"/>
                </a:cubicBezTo>
                <a:cubicBezTo>
                  <a:pt x="1064" y="1618"/>
                  <a:pt x="1063" y="1604"/>
                  <a:pt x="1059" y="1590"/>
                </a:cubicBezTo>
                <a:cubicBezTo>
                  <a:pt x="1055" y="1576"/>
                  <a:pt x="1047" y="1562"/>
                  <a:pt x="1036" y="1548"/>
                </a:cubicBezTo>
                <a:cubicBezTo>
                  <a:pt x="1025" y="1534"/>
                  <a:pt x="1012" y="1519"/>
                  <a:pt x="995" y="1505"/>
                </a:cubicBezTo>
                <a:cubicBezTo>
                  <a:pt x="979" y="1490"/>
                  <a:pt x="959" y="1475"/>
                  <a:pt x="936" y="1459"/>
                </a:cubicBezTo>
                <a:cubicBezTo>
                  <a:pt x="914" y="1444"/>
                  <a:pt x="888" y="1428"/>
                  <a:pt x="860" y="1411"/>
                </a:cubicBezTo>
                <a:close/>
                <a:moveTo>
                  <a:pt x="1292" y="675"/>
                </a:moveTo>
                <a:cubicBezTo>
                  <a:pt x="1350" y="710"/>
                  <a:pt x="1399" y="746"/>
                  <a:pt x="1440" y="783"/>
                </a:cubicBezTo>
                <a:cubicBezTo>
                  <a:pt x="1481" y="821"/>
                  <a:pt x="1512" y="860"/>
                  <a:pt x="1532" y="900"/>
                </a:cubicBezTo>
                <a:cubicBezTo>
                  <a:pt x="1552" y="941"/>
                  <a:pt x="1561" y="984"/>
                  <a:pt x="1558" y="1028"/>
                </a:cubicBezTo>
                <a:cubicBezTo>
                  <a:pt x="1555" y="1072"/>
                  <a:pt x="1539" y="1119"/>
                  <a:pt x="1510" y="1168"/>
                </a:cubicBezTo>
                <a:cubicBezTo>
                  <a:pt x="1480" y="1217"/>
                  <a:pt x="1447" y="1253"/>
                  <a:pt x="1410" y="1275"/>
                </a:cubicBezTo>
                <a:cubicBezTo>
                  <a:pt x="1374" y="1298"/>
                  <a:pt x="1334" y="1309"/>
                  <a:pt x="1291" y="1309"/>
                </a:cubicBezTo>
                <a:cubicBezTo>
                  <a:pt x="1248" y="1308"/>
                  <a:pt x="1201" y="1298"/>
                  <a:pt x="1150" y="1278"/>
                </a:cubicBezTo>
                <a:cubicBezTo>
                  <a:pt x="1099" y="1258"/>
                  <a:pt x="1045" y="1231"/>
                  <a:pt x="987" y="1196"/>
                </a:cubicBezTo>
                <a:cubicBezTo>
                  <a:pt x="929" y="1161"/>
                  <a:pt x="880" y="1125"/>
                  <a:pt x="839" y="1088"/>
                </a:cubicBezTo>
                <a:cubicBezTo>
                  <a:pt x="798" y="1050"/>
                  <a:pt x="767" y="1011"/>
                  <a:pt x="747" y="970"/>
                </a:cubicBezTo>
                <a:cubicBezTo>
                  <a:pt x="727" y="929"/>
                  <a:pt x="718" y="887"/>
                  <a:pt x="721" y="843"/>
                </a:cubicBezTo>
                <a:cubicBezTo>
                  <a:pt x="724" y="798"/>
                  <a:pt x="740" y="752"/>
                  <a:pt x="769" y="703"/>
                </a:cubicBezTo>
                <a:cubicBezTo>
                  <a:pt x="799" y="654"/>
                  <a:pt x="832" y="618"/>
                  <a:pt x="868" y="595"/>
                </a:cubicBezTo>
                <a:cubicBezTo>
                  <a:pt x="905" y="573"/>
                  <a:pt x="945" y="562"/>
                  <a:pt x="988" y="562"/>
                </a:cubicBezTo>
                <a:cubicBezTo>
                  <a:pt x="1032" y="562"/>
                  <a:pt x="1078" y="572"/>
                  <a:pt x="1129" y="593"/>
                </a:cubicBezTo>
                <a:cubicBezTo>
                  <a:pt x="1179" y="613"/>
                  <a:pt x="1234" y="640"/>
                  <a:pt x="1292" y="675"/>
                </a:cubicBezTo>
                <a:close/>
                <a:moveTo>
                  <a:pt x="1210" y="828"/>
                </a:moveTo>
                <a:cubicBezTo>
                  <a:pt x="1176" y="807"/>
                  <a:pt x="1145" y="790"/>
                  <a:pt x="1118" y="776"/>
                </a:cubicBezTo>
                <a:cubicBezTo>
                  <a:pt x="1090" y="762"/>
                  <a:pt x="1066" y="751"/>
                  <a:pt x="1044" y="743"/>
                </a:cubicBezTo>
                <a:cubicBezTo>
                  <a:pt x="1022" y="736"/>
                  <a:pt x="1003" y="731"/>
                  <a:pt x="986" y="728"/>
                </a:cubicBezTo>
                <a:cubicBezTo>
                  <a:pt x="969" y="726"/>
                  <a:pt x="954" y="727"/>
                  <a:pt x="941" y="730"/>
                </a:cubicBezTo>
                <a:cubicBezTo>
                  <a:pt x="928" y="734"/>
                  <a:pt x="917" y="739"/>
                  <a:pt x="907" y="748"/>
                </a:cubicBezTo>
                <a:cubicBezTo>
                  <a:pt x="898" y="756"/>
                  <a:pt x="889" y="767"/>
                  <a:pt x="882" y="779"/>
                </a:cubicBezTo>
                <a:cubicBezTo>
                  <a:pt x="868" y="801"/>
                  <a:pt x="863" y="823"/>
                  <a:pt x="865" y="844"/>
                </a:cubicBezTo>
                <a:cubicBezTo>
                  <a:pt x="867" y="864"/>
                  <a:pt x="876" y="885"/>
                  <a:pt x="892" y="906"/>
                </a:cubicBezTo>
                <a:cubicBezTo>
                  <a:pt x="908" y="928"/>
                  <a:pt x="931" y="949"/>
                  <a:pt x="961" y="972"/>
                </a:cubicBezTo>
                <a:cubicBezTo>
                  <a:pt x="990" y="994"/>
                  <a:pt x="1026" y="1018"/>
                  <a:pt x="1069" y="1043"/>
                </a:cubicBezTo>
                <a:cubicBezTo>
                  <a:pt x="1120" y="1074"/>
                  <a:pt x="1164" y="1098"/>
                  <a:pt x="1200" y="1114"/>
                </a:cubicBezTo>
                <a:cubicBezTo>
                  <a:pt x="1236" y="1130"/>
                  <a:pt x="1267" y="1140"/>
                  <a:pt x="1292" y="1143"/>
                </a:cubicBezTo>
                <a:cubicBezTo>
                  <a:pt x="1317" y="1146"/>
                  <a:pt x="1338" y="1143"/>
                  <a:pt x="1354" y="1134"/>
                </a:cubicBezTo>
                <a:cubicBezTo>
                  <a:pt x="1371" y="1125"/>
                  <a:pt x="1385" y="1111"/>
                  <a:pt x="1396" y="1092"/>
                </a:cubicBezTo>
                <a:cubicBezTo>
                  <a:pt x="1405" y="1077"/>
                  <a:pt x="1410" y="1063"/>
                  <a:pt x="1412" y="1049"/>
                </a:cubicBezTo>
                <a:cubicBezTo>
                  <a:pt x="1415" y="1035"/>
                  <a:pt x="1413" y="1021"/>
                  <a:pt x="1409" y="1007"/>
                </a:cubicBezTo>
                <a:cubicBezTo>
                  <a:pt x="1405" y="993"/>
                  <a:pt x="1397" y="979"/>
                  <a:pt x="1387" y="965"/>
                </a:cubicBezTo>
                <a:cubicBezTo>
                  <a:pt x="1376" y="951"/>
                  <a:pt x="1362" y="936"/>
                  <a:pt x="1346" y="922"/>
                </a:cubicBezTo>
                <a:cubicBezTo>
                  <a:pt x="1329" y="907"/>
                  <a:pt x="1309" y="892"/>
                  <a:pt x="1287" y="876"/>
                </a:cubicBezTo>
                <a:cubicBezTo>
                  <a:pt x="1264" y="861"/>
                  <a:pt x="1239" y="845"/>
                  <a:pt x="1210" y="828"/>
                </a:cubicBezTo>
                <a:close/>
                <a:moveTo>
                  <a:pt x="1780" y="209"/>
                </a:moveTo>
                <a:cubicBezTo>
                  <a:pt x="1816" y="231"/>
                  <a:pt x="1844" y="257"/>
                  <a:pt x="1864" y="287"/>
                </a:cubicBezTo>
                <a:cubicBezTo>
                  <a:pt x="1883" y="318"/>
                  <a:pt x="1895" y="351"/>
                  <a:pt x="1900" y="387"/>
                </a:cubicBezTo>
                <a:cubicBezTo>
                  <a:pt x="1904" y="423"/>
                  <a:pt x="1901" y="461"/>
                  <a:pt x="1890" y="502"/>
                </a:cubicBezTo>
                <a:cubicBezTo>
                  <a:pt x="1879" y="542"/>
                  <a:pt x="1861" y="582"/>
                  <a:pt x="1837" y="623"/>
                </a:cubicBezTo>
                <a:cubicBezTo>
                  <a:pt x="1822" y="648"/>
                  <a:pt x="1807" y="670"/>
                  <a:pt x="1790" y="689"/>
                </a:cubicBezTo>
                <a:cubicBezTo>
                  <a:pt x="1774" y="709"/>
                  <a:pt x="1758" y="725"/>
                  <a:pt x="1743" y="738"/>
                </a:cubicBezTo>
                <a:cubicBezTo>
                  <a:pt x="1727" y="752"/>
                  <a:pt x="1714" y="762"/>
                  <a:pt x="1702" y="770"/>
                </a:cubicBezTo>
                <a:cubicBezTo>
                  <a:pt x="1690" y="777"/>
                  <a:pt x="1681" y="782"/>
                  <a:pt x="1676" y="783"/>
                </a:cubicBezTo>
                <a:cubicBezTo>
                  <a:pt x="1671" y="785"/>
                  <a:pt x="1666" y="785"/>
                  <a:pt x="1661" y="785"/>
                </a:cubicBezTo>
                <a:cubicBezTo>
                  <a:pt x="1657" y="784"/>
                  <a:pt x="1651" y="783"/>
                  <a:pt x="1646" y="781"/>
                </a:cubicBezTo>
                <a:cubicBezTo>
                  <a:pt x="1640" y="780"/>
                  <a:pt x="1633" y="777"/>
                  <a:pt x="1625" y="773"/>
                </a:cubicBezTo>
                <a:cubicBezTo>
                  <a:pt x="1617" y="769"/>
                  <a:pt x="1607" y="764"/>
                  <a:pt x="1597" y="757"/>
                </a:cubicBezTo>
                <a:cubicBezTo>
                  <a:pt x="1579" y="746"/>
                  <a:pt x="1567" y="737"/>
                  <a:pt x="1562" y="730"/>
                </a:cubicBezTo>
                <a:cubicBezTo>
                  <a:pt x="1557" y="723"/>
                  <a:pt x="1556" y="717"/>
                  <a:pt x="1560" y="711"/>
                </a:cubicBezTo>
                <a:cubicBezTo>
                  <a:pt x="1562" y="707"/>
                  <a:pt x="1569" y="702"/>
                  <a:pt x="1579" y="696"/>
                </a:cubicBezTo>
                <a:cubicBezTo>
                  <a:pt x="1590" y="690"/>
                  <a:pt x="1602" y="681"/>
                  <a:pt x="1616" y="671"/>
                </a:cubicBezTo>
                <a:cubicBezTo>
                  <a:pt x="1631" y="660"/>
                  <a:pt x="1646" y="647"/>
                  <a:pt x="1662" y="631"/>
                </a:cubicBezTo>
                <a:cubicBezTo>
                  <a:pt x="1679" y="615"/>
                  <a:pt x="1694" y="594"/>
                  <a:pt x="1709" y="570"/>
                </a:cubicBezTo>
                <a:cubicBezTo>
                  <a:pt x="1721" y="550"/>
                  <a:pt x="1730" y="530"/>
                  <a:pt x="1734" y="512"/>
                </a:cubicBezTo>
                <a:cubicBezTo>
                  <a:pt x="1739" y="493"/>
                  <a:pt x="1740" y="476"/>
                  <a:pt x="1738" y="459"/>
                </a:cubicBezTo>
                <a:cubicBezTo>
                  <a:pt x="1736" y="443"/>
                  <a:pt x="1730" y="429"/>
                  <a:pt x="1721" y="416"/>
                </a:cubicBezTo>
                <a:cubicBezTo>
                  <a:pt x="1712" y="403"/>
                  <a:pt x="1699" y="392"/>
                  <a:pt x="1684" y="383"/>
                </a:cubicBezTo>
                <a:cubicBezTo>
                  <a:pt x="1667" y="372"/>
                  <a:pt x="1650" y="367"/>
                  <a:pt x="1633" y="365"/>
                </a:cubicBezTo>
                <a:cubicBezTo>
                  <a:pt x="1615" y="364"/>
                  <a:pt x="1598" y="366"/>
                  <a:pt x="1581" y="374"/>
                </a:cubicBezTo>
                <a:cubicBezTo>
                  <a:pt x="1564" y="381"/>
                  <a:pt x="1547" y="392"/>
                  <a:pt x="1530" y="409"/>
                </a:cubicBezTo>
                <a:cubicBezTo>
                  <a:pt x="1513" y="425"/>
                  <a:pt x="1496" y="447"/>
                  <a:pt x="1480" y="473"/>
                </a:cubicBezTo>
                <a:lnTo>
                  <a:pt x="1443" y="536"/>
                </a:lnTo>
                <a:cubicBezTo>
                  <a:pt x="1440" y="541"/>
                  <a:pt x="1437" y="544"/>
                  <a:pt x="1433" y="547"/>
                </a:cubicBezTo>
                <a:cubicBezTo>
                  <a:pt x="1430" y="550"/>
                  <a:pt x="1426" y="551"/>
                  <a:pt x="1420" y="551"/>
                </a:cubicBezTo>
                <a:cubicBezTo>
                  <a:pt x="1415" y="550"/>
                  <a:pt x="1408" y="548"/>
                  <a:pt x="1400" y="545"/>
                </a:cubicBezTo>
                <a:cubicBezTo>
                  <a:pt x="1392" y="542"/>
                  <a:pt x="1383" y="536"/>
                  <a:pt x="1371" y="529"/>
                </a:cubicBezTo>
                <a:cubicBezTo>
                  <a:pt x="1360" y="523"/>
                  <a:pt x="1352" y="517"/>
                  <a:pt x="1345" y="512"/>
                </a:cubicBezTo>
                <a:cubicBezTo>
                  <a:pt x="1339" y="507"/>
                  <a:pt x="1335" y="502"/>
                  <a:pt x="1332" y="498"/>
                </a:cubicBezTo>
                <a:cubicBezTo>
                  <a:pt x="1330" y="494"/>
                  <a:pt x="1329" y="490"/>
                  <a:pt x="1329" y="486"/>
                </a:cubicBezTo>
                <a:cubicBezTo>
                  <a:pt x="1329" y="481"/>
                  <a:pt x="1331" y="477"/>
                  <a:pt x="1334" y="473"/>
                </a:cubicBezTo>
                <a:lnTo>
                  <a:pt x="1372" y="410"/>
                </a:lnTo>
                <a:cubicBezTo>
                  <a:pt x="1385" y="388"/>
                  <a:pt x="1394" y="367"/>
                  <a:pt x="1399" y="347"/>
                </a:cubicBezTo>
                <a:cubicBezTo>
                  <a:pt x="1404" y="328"/>
                  <a:pt x="1405" y="309"/>
                  <a:pt x="1403" y="292"/>
                </a:cubicBezTo>
                <a:cubicBezTo>
                  <a:pt x="1400" y="275"/>
                  <a:pt x="1394" y="260"/>
                  <a:pt x="1384" y="246"/>
                </a:cubicBezTo>
                <a:cubicBezTo>
                  <a:pt x="1375" y="232"/>
                  <a:pt x="1362" y="220"/>
                  <a:pt x="1346" y="211"/>
                </a:cubicBezTo>
                <a:cubicBezTo>
                  <a:pt x="1334" y="203"/>
                  <a:pt x="1321" y="198"/>
                  <a:pt x="1307" y="196"/>
                </a:cubicBezTo>
                <a:cubicBezTo>
                  <a:pt x="1294" y="193"/>
                  <a:pt x="1281" y="194"/>
                  <a:pt x="1268" y="197"/>
                </a:cubicBezTo>
                <a:cubicBezTo>
                  <a:pt x="1255" y="200"/>
                  <a:pt x="1242" y="207"/>
                  <a:pt x="1230" y="216"/>
                </a:cubicBezTo>
                <a:cubicBezTo>
                  <a:pt x="1218" y="226"/>
                  <a:pt x="1207" y="240"/>
                  <a:pt x="1196" y="257"/>
                </a:cubicBezTo>
                <a:cubicBezTo>
                  <a:pt x="1185" y="276"/>
                  <a:pt x="1177" y="296"/>
                  <a:pt x="1172" y="317"/>
                </a:cubicBezTo>
                <a:cubicBezTo>
                  <a:pt x="1167" y="338"/>
                  <a:pt x="1165" y="357"/>
                  <a:pt x="1163" y="374"/>
                </a:cubicBezTo>
                <a:cubicBezTo>
                  <a:pt x="1162" y="392"/>
                  <a:pt x="1161" y="408"/>
                  <a:pt x="1162" y="421"/>
                </a:cubicBezTo>
                <a:cubicBezTo>
                  <a:pt x="1162" y="434"/>
                  <a:pt x="1161" y="443"/>
                  <a:pt x="1158" y="447"/>
                </a:cubicBezTo>
                <a:cubicBezTo>
                  <a:pt x="1156" y="450"/>
                  <a:pt x="1154" y="452"/>
                  <a:pt x="1151" y="454"/>
                </a:cubicBezTo>
                <a:cubicBezTo>
                  <a:pt x="1149" y="455"/>
                  <a:pt x="1145" y="456"/>
                  <a:pt x="1141" y="455"/>
                </a:cubicBezTo>
                <a:cubicBezTo>
                  <a:pt x="1136" y="454"/>
                  <a:pt x="1130" y="452"/>
                  <a:pt x="1122" y="448"/>
                </a:cubicBezTo>
                <a:cubicBezTo>
                  <a:pt x="1115" y="445"/>
                  <a:pt x="1105" y="440"/>
                  <a:pt x="1094" y="433"/>
                </a:cubicBezTo>
                <a:cubicBezTo>
                  <a:pt x="1085" y="427"/>
                  <a:pt x="1077" y="423"/>
                  <a:pt x="1071" y="419"/>
                </a:cubicBezTo>
                <a:cubicBezTo>
                  <a:pt x="1065" y="414"/>
                  <a:pt x="1061" y="411"/>
                  <a:pt x="1057" y="407"/>
                </a:cubicBezTo>
                <a:cubicBezTo>
                  <a:pt x="1054" y="403"/>
                  <a:pt x="1051" y="400"/>
                  <a:pt x="1049" y="396"/>
                </a:cubicBezTo>
                <a:cubicBezTo>
                  <a:pt x="1047" y="393"/>
                  <a:pt x="1046" y="388"/>
                  <a:pt x="1044" y="383"/>
                </a:cubicBezTo>
                <a:cubicBezTo>
                  <a:pt x="1043" y="377"/>
                  <a:pt x="1042" y="366"/>
                  <a:pt x="1042" y="350"/>
                </a:cubicBezTo>
                <a:cubicBezTo>
                  <a:pt x="1042" y="334"/>
                  <a:pt x="1044" y="316"/>
                  <a:pt x="1048" y="294"/>
                </a:cubicBezTo>
                <a:cubicBezTo>
                  <a:pt x="1051" y="272"/>
                  <a:pt x="1058" y="249"/>
                  <a:pt x="1067" y="223"/>
                </a:cubicBezTo>
                <a:cubicBezTo>
                  <a:pt x="1076" y="197"/>
                  <a:pt x="1089" y="171"/>
                  <a:pt x="1105" y="144"/>
                </a:cubicBezTo>
                <a:cubicBezTo>
                  <a:pt x="1126" y="109"/>
                  <a:pt x="1149" y="81"/>
                  <a:pt x="1173" y="58"/>
                </a:cubicBezTo>
                <a:cubicBezTo>
                  <a:pt x="1198" y="36"/>
                  <a:pt x="1223" y="21"/>
                  <a:pt x="1250" y="12"/>
                </a:cubicBezTo>
                <a:cubicBezTo>
                  <a:pt x="1276" y="2"/>
                  <a:pt x="1304" y="0"/>
                  <a:pt x="1332" y="4"/>
                </a:cubicBezTo>
                <a:cubicBezTo>
                  <a:pt x="1360" y="8"/>
                  <a:pt x="1388" y="19"/>
                  <a:pt x="1417" y="36"/>
                </a:cubicBezTo>
                <a:cubicBezTo>
                  <a:pt x="1439" y="49"/>
                  <a:pt x="1458" y="64"/>
                  <a:pt x="1473" y="81"/>
                </a:cubicBezTo>
                <a:cubicBezTo>
                  <a:pt x="1489" y="98"/>
                  <a:pt x="1501" y="116"/>
                  <a:pt x="1509" y="136"/>
                </a:cubicBezTo>
                <a:cubicBezTo>
                  <a:pt x="1518" y="156"/>
                  <a:pt x="1522" y="177"/>
                  <a:pt x="1523" y="199"/>
                </a:cubicBezTo>
                <a:cubicBezTo>
                  <a:pt x="1524" y="222"/>
                  <a:pt x="1520" y="245"/>
                  <a:pt x="1513" y="270"/>
                </a:cubicBezTo>
                <a:lnTo>
                  <a:pt x="1514" y="271"/>
                </a:lnTo>
                <a:cubicBezTo>
                  <a:pt x="1533" y="247"/>
                  <a:pt x="1553" y="228"/>
                  <a:pt x="1575" y="214"/>
                </a:cubicBezTo>
                <a:cubicBezTo>
                  <a:pt x="1597" y="200"/>
                  <a:pt x="1619" y="190"/>
                  <a:pt x="1643" y="185"/>
                </a:cubicBezTo>
                <a:cubicBezTo>
                  <a:pt x="1666" y="180"/>
                  <a:pt x="1689" y="180"/>
                  <a:pt x="1713" y="184"/>
                </a:cubicBezTo>
                <a:cubicBezTo>
                  <a:pt x="1736" y="187"/>
                  <a:pt x="1758" y="196"/>
                  <a:pt x="1780" y="20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0DE4D7B7-4C27-1F27-29DE-16068C34EA65}"/>
              </a:ext>
            </a:extLst>
          </p:cNvPr>
          <p:cNvSpPr>
            <a:spLocks noEditPoints="1"/>
          </p:cNvSpPr>
          <p:nvPr/>
        </p:nvSpPr>
        <p:spPr bwMode="auto">
          <a:xfrm>
            <a:off x="3206751" y="5254625"/>
            <a:ext cx="360363" cy="490537"/>
          </a:xfrm>
          <a:custGeom>
            <a:avLst/>
            <a:gdLst>
              <a:gd name="T0" fmla="*/ 934 w 1896"/>
              <a:gd name="T1" fmla="*/ 2103 h 2575"/>
              <a:gd name="T2" fmla="*/ 687 w 1896"/>
              <a:gd name="T3" fmla="*/ 2545 h 2575"/>
              <a:gd name="T4" fmla="*/ 631 w 1896"/>
              <a:gd name="T5" fmla="*/ 2571 h 2575"/>
              <a:gd name="T6" fmla="*/ 548 w 1896"/>
              <a:gd name="T7" fmla="*/ 2513 h 2575"/>
              <a:gd name="T8" fmla="*/ 465 w 1896"/>
              <a:gd name="T9" fmla="*/ 2253 h 2575"/>
              <a:gd name="T10" fmla="*/ 354 w 1896"/>
              <a:gd name="T11" fmla="*/ 2031 h 2575"/>
              <a:gd name="T12" fmla="*/ 237 w 1896"/>
              <a:gd name="T13" fmla="*/ 1986 h 2575"/>
              <a:gd name="T14" fmla="*/ 142 w 1896"/>
              <a:gd name="T15" fmla="*/ 2103 h 2575"/>
              <a:gd name="T16" fmla="*/ 130 w 1896"/>
              <a:gd name="T17" fmla="*/ 2228 h 2575"/>
              <a:gd name="T18" fmla="*/ 84 w 1896"/>
              <a:gd name="T19" fmla="*/ 2225 h 2575"/>
              <a:gd name="T20" fmla="*/ 16 w 1896"/>
              <a:gd name="T21" fmla="*/ 2182 h 2575"/>
              <a:gd name="T22" fmla="*/ 0 w 1896"/>
              <a:gd name="T23" fmla="*/ 2118 h 2575"/>
              <a:gd name="T24" fmla="*/ 62 w 1896"/>
              <a:gd name="T25" fmla="*/ 1917 h 2575"/>
              <a:gd name="T26" fmla="*/ 303 w 1896"/>
              <a:gd name="T27" fmla="*/ 1775 h 2575"/>
              <a:gd name="T28" fmla="*/ 509 w 1896"/>
              <a:gd name="T29" fmla="*/ 1927 h 2575"/>
              <a:gd name="T30" fmla="*/ 645 w 1896"/>
              <a:gd name="T31" fmla="*/ 2345 h 2575"/>
              <a:gd name="T32" fmla="*/ 842 w 1896"/>
              <a:gd name="T33" fmla="*/ 2049 h 2575"/>
              <a:gd name="T34" fmla="*/ 941 w 1896"/>
              <a:gd name="T35" fmla="*/ 1296 h 2575"/>
              <a:gd name="T36" fmla="*/ 1207 w 1896"/>
              <a:gd name="T37" fmla="*/ 1649 h 2575"/>
              <a:gd name="T38" fmla="*/ 940 w 1896"/>
              <a:gd name="T39" fmla="*/ 1929 h 2575"/>
              <a:gd name="T40" fmla="*/ 488 w 1896"/>
              <a:gd name="T41" fmla="*/ 1709 h 2575"/>
              <a:gd name="T42" fmla="*/ 418 w 1896"/>
              <a:gd name="T43" fmla="*/ 1324 h 2575"/>
              <a:gd name="T44" fmla="*/ 778 w 1896"/>
              <a:gd name="T45" fmla="*/ 1213 h 2575"/>
              <a:gd name="T46" fmla="*/ 767 w 1896"/>
              <a:gd name="T47" fmla="*/ 1397 h 2575"/>
              <a:gd name="T48" fmla="*/ 591 w 1896"/>
              <a:gd name="T49" fmla="*/ 1351 h 2575"/>
              <a:gd name="T50" fmla="*/ 514 w 1896"/>
              <a:gd name="T51" fmla="*/ 1464 h 2575"/>
              <a:gd name="T52" fmla="*/ 718 w 1896"/>
              <a:gd name="T53" fmla="*/ 1664 h 2575"/>
              <a:gd name="T54" fmla="*/ 1004 w 1896"/>
              <a:gd name="T55" fmla="*/ 1755 h 2575"/>
              <a:gd name="T56" fmla="*/ 1059 w 1896"/>
              <a:gd name="T57" fmla="*/ 1628 h 2575"/>
              <a:gd name="T58" fmla="*/ 936 w 1896"/>
              <a:gd name="T59" fmla="*/ 1497 h 2575"/>
              <a:gd name="T60" fmla="*/ 1440 w 1896"/>
              <a:gd name="T61" fmla="*/ 821 h 2575"/>
              <a:gd name="T62" fmla="*/ 1509 w 1896"/>
              <a:gd name="T63" fmla="*/ 1206 h 2575"/>
              <a:gd name="T64" fmla="*/ 1150 w 1896"/>
              <a:gd name="T65" fmla="*/ 1316 h 2575"/>
              <a:gd name="T66" fmla="*/ 747 w 1896"/>
              <a:gd name="T67" fmla="*/ 1008 h 2575"/>
              <a:gd name="T68" fmla="*/ 868 w 1896"/>
              <a:gd name="T69" fmla="*/ 633 h 2575"/>
              <a:gd name="T70" fmla="*/ 1292 w 1896"/>
              <a:gd name="T71" fmla="*/ 713 h 2575"/>
              <a:gd name="T72" fmla="*/ 1044 w 1896"/>
              <a:gd name="T73" fmla="*/ 781 h 2575"/>
              <a:gd name="T74" fmla="*/ 907 w 1896"/>
              <a:gd name="T75" fmla="*/ 786 h 2575"/>
              <a:gd name="T76" fmla="*/ 892 w 1896"/>
              <a:gd name="T77" fmla="*/ 944 h 2575"/>
              <a:gd name="T78" fmla="*/ 1200 w 1896"/>
              <a:gd name="T79" fmla="*/ 1152 h 2575"/>
              <a:gd name="T80" fmla="*/ 1396 w 1896"/>
              <a:gd name="T81" fmla="*/ 1130 h 2575"/>
              <a:gd name="T82" fmla="*/ 1386 w 1896"/>
              <a:gd name="T83" fmla="*/ 1003 h 2575"/>
              <a:gd name="T84" fmla="*/ 1210 w 1896"/>
              <a:gd name="T85" fmla="*/ 866 h 2575"/>
              <a:gd name="T86" fmla="*/ 1890 w 1896"/>
              <a:gd name="T87" fmla="*/ 424 h 2575"/>
              <a:gd name="T88" fmla="*/ 1789 w 1896"/>
              <a:gd name="T89" fmla="*/ 730 h 2575"/>
              <a:gd name="T90" fmla="*/ 1687 w 1896"/>
              <a:gd name="T91" fmla="*/ 823 h 2575"/>
              <a:gd name="T92" fmla="*/ 1641 w 1896"/>
              <a:gd name="T93" fmla="*/ 813 h 2575"/>
              <a:gd name="T94" fmla="*/ 1574 w 1896"/>
              <a:gd name="T95" fmla="*/ 767 h 2575"/>
              <a:gd name="T96" fmla="*/ 1586 w 1896"/>
              <a:gd name="T97" fmla="*/ 732 h 2575"/>
              <a:gd name="T98" fmla="*/ 1705 w 1896"/>
              <a:gd name="T99" fmla="*/ 613 h 2575"/>
              <a:gd name="T100" fmla="*/ 1720 w 1896"/>
              <a:gd name="T101" fmla="*/ 441 h 2575"/>
              <a:gd name="T102" fmla="*/ 1568 w 1896"/>
              <a:gd name="T103" fmla="*/ 384 h 2575"/>
              <a:gd name="T104" fmla="*/ 1437 w 1896"/>
              <a:gd name="T105" fmla="*/ 543 h 2575"/>
              <a:gd name="T106" fmla="*/ 1354 w 1896"/>
              <a:gd name="T107" fmla="*/ 602 h 2575"/>
              <a:gd name="T108" fmla="*/ 1020 w 1896"/>
              <a:gd name="T109" fmla="*/ 352 h 2575"/>
              <a:gd name="T110" fmla="*/ 1250 w 1896"/>
              <a:gd name="T111" fmla="*/ 1 h 2575"/>
              <a:gd name="T112" fmla="*/ 1347 w 1896"/>
              <a:gd name="T113" fmla="*/ 59 h 2575"/>
              <a:gd name="T114" fmla="*/ 1352 w 1896"/>
              <a:gd name="T115" fmla="*/ 435 h 2575"/>
              <a:gd name="T116" fmla="*/ 1473 w 1896"/>
              <a:gd name="T117" fmla="*/ 258 h 2575"/>
              <a:gd name="T118" fmla="*/ 1755 w 1896"/>
              <a:gd name="T119" fmla="*/ 236 h 2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96" h="2575">
                <a:moveTo>
                  <a:pt x="891" y="2070"/>
                </a:moveTo>
                <a:cubicBezTo>
                  <a:pt x="902" y="2076"/>
                  <a:pt x="911" y="2082"/>
                  <a:pt x="918" y="2088"/>
                </a:cubicBezTo>
                <a:cubicBezTo>
                  <a:pt x="925" y="2093"/>
                  <a:pt x="931" y="2098"/>
                  <a:pt x="934" y="2103"/>
                </a:cubicBezTo>
                <a:cubicBezTo>
                  <a:pt x="938" y="2108"/>
                  <a:pt x="940" y="2113"/>
                  <a:pt x="940" y="2117"/>
                </a:cubicBezTo>
                <a:cubicBezTo>
                  <a:pt x="941" y="2121"/>
                  <a:pt x="940" y="2125"/>
                  <a:pt x="937" y="2129"/>
                </a:cubicBezTo>
                <a:lnTo>
                  <a:pt x="687" y="2545"/>
                </a:lnTo>
                <a:cubicBezTo>
                  <a:pt x="682" y="2553"/>
                  <a:pt x="677" y="2560"/>
                  <a:pt x="672" y="2565"/>
                </a:cubicBezTo>
                <a:cubicBezTo>
                  <a:pt x="667" y="2570"/>
                  <a:pt x="661" y="2573"/>
                  <a:pt x="655" y="2574"/>
                </a:cubicBezTo>
                <a:cubicBezTo>
                  <a:pt x="648" y="2575"/>
                  <a:pt x="641" y="2574"/>
                  <a:pt x="631" y="2571"/>
                </a:cubicBezTo>
                <a:cubicBezTo>
                  <a:pt x="622" y="2568"/>
                  <a:pt x="611" y="2562"/>
                  <a:pt x="598" y="2554"/>
                </a:cubicBezTo>
                <a:cubicBezTo>
                  <a:pt x="586" y="2547"/>
                  <a:pt x="575" y="2540"/>
                  <a:pt x="567" y="2533"/>
                </a:cubicBezTo>
                <a:cubicBezTo>
                  <a:pt x="559" y="2527"/>
                  <a:pt x="553" y="2520"/>
                  <a:pt x="548" y="2513"/>
                </a:cubicBezTo>
                <a:cubicBezTo>
                  <a:pt x="542" y="2506"/>
                  <a:pt x="538" y="2498"/>
                  <a:pt x="534" y="2490"/>
                </a:cubicBezTo>
                <a:cubicBezTo>
                  <a:pt x="531" y="2481"/>
                  <a:pt x="527" y="2471"/>
                  <a:pt x="524" y="2459"/>
                </a:cubicBezTo>
                <a:lnTo>
                  <a:pt x="465" y="2253"/>
                </a:lnTo>
                <a:cubicBezTo>
                  <a:pt x="454" y="2212"/>
                  <a:pt x="442" y="2178"/>
                  <a:pt x="430" y="2149"/>
                </a:cubicBezTo>
                <a:cubicBezTo>
                  <a:pt x="417" y="2121"/>
                  <a:pt x="405" y="2098"/>
                  <a:pt x="393" y="2078"/>
                </a:cubicBezTo>
                <a:cubicBezTo>
                  <a:pt x="380" y="2059"/>
                  <a:pt x="367" y="2043"/>
                  <a:pt x="354" y="2031"/>
                </a:cubicBezTo>
                <a:cubicBezTo>
                  <a:pt x="341" y="2019"/>
                  <a:pt x="328" y="2009"/>
                  <a:pt x="315" y="2001"/>
                </a:cubicBezTo>
                <a:cubicBezTo>
                  <a:pt x="302" y="1994"/>
                  <a:pt x="289" y="1989"/>
                  <a:pt x="276" y="1986"/>
                </a:cubicBezTo>
                <a:cubicBezTo>
                  <a:pt x="263" y="1983"/>
                  <a:pt x="250" y="1983"/>
                  <a:pt x="237" y="1986"/>
                </a:cubicBezTo>
                <a:cubicBezTo>
                  <a:pt x="224" y="1989"/>
                  <a:pt x="212" y="1994"/>
                  <a:pt x="200" y="2003"/>
                </a:cubicBezTo>
                <a:cubicBezTo>
                  <a:pt x="189" y="2012"/>
                  <a:pt x="178" y="2024"/>
                  <a:pt x="169" y="2040"/>
                </a:cubicBezTo>
                <a:cubicBezTo>
                  <a:pt x="156" y="2062"/>
                  <a:pt x="147" y="2083"/>
                  <a:pt x="142" y="2103"/>
                </a:cubicBezTo>
                <a:cubicBezTo>
                  <a:pt x="137" y="2124"/>
                  <a:pt x="135" y="2142"/>
                  <a:pt x="134" y="2159"/>
                </a:cubicBezTo>
                <a:cubicBezTo>
                  <a:pt x="133" y="2176"/>
                  <a:pt x="133" y="2191"/>
                  <a:pt x="134" y="2203"/>
                </a:cubicBezTo>
                <a:cubicBezTo>
                  <a:pt x="134" y="2215"/>
                  <a:pt x="133" y="2223"/>
                  <a:pt x="130" y="2228"/>
                </a:cubicBezTo>
                <a:cubicBezTo>
                  <a:pt x="128" y="2232"/>
                  <a:pt x="125" y="2234"/>
                  <a:pt x="122" y="2235"/>
                </a:cubicBezTo>
                <a:cubicBezTo>
                  <a:pt x="118" y="2236"/>
                  <a:pt x="113" y="2236"/>
                  <a:pt x="107" y="2234"/>
                </a:cubicBezTo>
                <a:cubicBezTo>
                  <a:pt x="101" y="2232"/>
                  <a:pt x="93" y="2229"/>
                  <a:pt x="84" y="2225"/>
                </a:cubicBezTo>
                <a:cubicBezTo>
                  <a:pt x="74" y="2221"/>
                  <a:pt x="63" y="2215"/>
                  <a:pt x="51" y="2207"/>
                </a:cubicBezTo>
                <a:cubicBezTo>
                  <a:pt x="42" y="2202"/>
                  <a:pt x="35" y="2197"/>
                  <a:pt x="30" y="2193"/>
                </a:cubicBezTo>
                <a:cubicBezTo>
                  <a:pt x="24" y="2189"/>
                  <a:pt x="20" y="2185"/>
                  <a:pt x="16" y="2182"/>
                </a:cubicBezTo>
                <a:cubicBezTo>
                  <a:pt x="13" y="2178"/>
                  <a:pt x="10" y="2174"/>
                  <a:pt x="8" y="2171"/>
                </a:cubicBezTo>
                <a:cubicBezTo>
                  <a:pt x="6" y="2167"/>
                  <a:pt x="4" y="2161"/>
                  <a:pt x="2" y="2154"/>
                </a:cubicBezTo>
                <a:cubicBezTo>
                  <a:pt x="0" y="2147"/>
                  <a:pt x="0" y="2135"/>
                  <a:pt x="0" y="2118"/>
                </a:cubicBezTo>
                <a:cubicBezTo>
                  <a:pt x="1" y="2101"/>
                  <a:pt x="4" y="2082"/>
                  <a:pt x="8" y="2060"/>
                </a:cubicBezTo>
                <a:cubicBezTo>
                  <a:pt x="12" y="2037"/>
                  <a:pt x="19" y="2014"/>
                  <a:pt x="28" y="1989"/>
                </a:cubicBezTo>
                <a:cubicBezTo>
                  <a:pt x="37" y="1965"/>
                  <a:pt x="48" y="1940"/>
                  <a:pt x="62" y="1917"/>
                </a:cubicBezTo>
                <a:cubicBezTo>
                  <a:pt x="85" y="1879"/>
                  <a:pt x="110" y="1849"/>
                  <a:pt x="136" y="1826"/>
                </a:cubicBezTo>
                <a:cubicBezTo>
                  <a:pt x="162" y="1804"/>
                  <a:pt x="190" y="1789"/>
                  <a:pt x="218" y="1780"/>
                </a:cubicBezTo>
                <a:cubicBezTo>
                  <a:pt x="246" y="1772"/>
                  <a:pt x="274" y="1770"/>
                  <a:pt x="303" y="1775"/>
                </a:cubicBezTo>
                <a:cubicBezTo>
                  <a:pt x="332" y="1780"/>
                  <a:pt x="360" y="1790"/>
                  <a:pt x="387" y="1806"/>
                </a:cubicBezTo>
                <a:cubicBezTo>
                  <a:pt x="410" y="1820"/>
                  <a:pt x="432" y="1836"/>
                  <a:pt x="452" y="1855"/>
                </a:cubicBezTo>
                <a:cubicBezTo>
                  <a:pt x="472" y="1873"/>
                  <a:pt x="491" y="1897"/>
                  <a:pt x="509" y="1927"/>
                </a:cubicBezTo>
                <a:cubicBezTo>
                  <a:pt x="527" y="1957"/>
                  <a:pt x="544" y="1994"/>
                  <a:pt x="560" y="2039"/>
                </a:cubicBezTo>
                <a:cubicBezTo>
                  <a:pt x="576" y="2084"/>
                  <a:pt x="593" y="2140"/>
                  <a:pt x="610" y="2208"/>
                </a:cubicBezTo>
                <a:lnTo>
                  <a:pt x="645" y="2345"/>
                </a:lnTo>
                <a:lnTo>
                  <a:pt x="817" y="2059"/>
                </a:lnTo>
                <a:cubicBezTo>
                  <a:pt x="819" y="2056"/>
                  <a:pt x="822" y="2053"/>
                  <a:pt x="826" y="2051"/>
                </a:cubicBezTo>
                <a:cubicBezTo>
                  <a:pt x="831" y="2049"/>
                  <a:pt x="836" y="2049"/>
                  <a:pt x="842" y="2049"/>
                </a:cubicBezTo>
                <a:cubicBezTo>
                  <a:pt x="848" y="2050"/>
                  <a:pt x="855" y="2052"/>
                  <a:pt x="863" y="2055"/>
                </a:cubicBezTo>
                <a:cubicBezTo>
                  <a:pt x="871" y="2059"/>
                  <a:pt x="881" y="2064"/>
                  <a:pt x="891" y="2070"/>
                </a:cubicBezTo>
                <a:close/>
                <a:moveTo>
                  <a:pt x="941" y="1296"/>
                </a:moveTo>
                <a:cubicBezTo>
                  <a:pt x="999" y="1331"/>
                  <a:pt x="1048" y="1367"/>
                  <a:pt x="1089" y="1404"/>
                </a:cubicBezTo>
                <a:cubicBezTo>
                  <a:pt x="1130" y="1441"/>
                  <a:pt x="1161" y="1481"/>
                  <a:pt x="1181" y="1521"/>
                </a:cubicBezTo>
                <a:cubicBezTo>
                  <a:pt x="1201" y="1562"/>
                  <a:pt x="1210" y="1605"/>
                  <a:pt x="1207" y="1649"/>
                </a:cubicBezTo>
                <a:cubicBezTo>
                  <a:pt x="1205" y="1693"/>
                  <a:pt x="1189" y="1740"/>
                  <a:pt x="1159" y="1789"/>
                </a:cubicBezTo>
                <a:cubicBezTo>
                  <a:pt x="1129" y="1838"/>
                  <a:pt x="1096" y="1874"/>
                  <a:pt x="1060" y="1896"/>
                </a:cubicBezTo>
                <a:cubicBezTo>
                  <a:pt x="1023" y="1918"/>
                  <a:pt x="983" y="1930"/>
                  <a:pt x="940" y="1929"/>
                </a:cubicBezTo>
                <a:cubicBezTo>
                  <a:pt x="897" y="1929"/>
                  <a:pt x="850" y="1919"/>
                  <a:pt x="799" y="1899"/>
                </a:cubicBezTo>
                <a:cubicBezTo>
                  <a:pt x="749" y="1879"/>
                  <a:pt x="694" y="1852"/>
                  <a:pt x="636" y="1817"/>
                </a:cubicBezTo>
                <a:cubicBezTo>
                  <a:pt x="579" y="1782"/>
                  <a:pt x="529" y="1746"/>
                  <a:pt x="488" y="1709"/>
                </a:cubicBezTo>
                <a:cubicBezTo>
                  <a:pt x="447" y="1671"/>
                  <a:pt x="417" y="1632"/>
                  <a:pt x="397" y="1591"/>
                </a:cubicBezTo>
                <a:cubicBezTo>
                  <a:pt x="376" y="1550"/>
                  <a:pt x="368" y="1508"/>
                  <a:pt x="370" y="1463"/>
                </a:cubicBezTo>
                <a:cubicBezTo>
                  <a:pt x="373" y="1419"/>
                  <a:pt x="389" y="1373"/>
                  <a:pt x="418" y="1324"/>
                </a:cubicBezTo>
                <a:cubicBezTo>
                  <a:pt x="448" y="1275"/>
                  <a:pt x="481" y="1239"/>
                  <a:pt x="518" y="1216"/>
                </a:cubicBezTo>
                <a:cubicBezTo>
                  <a:pt x="554" y="1194"/>
                  <a:pt x="594" y="1183"/>
                  <a:pt x="638" y="1183"/>
                </a:cubicBezTo>
                <a:cubicBezTo>
                  <a:pt x="681" y="1183"/>
                  <a:pt x="728" y="1193"/>
                  <a:pt x="778" y="1213"/>
                </a:cubicBezTo>
                <a:cubicBezTo>
                  <a:pt x="829" y="1234"/>
                  <a:pt x="883" y="1261"/>
                  <a:pt x="941" y="1296"/>
                </a:cubicBezTo>
                <a:close/>
                <a:moveTo>
                  <a:pt x="860" y="1449"/>
                </a:moveTo>
                <a:cubicBezTo>
                  <a:pt x="825" y="1428"/>
                  <a:pt x="794" y="1411"/>
                  <a:pt x="767" y="1397"/>
                </a:cubicBezTo>
                <a:cubicBezTo>
                  <a:pt x="740" y="1383"/>
                  <a:pt x="715" y="1372"/>
                  <a:pt x="693" y="1364"/>
                </a:cubicBezTo>
                <a:cubicBezTo>
                  <a:pt x="672" y="1357"/>
                  <a:pt x="652" y="1352"/>
                  <a:pt x="635" y="1349"/>
                </a:cubicBezTo>
                <a:cubicBezTo>
                  <a:pt x="618" y="1347"/>
                  <a:pt x="604" y="1348"/>
                  <a:pt x="591" y="1351"/>
                </a:cubicBezTo>
                <a:cubicBezTo>
                  <a:pt x="578" y="1354"/>
                  <a:pt x="566" y="1360"/>
                  <a:pt x="557" y="1369"/>
                </a:cubicBezTo>
                <a:cubicBezTo>
                  <a:pt x="547" y="1377"/>
                  <a:pt x="539" y="1388"/>
                  <a:pt x="531" y="1400"/>
                </a:cubicBezTo>
                <a:cubicBezTo>
                  <a:pt x="518" y="1422"/>
                  <a:pt x="512" y="1444"/>
                  <a:pt x="514" y="1464"/>
                </a:cubicBezTo>
                <a:cubicBezTo>
                  <a:pt x="516" y="1485"/>
                  <a:pt x="525" y="1506"/>
                  <a:pt x="541" y="1527"/>
                </a:cubicBezTo>
                <a:cubicBezTo>
                  <a:pt x="558" y="1548"/>
                  <a:pt x="581" y="1570"/>
                  <a:pt x="610" y="1593"/>
                </a:cubicBezTo>
                <a:cubicBezTo>
                  <a:pt x="640" y="1615"/>
                  <a:pt x="676" y="1639"/>
                  <a:pt x="718" y="1664"/>
                </a:cubicBezTo>
                <a:cubicBezTo>
                  <a:pt x="769" y="1695"/>
                  <a:pt x="813" y="1719"/>
                  <a:pt x="849" y="1735"/>
                </a:cubicBezTo>
                <a:cubicBezTo>
                  <a:pt x="886" y="1751"/>
                  <a:pt x="916" y="1761"/>
                  <a:pt x="941" y="1764"/>
                </a:cubicBezTo>
                <a:cubicBezTo>
                  <a:pt x="967" y="1767"/>
                  <a:pt x="987" y="1764"/>
                  <a:pt x="1004" y="1755"/>
                </a:cubicBezTo>
                <a:cubicBezTo>
                  <a:pt x="1020" y="1746"/>
                  <a:pt x="1034" y="1732"/>
                  <a:pt x="1046" y="1713"/>
                </a:cubicBezTo>
                <a:cubicBezTo>
                  <a:pt x="1054" y="1698"/>
                  <a:pt x="1060" y="1684"/>
                  <a:pt x="1062" y="1670"/>
                </a:cubicBezTo>
                <a:cubicBezTo>
                  <a:pt x="1064" y="1656"/>
                  <a:pt x="1063" y="1642"/>
                  <a:pt x="1059" y="1628"/>
                </a:cubicBezTo>
                <a:cubicBezTo>
                  <a:pt x="1054" y="1614"/>
                  <a:pt x="1047" y="1600"/>
                  <a:pt x="1036" y="1586"/>
                </a:cubicBezTo>
                <a:cubicBezTo>
                  <a:pt x="1025" y="1572"/>
                  <a:pt x="1011" y="1557"/>
                  <a:pt x="995" y="1543"/>
                </a:cubicBezTo>
                <a:cubicBezTo>
                  <a:pt x="978" y="1528"/>
                  <a:pt x="959" y="1513"/>
                  <a:pt x="936" y="1497"/>
                </a:cubicBezTo>
                <a:cubicBezTo>
                  <a:pt x="913" y="1482"/>
                  <a:pt x="888" y="1466"/>
                  <a:pt x="860" y="1449"/>
                </a:cubicBezTo>
                <a:close/>
                <a:moveTo>
                  <a:pt x="1292" y="713"/>
                </a:moveTo>
                <a:cubicBezTo>
                  <a:pt x="1349" y="748"/>
                  <a:pt x="1399" y="784"/>
                  <a:pt x="1440" y="821"/>
                </a:cubicBezTo>
                <a:cubicBezTo>
                  <a:pt x="1481" y="859"/>
                  <a:pt x="1511" y="898"/>
                  <a:pt x="1531" y="938"/>
                </a:cubicBezTo>
                <a:cubicBezTo>
                  <a:pt x="1552" y="979"/>
                  <a:pt x="1560" y="1022"/>
                  <a:pt x="1558" y="1066"/>
                </a:cubicBezTo>
                <a:cubicBezTo>
                  <a:pt x="1555" y="1110"/>
                  <a:pt x="1539" y="1157"/>
                  <a:pt x="1509" y="1206"/>
                </a:cubicBezTo>
                <a:cubicBezTo>
                  <a:pt x="1480" y="1255"/>
                  <a:pt x="1446" y="1291"/>
                  <a:pt x="1410" y="1313"/>
                </a:cubicBezTo>
                <a:cubicBezTo>
                  <a:pt x="1374" y="1336"/>
                  <a:pt x="1334" y="1347"/>
                  <a:pt x="1290" y="1347"/>
                </a:cubicBezTo>
                <a:cubicBezTo>
                  <a:pt x="1247" y="1346"/>
                  <a:pt x="1200" y="1336"/>
                  <a:pt x="1150" y="1316"/>
                </a:cubicBezTo>
                <a:cubicBezTo>
                  <a:pt x="1099" y="1296"/>
                  <a:pt x="1045" y="1269"/>
                  <a:pt x="986" y="1234"/>
                </a:cubicBezTo>
                <a:cubicBezTo>
                  <a:pt x="929" y="1199"/>
                  <a:pt x="880" y="1163"/>
                  <a:pt x="839" y="1126"/>
                </a:cubicBezTo>
                <a:cubicBezTo>
                  <a:pt x="798" y="1088"/>
                  <a:pt x="767" y="1049"/>
                  <a:pt x="747" y="1008"/>
                </a:cubicBezTo>
                <a:cubicBezTo>
                  <a:pt x="727" y="967"/>
                  <a:pt x="718" y="925"/>
                  <a:pt x="721" y="881"/>
                </a:cubicBezTo>
                <a:cubicBezTo>
                  <a:pt x="723" y="836"/>
                  <a:pt x="739" y="790"/>
                  <a:pt x="769" y="741"/>
                </a:cubicBezTo>
                <a:cubicBezTo>
                  <a:pt x="798" y="692"/>
                  <a:pt x="831" y="656"/>
                  <a:pt x="868" y="633"/>
                </a:cubicBezTo>
                <a:cubicBezTo>
                  <a:pt x="905" y="611"/>
                  <a:pt x="945" y="600"/>
                  <a:pt x="988" y="600"/>
                </a:cubicBezTo>
                <a:cubicBezTo>
                  <a:pt x="1031" y="600"/>
                  <a:pt x="1078" y="610"/>
                  <a:pt x="1129" y="631"/>
                </a:cubicBezTo>
                <a:cubicBezTo>
                  <a:pt x="1179" y="651"/>
                  <a:pt x="1233" y="678"/>
                  <a:pt x="1292" y="713"/>
                </a:cubicBezTo>
                <a:close/>
                <a:moveTo>
                  <a:pt x="1210" y="866"/>
                </a:moveTo>
                <a:cubicBezTo>
                  <a:pt x="1175" y="845"/>
                  <a:pt x="1145" y="828"/>
                  <a:pt x="1117" y="814"/>
                </a:cubicBezTo>
                <a:cubicBezTo>
                  <a:pt x="1090" y="800"/>
                  <a:pt x="1065" y="789"/>
                  <a:pt x="1044" y="781"/>
                </a:cubicBezTo>
                <a:cubicBezTo>
                  <a:pt x="1022" y="774"/>
                  <a:pt x="1002" y="769"/>
                  <a:pt x="986" y="766"/>
                </a:cubicBezTo>
                <a:cubicBezTo>
                  <a:pt x="969" y="764"/>
                  <a:pt x="954" y="765"/>
                  <a:pt x="941" y="768"/>
                </a:cubicBezTo>
                <a:cubicBezTo>
                  <a:pt x="928" y="772"/>
                  <a:pt x="917" y="777"/>
                  <a:pt x="907" y="786"/>
                </a:cubicBezTo>
                <a:cubicBezTo>
                  <a:pt x="897" y="794"/>
                  <a:pt x="889" y="805"/>
                  <a:pt x="881" y="817"/>
                </a:cubicBezTo>
                <a:cubicBezTo>
                  <a:pt x="868" y="839"/>
                  <a:pt x="862" y="861"/>
                  <a:pt x="864" y="882"/>
                </a:cubicBezTo>
                <a:cubicBezTo>
                  <a:pt x="866" y="902"/>
                  <a:pt x="875" y="923"/>
                  <a:pt x="892" y="944"/>
                </a:cubicBezTo>
                <a:cubicBezTo>
                  <a:pt x="908" y="966"/>
                  <a:pt x="931" y="987"/>
                  <a:pt x="960" y="1010"/>
                </a:cubicBezTo>
                <a:cubicBezTo>
                  <a:pt x="990" y="1032"/>
                  <a:pt x="1026" y="1056"/>
                  <a:pt x="1068" y="1081"/>
                </a:cubicBezTo>
                <a:cubicBezTo>
                  <a:pt x="1120" y="1112"/>
                  <a:pt x="1163" y="1136"/>
                  <a:pt x="1200" y="1152"/>
                </a:cubicBezTo>
                <a:cubicBezTo>
                  <a:pt x="1236" y="1168"/>
                  <a:pt x="1266" y="1178"/>
                  <a:pt x="1292" y="1181"/>
                </a:cubicBezTo>
                <a:cubicBezTo>
                  <a:pt x="1317" y="1184"/>
                  <a:pt x="1338" y="1181"/>
                  <a:pt x="1354" y="1172"/>
                </a:cubicBezTo>
                <a:cubicBezTo>
                  <a:pt x="1370" y="1163"/>
                  <a:pt x="1384" y="1149"/>
                  <a:pt x="1396" y="1130"/>
                </a:cubicBezTo>
                <a:cubicBezTo>
                  <a:pt x="1405" y="1115"/>
                  <a:pt x="1410" y="1101"/>
                  <a:pt x="1412" y="1087"/>
                </a:cubicBezTo>
                <a:cubicBezTo>
                  <a:pt x="1414" y="1073"/>
                  <a:pt x="1413" y="1059"/>
                  <a:pt x="1409" y="1045"/>
                </a:cubicBezTo>
                <a:cubicBezTo>
                  <a:pt x="1404" y="1031"/>
                  <a:pt x="1397" y="1017"/>
                  <a:pt x="1386" y="1003"/>
                </a:cubicBezTo>
                <a:cubicBezTo>
                  <a:pt x="1375" y="989"/>
                  <a:pt x="1362" y="974"/>
                  <a:pt x="1345" y="960"/>
                </a:cubicBezTo>
                <a:cubicBezTo>
                  <a:pt x="1329" y="945"/>
                  <a:pt x="1309" y="930"/>
                  <a:pt x="1286" y="914"/>
                </a:cubicBezTo>
                <a:cubicBezTo>
                  <a:pt x="1264" y="899"/>
                  <a:pt x="1238" y="883"/>
                  <a:pt x="1210" y="866"/>
                </a:cubicBezTo>
                <a:close/>
                <a:moveTo>
                  <a:pt x="1755" y="236"/>
                </a:moveTo>
                <a:cubicBezTo>
                  <a:pt x="1794" y="260"/>
                  <a:pt x="1825" y="288"/>
                  <a:pt x="1847" y="320"/>
                </a:cubicBezTo>
                <a:cubicBezTo>
                  <a:pt x="1870" y="352"/>
                  <a:pt x="1884" y="387"/>
                  <a:pt x="1890" y="424"/>
                </a:cubicBezTo>
                <a:cubicBezTo>
                  <a:pt x="1896" y="462"/>
                  <a:pt x="1895" y="501"/>
                  <a:pt x="1885" y="543"/>
                </a:cubicBezTo>
                <a:cubicBezTo>
                  <a:pt x="1875" y="584"/>
                  <a:pt x="1858" y="626"/>
                  <a:pt x="1832" y="669"/>
                </a:cubicBezTo>
                <a:cubicBezTo>
                  <a:pt x="1819" y="691"/>
                  <a:pt x="1804" y="712"/>
                  <a:pt x="1789" y="730"/>
                </a:cubicBezTo>
                <a:cubicBezTo>
                  <a:pt x="1775" y="748"/>
                  <a:pt x="1760" y="764"/>
                  <a:pt x="1746" y="778"/>
                </a:cubicBezTo>
                <a:cubicBezTo>
                  <a:pt x="1732" y="791"/>
                  <a:pt x="1720" y="802"/>
                  <a:pt x="1710" y="810"/>
                </a:cubicBezTo>
                <a:cubicBezTo>
                  <a:pt x="1699" y="817"/>
                  <a:pt x="1692" y="822"/>
                  <a:pt x="1687" y="823"/>
                </a:cubicBezTo>
                <a:cubicBezTo>
                  <a:pt x="1682" y="825"/>
                  <a:pt x="1678" y="825"/>
                  <a:pt x="1674" y="825"/>
                </a:cubicBezTo>
                <a:cubicBezTo>
                  <a:pt x="1669" y="824"/>
                  <a:pt x="1665" y="823"/>
                  <a:pt x="1659" y="821"/>
                </a:cubicBezTo>
                <a:cubicBezTo>
                  <a:pt x="1654" y="819"/>
                  <a:pt x="1648" y="816"/>
                  <a:pt x="1641" y="813"/>
                </a:cubicBezTo>
                <a:cubicBezTo>
                  <a:pt x="1633" y="809"/>
                  <a:pt x="1625" y="804"/>
                  <a:pt x="1615" y="798"/>
                </a:cubicBezTo>
                <a:cubicBezTo>
                  <a:pt x="1605" y="792"/>
                  <a:pt x="1596" y="786"/>
                  <a:pt x="1589" y="781"/>
                </a:cubicBezTo>
                <a:cubicBezTo>
                  <a:pt x="1582" y="776"/>
                  <a:pt x="1577" y="771"/>
                  <a:pt x="1574" y="767"/>
                </a:cubicBezTo>
                <a:cubicBezTo>
                  <a:pt x="1570" y="762"/>
                  <a:pt x="1568" y="758"/>
                  <a:pt x="1568" y="755"/>
                </a:cubicBezTo>
                <a:cubicBezTo>
                  <a:pt x="1567" y="752"/>
                  <a:pt x="1568" y="749"/>
                  <a:pt x="1570" y="746"/>
                </a:cubicBezTo>
                <a:cubicBezTo>
                  <a:pt x="1572" y="742"/>
                  <a:pt x="1577" y="737"/>
                  <a:pt x="1586" y="732"/>
                </a:cubicBezTo>
                <a:cubicBezTo>
                  <a:pt x="1595" y="727"/>
                  <a:pt x="1606" y="720"/>
                  <a:pt x="1619" y="711"/>
                </a:cubicBezTo>
                <a:cubicBezTo>
                  <a:pt x="1632" y="701"/>
                  <a:pt x="1645" y="689"/>
                  <a:pt x="1660" y="674"/>
                </a:cubicBezTo>
                <a:cubicBezTo>
                  <a:pt x="1675" y="658"/>
                  <a:pt x="1690" y="638"/>
                  <a:pt x="1705" y="613"/>
                </a:cubicBezTo>
                <a:cubicBezTo>
                  <a:pt x="1718" y="592"/>
                  <a:pt x="1728" y="571"/>
                  <a:pt x="1734" y="550"/>
                </a:cubicBezTo>
                <a:cubicBezTo>
                  <a:pt x="1740" y="530"/>
                  <a:pt x="1742" y="511"/>
                  <a:pt x="1740" y="492"/>
                </a:cubicBezTo>
                <a:cubicBezTo>
                  <a:pt x="1737" y="474"/>
                  <a:pt x="1731" y="457"/>
                  <a:pt x="1720" y="441"/>
                </a:cubicBezTo>
                <a:cubicBezTo>
                  <a:pt x="1709" y="426"/>
                  <a:pt x="1693" y="412"/>
                  <a:pt x="1672" y="399"/>
                </a:cubicBezTo>
                <a:cubicBezTo>
                  <a:pt x="1654" y="388"/>
                  <a:pt x="1637" y="382"/>
                  <a:pt x="1619" y="379"/>
                </a:cubicBezTo>
                <a:cubicBezTo>
                  <a:pt x="1602" y="376"/>
                  <a:pt x="1585" y="378"/>
                  <a:pt x="1568" y="384"/>
                </a:cubicBezTo>
                <a:cubicBezTo>
                  <a:pt x="1551" y="390"/>
                  <a:pt x="1534" y="401"/>
                  <a:pt x="1518" y="417"/>
                </a:cubicBezTo>
                <a:cubicBezTo>
                  <a:pt x="1502" y="433"/>
                  <a:pt x="1486" y="455"/>
                  <a:pt x="1469" y="482"/>
                </a:cubicBezTo>
                <a:cubicBezTo>
                  <a:pt x="1456" y="504"/>
                  <a:pt x="1446" y="524"/>
                  <a:pt x="1437" y="543"/>
                </a:cubicBezTo>
                <a:cubicBezTo>
                  <a:pt x="1429" y="562"/>
                  <a:pt x="1420" y="579"/>
                  <a:pt x="1410" y="595"/>
                </a:cubicBezTo>
                <a:cubicBezTo>
                  <a:pt x="1404" y="606"/>
                  <a:pt x="1397" y="612"/>
                  <a:pt x="1388" y="613"/>
                </a:cubicBezTo>
                <a:cubicBezTo>
                  <a:pt x="1380" y="615"/>
                  <a:pt x="1369" y="611"/>
                  <a:pt x="1354" y="602"/>
                </a:cubicBezTo>
                <a:lnTo>
                  <a:pt x="1040" y="414"/>
                </a:lnTo>
                <a:cubicBezTo>
                  <a:pt x="1025" y="405"/>
                  <a:pt x="1016" y="395"/>
                  <a:pt x="1013" y="386"/>
                </a:cubicBezTo>
                <a:cubicBezTo>
                  <a:pt x="1010" y="376"/>
                  <a:pt x="1012" y="365"/>
                  <a:pt x="1020" y="352"/>
                </a:cubicBezTo>
                <a:lnTo>
                  <a:pt x="1226" y="9"/>
                </a:lnTo>
                <a:cubicBezTo>
                  <a:pt x="1228" y="6"/>
                  <a:pt x="1231" y="3"/>
                  <a:pt x="1235" y="2"/>
                </a:cubicBezTo>
                <a:cubicBezTo>
                  <a:pt x="1239" y="0"/>
                  <a:pt x="1244" y="0"/>
                  <a:pt x="1250" y="1"/>
                </a:cubicBezTo>
                <a:cubicBezTo>
                  <a:pt x="1256" y="2"/>
                  <a:pt x="1264" y="4"/>
                  <a:pt x="1272" y="8"/>
                </a:cubicBezTo>
                <a:cubicBezTo>
                  <a:pt x="1281" y="12"/>
                  <a:pt x="1291" y="17"/>
                  <a:pt x="1302" y="24"/>
                </a:cubicBezTo>
                <a:cubicBezTo>
                  <a:pt x="1324" y="37"/>
                  <a:pt x="1339" y="49"/>
                  <a:pt x="1347" y="59"/>
                </a:cubicBezTo>
                <a:cubicBezTo>
                  <a:pt x="1355" y="69"/>
                  <a:pt x="1356" y="77"/>
                  <a:pt x="1352" y="85"/>
                </a:cubicBezTo>
                <a:lnTo>
                  <a:pt x="1197" y="342"/>
                </a:lnTo>
                <a:lnTo>
                  <a:pt x="1352" y="435"/>
                </a:lnTo>
                <a:cubicBezTo>
                  <a:pt x="1358" y="421"/>
                  <a:pt x="1365" y="408"/>
                  <a:pt x="1373" y="395"/>
                </a:cubicBezTo>
                <a:cubicBezTo>
                  <a:pt x="1380" y="382"/>
                  <a:pt x="1388" y="368"/>
                  <a:pt x="1396" y="354"/>
                </a:cubicBezTo>
                <a:cubicBezTo>
                  <a:pt x="1420" y="315"/>
                  <a:pt x="1445" y="283"/>
                  <a:pt x="1473" y="258"/>
                </a:cubicBezTo>
                <a:cubicBezTo>
                  <a:pt x="1500" y="233"/>
                  <a:pt x="1529" y="215"/>
                  <a:pt x="1559" y="205"/>
                </a:cubicBezTo>
                <a:cubicBezTo>
                  <a:pt x="1589" y="195"/>
                  <a:pt x="1621" y="193"/>
                  <a:pt x="1653" y="198"/>
                </a:cubicBezTo>
                <a:cubicBezTo>
                  <a:pt x="1686" y="203"/>
                  <a:pt x="1720" y="216"/>
                  <a:pt x="1755" y="23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3" name="Freeform 80">
            <a:extLst>
              <a:ext uri="{FF2B5EF4-FFF2-40B4-BE49-F238E27FC236}">
                <a16:creationId xmlns:a16="http://schemas.microsoft.com/office/drawing/2014/main" id="{00FFF2A1-063C-968F-F7CF-E8EE1D2F4215}"/>
              </a:ext>
            </a:extLst>
          </p:cNvPr>
          <p:cNvSpPr>
            <a:spLocks noEditPoints="1"/>
          </p:cNvSpPr>
          <p:nvPr/>
        </p:nvSpPr>
        <p:spPr bwMode="auto">
          <a:xfrm>
            <a:off x="3767138" y="5245100"/>
            <a:ext cx="347663" cy="500062"/>
          </a:xfrm>
          <a:custGeom>
            <a:avLst/>
            <a:gdLst>
              <a:gd name="T0" fmla="*/ 935 w 1828"/>
              <a:gd name="T1" fmla="*/ 2152 h 2624"/>
              <a:gd name="T2" fmla="*/ 688 w 1828"/>
              <a:gd name="T3" fmla="*/ 2594 h 2624"/>
              <a:gd name="T4" fmla="*/ 632 w 1828"/>
              <a:gd name="T5" fmla="*/ 2620 h 2624"/>
              <a:gd name="T6" fmla="*/ 548 w 1828"/>
              <a:gd name="T7" fmla="*/ 2562 h 2624"/>
              <a:gd name="T8" fmla="*/ 465 w 1828"/>
              <a:gd name="T9" fmla="*/ 2302 h 2624"/>
              <a:gd name="T10" fmla="*/ 355 w 1828"/>
              <a:gd name="T11" fmla="*/ 2080 h 2624"/>
              <a:gd name="T12" fmla="*/ 237 w 1828"/>
              <a:gd name="T13" fmla="*/ 2035 h 2624"/>
              <a:gd name="T14" fmla="*/ 143 w 1828"/>
              <a:gd name="T15" fmla="*/ 2152 h 2624"/>
              <a:gd name="T16" fmla="*/ 131 w 1828"/>
              <a:gd name="T17" fmla="*/ 2277 h 2624"/>
              <a:gd name="T18" fmla="*/ 84 w 1828"/>
              <a:gd name="T19" fmla="*/ 2274 h 2624"/>
              <a:gd name="T20" fmla="*/ 17 w 1828"/>
              <a:gd name="T21" fmla="*/ 2231 h 2624"/>
              <a:gd name="T22" fmla="*/ 1 w 1828"/>
              <a:gd name="T23" fmla="*/ 2167 h 2624"/>
              <a:gd name="T24" fmla="*/ 63 w 1828"/>
              <a:gd name="T25" fmla="*/ 1966 h 2624"/>
              <a:gd name="T26" fmla="*/ 304 w 1828"/>
              <a:gd name="T27" fmla="*/ 1824 h 2624"/>
              <a:gd name="T28" fmla="*/ 509 w 1828"/>
              <a:gd name="T29" fmla="*/ 1976 h 2624"/>
              <a:gd name="T30" fmla="*/ 646 w 1828"/>
              <a:gd name="T31" fmla="*/ 2394 h 2624"/>
              <a:gd name="T32" fmla="*/ 842 w 1828"/>
              <a:gd name="T33" fmla="*/ 2098 h 2624"/>
              <a:gd name="T34" fmla="*/ 942 w 1828"/>
              <a:gd name="T35" fmla="*/ 1345 h 2624"/>
              <a:gd name="T36" fmla="*/ 1208 w 1828"/>
              <a:gd name="T37" fmla="*/ 1698 h 2624"/>
              <a:gd name="T38" fmla="*/ 941 w 1828"/>
              <a:gd name="T39" fmla="*/ 1978 h 2624"/>
              <a:gd name="T40" fmla="*/ 489 w 1828"/>
              <a:gd name="T41" fmla="*/ 1758 h 2624"/>
              <a:gd name="T42" fmla="*/ 419 w 1828"/>
              <a:gd name="T43" fmla="*/ 1373 h 2624"/>
              <a:gd name="T44" fmla="*/ 779 w 1828"/>
              <a:gd name="T45" fmla="*/ 1262 h 2624"/>
              <a:gd name="T46" fmla="*/ 768 w 1828"/>
              <a:gd name="T47" fmla="*/ 1446 h 2624"/>
              <a:gd name="T48" fmla="*/ 591 w 1828"/>
              <a:gd name="T49" fmla="*/ 1400 h 2624"/>
              <a:gd name="T50" fmla="*/ 515 w 1828"/>
              <a:gd name="T51" fmla="*/ 1513 h 2624"/>
              <a:gd name="T52" fmla="*/ 719 w 1828"/>
              <a:gd name="T53" fmla="*/ 1713 h 2624"/>
              <a:gd name="T54" fmla="*/ 1004 w 1828"/>
              <a:gd name="T55" fmla="*/ 1804 h 2624"/>
              <a:gd name="T56" fmla="*/ 1059 w 1828"/>
              <a:gd name="T57" fmla="*/ 1677 h 2624"/>
              <a:gd name="T58" fmla="*/ 937 w 1828"/>
              <a:gd name="T59" fmla="*/ 1546 h 2624"/>
              <a:gd name="T60" fmla="*/ 1440 w 1828"/>
              <a:gd name="T61" fmla="*/ 870 h 2624"/>
              <a:gd name="T62" fmla="*/ 1510 w 1828"/>
              <a:gd name="T63" fmla="*/ 1255 h 2624"/>
              <a:gd name="T64" fmla="*/ 1150 w 1828"/>
              <a:gd name="T65" fmla="*/ 1365 h 2624"/>
              <a:gd name="T66" fmla="*/ 747 w 1828"/>
              <a:gd name="T67" fmla="*/ 1057 h 2624"/>
              <a:gd name="T68" fmla="*/ 869 w 1828"/>
              <a:gd name="T69" fmla="*/ 682 h 2624"/>
              <a:gd name="T70" fmla="*/ 1292 w 1828"/>
              <a:gd name="T71" fmla="*/ 762 h 2624"/>
              <a:gd name="T72" fmla="*/ 1044 w 1828"/>
              <a:gd name="T73" fmla="*/ 830 h 2624"/>
              <a:gd name="T74" fmla="*/ 908 w 1828"/>
              <a:gd name="T75" fmla="*/ 835 h 2624"/>
              <a:gd name="T76" fmla="*/ 892 w 1828"/>
              <a:gd name="T77" fmla="*/ 993 h 2624"/>
              <a:gd name="T78" fmla="*/ 1200 w 1828"/>
              <a:gd name="T79" fmla="*/ 1201 h 2624"/>
              <a:gd name="T80" fmla="*/ 1397 w 1828"/>
              <a:gd name="T81" fmla="*/ 1179 h 2624"/>
              <a:gd name="T82" fmla="*/ 1387 w 1828"/>
              <a:gd name="T83" fmla="*/ 1052 h 2624"/>
              <a:gd name="T84" fmla="*/ 1210 w 1828"/>
              <a:gd name="T85" fmla="*/ 915 h 2624"/>
              <a:gd name="T86" fmla="*/ 1380 w 1828"/>
              <a:gd name="T87" fmla="*/ 58 h 2624"/>
              <a:gd name="T88" fmla="*/ 1821 w 1828"/>
              <a:gd name="T89" fmla="*/ 664 h 2624"/>
              <a:gd name="T90" fmla="*/ 1814 w 1828"/>
              <a:gd name="T91" fmla="*/ 725 h 2624"/>
              <a:gd name="T92" fmla="*/ 1741 w 1828"/>
              <a:gd name="T93" fmla="*/ 830 h 2624"/>
              <a:gd name="T94" fmla="*/ 1301 w 1828"/>
              <a:gd name="T95" fmla="*/ 223 h 2624"/>
              <a:gd name="T96" fmla="*/ 1040 w 1828"/>
              <a:gd name="T97" fmla="*/ 512 h 2624"/>
              <a:gd name="T98" fmla="*/ 988 w 1828"/>
              <a:gd name="T99" fmla="*/ 463 h 2624"/>
              <a:gd name="T100" fmla="*/ 1261 w 1828"/>
              <a:gd name="T101" fmla="*/ 5 h 2624"/>
              <a:gd name="T102" fmla="*/ 1332 w 1828"/>
              <a:gd name="T103" fmla="*/ 23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28" h="2624">
                <a:moveTo>
                  <a:pt x="892" y="2119"/>
                </a:moveTo>
                <a:cubicBezTo>
                  <a:pt x="903" y="2125"/>
                  <a:pt x="912" y="2131"/>
                  <a:pt x="919" y="2137"/>
                </a:cubicBezTo>
                <a:cubicBezTo>
                  <a:pt x="926" y="2142"/>
                  <a:pt x="931" y="2147"/>
                  <a:pt x="935" y="2152"/>
                </a:cubicBezTo>
                <a:cubicBezTo>
                  <a:pt x="939" y="2157"/>
                  <a:pt x="941" y="2162"/>
                  <a:pt x="941" y="2166"/>
                </a:cubicBezTo>
                <a:cubicBezTo>
                  <a:pt x="941" y="2170"/>
                  <a:pt x="940" y="2174"/>
                  <a:pt x="938" y="2178"/>
                </a:cubicBezTo>
                <a:lnTo>
                  <a:pt x="688" y="2594"/>
                </a:lnTo>
                <a:cubicBezTo>
                  <a:pt x="683" y="2602"/>
                  <a:pt x="678" y="2609"/>
                  <a:pt x="673" y="2614"/>
                </a:cubicBezTo>
                <a:cubicBezTo>
                  <a:pt x="668" y="2619"/>
                  <a:pt x="662" y="2622"/>
                  <a:pt x="656" y="2623"/>
                </a:cubicBezTo>
                <a:cubicBezTo>
                  <a:pt x="649" y="2624"/>
                  <a:pt x="641" y="2623"/>
                  <a:pt x="632" y="2620"/>
                </a:cubicBezTo>
                <a:cubicBezTo>
                  <a:pt x="623" y="2617"/>
                  <a:pt x="612" y="2611"/>
                  <a:pt x="599" y="2603"/>
                </a:cubicBezTo>
                <a:cubicBezTo>
                  <a:pt x="586" y="2596"/>
                  <a:pt x="576" y="2589"/>
                  <a:pt x="568" y="2582"/>
                </a:cubicBezTo>
                <a:cubicBezTo>
                  <a:pt x="560" y="2576"/>
                  <a:pt x="553" y="2569"/>
                  <a:pt x="548" y="2562"/>
                </a:cubicBezTo>
                <a:cubicBezTo>
                  <a:pt x="543" y="2555"/>
                  <a:pt x="539" y="2547"/>
                  <a:pt x="535" y="2539"/>
                </a:cubicBezTo>
                <a:cubicBezTo>
                  <a:pt x="531" y="2530"/>
                  <a:pt x="528" y="2520"/>
                  <a:pt x="524" y="2508"/>
                </a:cubicBezTo>
                <a:lnTo>
                  <a:pt x="465" y="2302"/>
                </a:lnTo>
                <a:cubicBezTo>
                  <a:pt x="454" y="2261"/>
                  <a:pt x="443" y="2227"/>
                  <a:pt x="430" y="2198"/>
                </a:cubicBezTo>
                <a:cubicBezTo>
                  <a:pt x="418" y="2170"/>
                  <a:pt x="406" y="2147"/>
                  <a:pt x="393" y="2127"/>
                </a:cubicBezTo>
                <a:cubicBezTo>
                  <a:pt x="381" y="2108"/>
                  <a:pt x="368" y="2092"/>
                  <a:pt x="355" y="2080"/>
                </a:cubicBezTo>
                <a:cubicBezTo>
                  <a:pt x="342" y="2068"/>
                  <a:pt x="329" y="2058"/>
                  <a:pt x="315" y="2050"/>
                </a:cubicBezTo>
                <a:cubicBezTo>
                  <a:pt x="303" y="2043"/>
                  <a:pt x="290" y="2038"/>
                  <a:pt x="277" y="2035"/>
                </a:cubicBezTo>
                <a:cubicBezTo>
                  <a:pt x="263" y="2032"/>
                  <a:pt x="250" y="2032"/>
                  <a:pt x="237" y="2035"/>
                </a:cubicBezTo>
                <a:cubicBezTo>
                  <a:pt x="225" y="2038"/>
                  <a:pt x="212" y="2043"/>
                  <a:pt x="201" y="2052"/>
                </a:cubicBezTo>
                <a:cubicBezTo>
                  <a:pt x="189" y="2061"/>
                  <a:pt x="179" y="2073"/>
                  <a:pt x="169" y="2089"/>
                </a:cubicBezTo>
                <a:cubicBezTo>
                  <a:pt x="156" y="2111"/>
                  <a:pt x="147" y="2132"/>
                  <a:pt x="143" y="2152"/>
                </a:cubicBezTo>
                <a:cubicBezTo>
                  <a:pt x="138" y="2173"/>
                  <a:pt x="135" y="2191"/>
                  <a:pt x="134" y="2208"/>
                </a:cubicBezTo>
                <a:cubicBezTo>
                  <a:pt x="134" y="2225"/>
                  <a:pt x="134" y="2240"/>
                  <a:pt x="134" y="2252"/>
                </a:cubicBezTo>
                <a:cubicBezTo>
                  <a:pt x="135" y="2264"/>
                  <a:pt x="134" y="2272"/>
                  <a:pt x="131" y="2277"/>
                </a:cubicBezTo>
                <a:cubicBezTo>
                  <a:pt x="129" y="2281"/>
                  <a:pt x="126" y="2283"/>
                  <a:pt x="122" y="2284"/>
                </a:cubicBezTo>
                <a:cubicBezTo>
                  <a:pt x="119" y="2285"/>
                  <a:pt x="114" y="2285"/>
                  <a:pt x="107" y="2283"/>
                </a:cubicBezTo>
                <a:cubicBezTo>
                  <a:pt x="101" y="2281"/>
                  <a:pt x="94" y="2278"/>
                  <a:pt x="84" y="2274"/>
                </a:cubicBezTo>
                <a:cubicBezTo>
                  <a:pt x="75" y="2270"/>
                  <a:pt x="64" y="2264"/>
                  <a:pt x="51" y="2256"/>
                </a:cubicBezTo>
                <a:cubicBezTo>
                  <a:pt x="43" y="2251"/>
                  <a:pt x="36" y="2246"/>
                  <a:pt x="30" y="2242"/>
                </a:cubicBezTo>
                <a:cubicBezTo>
                  <a:pt x="25" y="2238"/>
                  <a:pt x="20" y="2234"/>
                  <a:pt x="17" y="2231"/>
                </a:cubicBezTo>
                <a:cubicBezTo>
                  <a:pt x="13" y="2227"/>
                  <a:pt x="10" y="2223"/>
                  <a:pt x="8" y="2220"/>
                </a:cubicBezTo>
                <a:cubicBezTo>
                  <a:pt x="6" y="2216"/>
                  <a:pt x="4" y="2210"/>
                  <a:pt x="3" y="2203"/>
                </a:cubicBezTo>
                <a:cubicBezTo>
                  <a:pt x="1" y="2196"/>
                  <a:pt x="0" y="2184"/>
                  <a:pt x="1" y="2167"/>
                </a:cubicBezTo>
                <a:cubicBezTo>
                  <a:pt x="2" y="2150"/>
                  <a:pt x="4" y="2131"/>
                  <a:pt x="9" y="2109"/>
                </a:cubicBezTo>
                <a:cubicBezTo>
                  <a:pt x="13" y="2086"/>
                  <a:pt x="20" y="2063"/>
                  <a:pt x="28" y="2038"/>
                </a:cubicBezTo>
                <a:cubicBezTo>
                  <a:pt x="37" y="2014"/>
                  <a:pt x="49" y="1989"/>
                  <a:pt x="63" y="1966"/>
                </a:cubicBezTo>
                <a:cubicBezTo>
                  <a:pt x="86" y="1928"/>
                  <a:pt x="110" y="1898"/>
                  <a:pt x="137" y="1875"/>
                </a:cubicBezTo>
                <a:cubicBezTo>
                  <a:pt x="163" y="1853"/>
                  <a:pt x="190" y="1838"/>
                  <a:pt x="218" y="1829"/>
                </a:cubicBezTo>
                <a:cubicBezTo>
                  <a:pt x="247" y="1821"/>
                  <a:pt x="275" y="1819"/>
                  <a:pt x="304" y="1824"/>
                </a:cubicBezTo>
                <a:cubicBezTo>
                  <a:pt x="333" y="1829"/>
                  <a:pt x="360" y="1839"/>
                  <a:pt x="387" y="1855"/>
                </a:cubicBezTo>
                <a:cubicBezTo>
                  <a:pt x="411" y="1869"/>
                  <a:pt x="433" y="1885"/>
                  <a:pt x="453" y="1904"/>
                </a:cubicBezTo>
                <a:cubicBezTo>
                  <a:pt x="473" y="1922"/>
                  <a:pt x="492" y="1946"/>
                  <a:pt x="509" y="1976"/>
                </a:cubicBezTo>
                <a:cubicBezTo>
                  <a:pt x="527" y="2006"/>
                  <a:pt x="544" y="2043"/>
                  <a:pt x="561" y="2088"/>
                </a:cubicBezTo>
                <a:cubicBezTo>
                  <a:pt x="577" y="2133"/>
                  <a:pt x="594" y="2189"/>
                  <a:pt x="610" y="2257"/>
                </a:cubicBezTo>
                <a:lnTo>
                  <a:pt x="646" y="2394"/>
                </a:lnTo>
                <a:lnTo>
                  <a:pt x="817" y="2108"/>
                </a:lnTo>
                <a:cubicBezTo>
                  <a:pt x="820" y="2105"/>
                  <a:pt x="823" y="2102"/>
                  <a:pt x="827" y="2100"/>
                </a:cubicBezTo>
                <a:cubicBezTo>
                  <a:pt x="831" y="2098"/>
                  <a:pt x="836" y="2098"/>
                  <a:pt x="842" y="2098"/>
                </a:cubicBezTo>
                <a:cubicBezTo>
                  <a:pt x="848" y="2099"/>
                  <a:pt x="855" y="2101"/>
                  <a:pt x="864" y="2104"/>
                </a:cubicBezTo>
                <a:cubicBezTo>
                  <a:pt x="872" y="2108"/>
                  <a:pt x="881" y="2113"/>
                  <a:pt x="892" y="2119"/>
                </a:cubicBezTo>
                <a:close/>
                <a:moveTo>
                  <a:pt x="942" y="1345"/>
                </a:moveTo>
                <a:cubicBezTo>
                  <a:pt x="1000" y="1380"/>
                  <a:pt x="1049" y="1416"/>
                  <a:pt x="1090" y="1453"/>
                </a:cubicBezTo>
                <a:cubicBezTo>
                  <a:pt x="1131" y="1490"/>
                  <a:pt x="1162" y="1530"/>
                  <a:pt x="1182" y="1570"/>
                </a:cubicBezTo>
                <a:cubicBezTo>
                  <a:pt x="1202" y="1611"/>
                  <a:pt x="1211" y="1654"/>
                  <a:pt x="1208" y="1698"/>
                </a:cubicBezTo>
                <a:cubicBezTo>
                  <a:pt x="1205" y="1742"/>
                  <a:pt x="1189" y="1789"/>
                  <a:pt x="1160" y="1838"/>
                </a:cubicBezTo>
                <a:cubicBezTo>
                  <a:pt x="1130" y="1887"/>
                  <a:pt x="1097" y="1923"/>
                  <a:pt x="1060" y="1945"/>
                </a:cubicBezTo>
                <a:cubicBezTo>
                  <a:pt x="1024" y="1967"/>
                  <a:pt x="984" y="1979"/>
                  <a:pt x="941" y="1978"/>
                </a:cubicBezTo>
                <a:cubicBezTo>
                  <a:pt x="898" y="1978"/>
                  <a:pt x="851" y="1968"/>
                  <a:pt x="800" y="1948"/>
                </a:cubicBezTo>
                <a:cubicBezTo>
                  <a:pt x="749" y="1928"/>
                  <a:pt x="695" y="1901"/>
                  <a:pt x="637" y="1866"/>
                </a:cubicBezTo>
                <a:cubicBezTo>
                  <a:pt x="579" y="1831"/>
                  <a:pt x="530" y="1795"/>
                  <a:pt x="489" y="1758"/>
                </a:cubicBezTo>
                <a:cubicBezTo>
                  <a:pt x="448" y="1720"/>
                  <a:pt x="417" y="1681"/>
                  <a:pt x="397" y="1640"/>
                </a:cubicBezTo>
                <a:cubicBezTo>
                  <a:pt x="377" y="1599"/>
                  <a:pt x="368" y="1557"/>
                  <a:pt x="371" y="1512"/>
                </a:cubicBezTo>
                <a:cubicBezTo>
                  <a:pt x="374" y="1468"/>
                  <a:pt x="390" y="1422"/>
                  <a:pt x="419" y="1373"/>
                </a:cubicBezTo>
                <a:cubicBezTo>
                  <a:pt x="449" y="1324"/>
                  <a:pt x="482" y="1288"/>
                  <a:pt x="518" y="1265"/>
                </a:cubicBezTo>
                <a:cubicBezTo>
                  <a:pt x="555" y="1243"/>
                  <a:pt x="595" y="1232"/>
                  <a:pt x="638" y="1232"/>
                </a:cubicBezTo>
                <a:cubicBezTo>
                  <a:pt x="682" y="1232"/>
                  <a:pt x="728" y="1242"/>
                  <a:pt x="779" y="1262"/>
                </a:cubicBezTo>
                <a:cubicBezTo>
                  <a:pt x="829" y="1283"/>
                  <a:pt x="884" y="1310"/>
                  <a:pt x="942" y="1345"/>
                </a:cubicBezTo>
                <a:close/>
                <a:moveTo>
                  <a:pt x="860" y="1498"/>
                </a:moveTo>
                <a:cubicBezTo>
                  <a:pt x="826" y="1477"/>
                  <a:pt x="795" y="1460"/>
                  <a:pt x="768" y="1446"/>
                </a:cubicBezTo>
                <a:cubicBezTo>
                  <a:pt x="740" y="1432"/>
                  <a:pt x="716" y="1421"/>
                  <a:pt x="694" y="1413"/>
                </a:cubicBezTo>
                <a:cubicBezTo>
                  <a:pt x="672" y="1406"/>
                  <a:pt x="653" y="1401"/>
                  <a:pt x="636" y="1398"/>
                </a:cubicBezTo>
                <a:cubicBezTo>
                  <a:pt x="619" y="1396"/>
                  <a:pt x="604" y="1397"/>
                  <a:pt x="591" y="1400"/>
                </a:cubicBezTo>
                <a:cubicBezTo>
                  <a:pt x="578" y="1403"/>
                  <a:pt x="567" y="1409"/>
                  <a:pt x="557" y="1418"/>
                </a:cubicBezTo>
                <a:cubicBezTo>
                  <a:pt x="548" y="1426"/>
                  <a:pt x="539" y="1437"/>
                  <a:pt x="532" y="1449"/>
                </a:cubicBezTo>
                <a:cubicBezTo>
                  <a:pt x="518" y="1471"/>
                  <a:pt x="513" y="1493"/>
                  <a:pt x="515" y="1513"/>
                </a:cubicBezTo>
                <a:cubicBezTo>
                  <a:pt x="517" y="1534"/>
                  <a:pt x="526" y="1555"/>
                  <a:pt x="542" y="1576"/>
                </a:cubicBezTo>
                <a:cubicBezTo>
                  <a:pt x="558" y="1597"/>
                  <a:pt x="581" y="1619"/>
                  <a:pt x="611" y="1642"/>
                </a:cubicBezTo>
                <a:cubicBezTo>
                  <a:pt x="640" y="1664"/>
                  <a:pt x="676" y="1688"/>
                  <a:pt x="719" y="1713"/>
                </a:cubicBezTo>
                <a:cubicBezTo>
                  <a:pt x="770" y="1744"/>
                  <a:pt x="814" y="1768"/>
                  <a:pt x="850" y="1784"/>
                </a:cubicBezTo>
                <a:cubicBezTo>
                  <a:pt x="886" y="1800"/>
                  <a:pt x="917" y="1810"/>
                  <a:pt x="942" y="1813"/>
                </a:cubicBezTo>
                <a:cubicBezTo>
                  <a:pt x="967" y="1816"/>
                  <a:pt x="988" y="1813"/>
                  <a:pt x="1004" y="1804"/>
                </a:cubicBezTo>
                <a:cubicBezTo>
                  <a:pt x="1021" y="1795"/>
                  <a:pt x="1035" y="1781"/>
                  <a:pt x="1046" y="1762"/>
                </a:cubicBezTo>
                <a:cubicBezTo>
                  <a:pt x="1055" y="1747"/>
                  <a:pt x="1060" y="1733"/>
                  <a:pt x="1062" y="1719"/>
                </a:cubicBezTo>
                <a:cubicBezTo>
                  <a:pt x="1065" y="1705"/>
                  <a:pt x="1063" y="1691"/>
                  <a:pt x="1059" y="1677"/>
                </a:cubicBezTo>
                <a:cubicBezTo>
                  <a:pt x="1055" y="1663"/>
                  <a:pt x="1047" y="1649"/>
                  <a:pt x="1037" y="1635"/>
                </a:cubicBezTo>
                <a:cubicBezTo>
                  <a:pt x="1026" y="1621"/>
                  <a:pt x="1012" y="1606"/>
                  <a:pt x="996" y="1592"/>
                </a:cubicBezTo>
                <a:cubicBezTo>
                  <a:pt x="979" y="1577"/>
                  <a:pt x="959" y="1562"/>
                  <a:pt x="937" y="1546"/>
                </a:cubicBezTo>
                <a:cubicBezTo>
                  <a:pt x="914" y="1531"/>
                  <a:pt x="889" y="1515"/>
                  <a:pt x="860" y="1498"/>
                </a:cubicBezTo>
                <a:close/>
                <a:moveTo>
                  <a:pt x="1292" y="762"/>
                </a:moveTo>
                <a:cubicBezTo>
                  <a:pt x="1350" y="797"/>
                  <a:pt x="1399" y="833"/>
                  <a:pt x="1440" y="870"/>
                </a:cubicBezTo>
                <a:cubicBezTo>
                  <a:pt x="1481" y="908"/>
                  <a:pt x="1512" y="947"/>
                  <a:pt x="1532" y="987"/>
                </a:cubicBezTo>
                <a:cubicBezTo>
                  <a:pt x="1552" y="1028"/>
                  <a:pt x="1561" y="1071"/>
                  <a:pt x="1558" y="1115"/>
                </a:cubicBezTo>
                <a:cubicBezTo>
                  <a:pt x="1555" y="1159"/>
                  <a:pt x="1539" y="1206"/>
                  <a:pt x="1510" y="1255"/>
                </a:cubicBezTo>
                <a:cubicBezTo>
                  <a:pt x="1480" y="1304"/>
                  <a:pt x="1447" y="1340"/>
                  <a:pt x="1411" y="1362"/>
                </a:cubicBezTo>
                <a:cubicBezTo>
                  <a:pt x="1374" y="1385"/>
                  <a:pt x="1334" y="1396"/>
                  <a:pt x="1291" y="1396"/>
                </a:cubicBezTo>
                <a:cubicBezTo>
                  <a:pt x="1248" y="1395"/>
                  <a:pt x="1201" y="1385"/>
                  <a:pt x="1150" y="1365"/>
                </a:cubicBezTo>
                <a:cubicBezTo>
                  <a:pt x="1100" y="1345"/>
                  <a:pt x="1045" y="1318"/>
                  <a:pt x="987" y="1283"/>
                </a:cubicBezTo>
                <a:cubicBezTo>
                  <a:pt x="930" y="1248"/>
                  <a:pt x="880" y="1212"/>
                  <a:pt x="839" y="1175"/>
                </a:cubicBezTo>
                <a:cubicBezTo>
                  <a:pt x="798" y="1137"/>
                  <a:pt x="768" y="1098"/>
                  <a:pt x="747" y="1057"/>
                </a:cubicBezTo>
                <a:cubicBezTo>
                  <a:pt x="727" y="1016"/>
                  <a:pt x="719" y="974"/>
                  <a:pt x="721" y="930"/>
                </a:cubicBezTo>
                <a:cubicBezTo>
                  <a:pt x="724" y="885"/>
                  <a:pt x="740" y="839"/>
                  <a:pt x="769" y="790"/>
                </a:cubicBezTo>
                <a:cubicBezTo>
                  <a:pt x="799" y="741"/>
                  <a:pt x="832" y="705"/>
                  <a:pt x="869" y="682"/>
                </a:cubicBezTo>
                <a:cubicBezTo>
                  <a:pt x="905" y="660"/>
                  <a:pt x="945" y="649"/>
                  <a:pt x="988" y="649"/>
                </a:cubicBezTo>
                <a:cubicBezTo>
                  <a:pt x="1032" y="649"/>
                  <a:pt x="1079" y="659"/>
                  <a:pt x="1129" y="680"/>
                </a:cubicBezTo>
                <a:cubicBezTo>
                  <a:pt x="1180" y="700"/>
                  <a:pt x="1234" y="727"/>
                  <a:pt x="1292" y="762"/>
                </a:cubicBezTo>
                <a:close/>
                <a:moveTo>
                  <a:pt x="1210" y="915"/>
                </a:moveTo>
                <a:cubicBezTo>
                  <a:pt x="1176" y="894"/>
                  <a:pt x="1145" y="877"/>
                  <a:pt x="1118" y="863"/>
                </a:cubicBezTo>
                <a:cubicBezTo>
                  <a:pt x="1090" y="849"/>
                  <a:pt x="1066" y="838"/>
                  <a:pt x="1044" y="830"/>
                </a:cubicBezTo>
                <a:cubicBezTo>
                  <a:pt x="1022" y="823"/>
                  <a:pt x="1003" y="818"/>
                  <a:pt x="986" y="815"/>
                </a:cubicBezTo>
                <a:cubicBezTo>
                  <a:pt x="969" y="813"/>
                  <a:pt x="954" y="814"/>
                  <a:pt x="941" y="817"/>
                </a:cubicBezTo>
                <a:cubicBezTo>
                  <a:pt x="929" y="821"/>
                  <a:pt x="917" y="826"/>
                  <a:pt x="908" y="835"/>
                </a:cubicBezTo>
                <a:cubicBezTo>
                  <a:pt x="898" y="843"/>
                  <a:pt x="889" y="854"/>
                  <a:pt x="882" y="866"/>
                </a:cubicBezTo>
                <a:cubicBezTo>
                  <a:pt x="869" y="888"/>
                  <a:pt x="863" y="910"/>
                  <a:pt x="865" y="931"/>
                </a:cubicBezTo>
                <a:cubicBezTo>
                  <a:pt x="867" y="951"/>
                  <a:pt x="876" y="972"/>
                  <a:pt x="892" y="993"/>
                </a:cubicBezTo>
                <a:cubicBezTo>
                  <a:pt x="908" y="1015"/>
                  <a:pt x="931" y="1036"/>
                  <a:pt x="961" y="1059"/>
                </a:cubicBezTo>
                <a:cubicBezTo>
                  <a:pt x="991" y="1081"/>
                  <a:pt x="1027" y="1105"/>
                  <a:pt x="1069" y="1130"/>
                </a:cubicBezTo>
                <a:cubicBezTo>
                  <a:pt x="1120" y="1161"/>
                  <a:pt x="1164" y="1185"/>
                  <a:pt x="1200" y="1201"/>
                </a:cubicBezTo>
                <a:cubicBezTo>
                  <a:pt x="1236" y="1217"/>
                  <a:pt x="1267" y="1227"/>
                  <a:pt x="1292" y="1230"/>
                </a:cubicBezTo>
                <a:cubicBezTo>
                  <a:pt x="1318" y="1233"/>
                  <a:pt x="1338" y="1230"/>
                  <a:pt x="1355" y="1221"/>
                </a:cubicBezTo>
                <a:cubicBezTo>
                  <a:pt x="1371" y="1212"/>
                  <a:pt x="1385" y="1198"/>
                  <a:pt x="1397" y="1179"/>
                </a:cubicBezTo>
                <a:cubicBezTo>
                  <a:pt x="1405" y="1164"/>
                  <a:pt x="1411" y="1150"/>
                  <a:pt x="1413" y="1136"/>
                </a:cubicBezTo>
                <a:cubicBezTo>
                  <a:pt x="1415" y="1122"/>
                  <a:pt x="1414" y="1108"/>
                  <a:pt x="1409" y="1094"/>
                </a:cubicBezTo>
                <a:cubicBezTo>
                  <a:pt x="1405" y="1080"/>
                  <a:pt x="1398" y="1066"/>
                  <a:pt x="1387" y="1052"/>
                </a:cubicBezTo>
                <a:cubicBezTo>
                  <a:pt x="1376" y="1038"/>
                  <a:pt x="1362" y="1023"/>
                  <a:pt x="1346" y="1009"/>
                </a:cubicBezTo>
                <a:cubicBezTo>
                  <a:pt x="1329" y="994"/>
                  <a:pt x="1310" y="979"/>
                  <a:pt x="1287" y="963"/>
                </a:cubicBezTo>
                <a:cubicBezTo>
                  <a:pt x="1264" y="948"/>
                  <a:pt x="1239" y="932"/>
                  <a:pt x="1210" y="915"/>
                </a:cubicBezTo>
                <a:close/>
                <a:moveTo>
                  <a:pt x="1332" y="23"/>
                </a:moveTo>
                <a:cubicBezTo>
                  <a:pt x="1343" y="29"/>
                  <a:pt x="1352" y="35"/>
                  <a:pt x="1360" y="41"/>
                </a:cubicBezTo>
                <a:cubicBezTo>
                  <a:pt x="1367" y="47"/>
                  <a:pt x="1374" y="52"/>
                  <a:pt x="1380" y="58"/>
                </a:cubicBezTo>
                <a:cubicBezTo>
                  <a:pt x="1386" y="63"/>
                  <a:pt x="1392" y="69"/>
                  <a:pt x="1397" y="75"/>
                </a:cubicBezTo>
                <a:cubicBezTo>
                  <a:pt x="1402" y="81"/>
                  <a:pt x="1407" y="87"/>
                  <a:pt x="1412" y="94"/>
                </a:cubicBezTo>
                <a:lnTo>
                  <a:pt x="1821" y="664"/>
                </a:lnTo>
                <a:cubicBezTo>
                  <a:pt x="1824" y="669"/>
                  <a:pt x="1826" y="675"/>
                  <a:pt x="1827" y="680"/>
                </a:cubicBezTo>
                <a:cubicBezTo>
                  <a:pt x="1828" y="685"/>
                  <a:pt x="1827" y="692"/>
                  <a:pt x="1825" y="699"/>
                </a:cubicBezTo>
                <a:cubicBezTo>
                  <a:pt x="1823" y="706"/>
                  <a:pt x="1819" y="715"/>
                  <a:pt x="1814" y="725"/>
                </a:cubicBezTo>
                <a:cubicBezTo>
                  <a:pt x="1809" y="735"/>
                  <a:pt x="1802" y="748"/>
                  <a:pt x="1793" y="762"/>
                </a:cubicBezTo>
                <a:cubicBezTo>
                  <a:pt x="1781" y="782"/>
                  <a:pt x="1771" y="797"/>
                  <a:pt x="1763" y="808"/>
                </a:cubicBezTo>
                <a:cubicBezTo>
                  <a:pt x="1754" y="819"/>
                  <a:pt x="1747" y="826"/>
                  <a:pt x="1741" y="830"/>
                </a:cubicBezTo>
                <a:cubicBezTo>
                  <a:pt x="1735" y="834"/>
                  <a:pt x="1730" y="834"/>
                  <a:pt x="1725" y="832"/>
                </a:cubicBezTo>
                <a:cubicBezTo>
                  <a:pt x="1721" y="830"/>
                  <a:pt x="1716" y="825"/>
                  <a:pt x="1712" y="819"/>
                </a:cubicBezTo>
                <a:lnTo>
                  <a:pt x="1301" y="223"/>
                </a:lnTo>
                <a:lnTo>
                  <a:pt x="1118" y="527"/>
                </a:lnTo>
                <a:cubicBezTo>
                  <a:pt x="1113" y="535"/>
                  <a:pt x="1105" y="538"/>
                  <a:pt x="1092" y="536"/>
                </a:cubicBezTo>
                <a:cubicBezTo>
                  <a:pt x="1080" y="534"/>
                  <a:pt x="1062" y="526"/>
                  <a:pt x="1040" y="512"/>
                </a:cubicBezTo>
                <a:cubicBezTo>
                  <a:pt x="1029" y="506"/>
                  <a:pt x="1019" y="499"/>
                  <a:pt x="1012" y="493"/>
                </a:cubicBezTo>
                <a:cubicBezTo>
                  <a:pt x="1005" y="487"/>
                  <a:pt x="999" y="482"/>
                  <a:pt x="995" y="477"/>
                </a:cubicBezTo>
                <a:cubicBezTo>
                  <a:pt x="991" y="471"/>
                  <a:pt x="989" y="467"/>
                  <a:pt x="988" y="463"/>
                </a:cubicBezTo>
                <a:cubicBezTo>
                  <a:pt x="988" y="459"/>
                  <a:pt x="988" y="455"/>
                  <a:pt x="991" y="451"/>
                </a:cubicBezTo>
                <a:lnTo>
                  <a:pt x="1249" y="21"/>
                </a:lnTo>
                <a:cubicBezTo>
                  <a:pt x="1253" y="14"/>
                  <a:pt x="1257" y="9"/>
                  <a:pt x="1261" y="5"/>
                </a:cubicBezTo>
                <a:cubicBezTo>
                  <a:pt x="1265" y="2"/>
                  <a:pt x="1270" y="0"/>
                  <a:pt x="1276" y="0"/>
                </a:cubicBezTo>
                <a:cubicBezTo>
                  <a:pt x="1282" y="0"/>
                  <a:pt x="1290" y="2"/>
                  <a:pt x="1299" y="5"/>
                </a:cubicBezTo>
                <a:cubicBezTo>
                  <a:pt x="1308" y="9"/>
                  <a:pt x="1319" y="15"/>
                  <a:pt x="1332" y="2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4" name="Freeform 81">
            <a:extLst>
              <a:ext uri="{FF2B5EF4-FFF2-40B4-BE49-F238E27FC236}">
                <a16:creationId xmlns:a16="http://schemas.microsoft.com/office/drawing/2014/main" id="{C03B11D7-2A9E-FD8A-BE5B-EF560F0AADB6}"/>
              </a:ext>
            </a:extLst>
          </p:cNvPr>
          <p:cNvSpPr>
            <a:spLocks noEditPoints="1"/>
          </p:cNvSpPr>
          <p:nvPr/>
        </p:nvSpPr>
        <p:spPr bwMode="auto">
          <a:xfrm>
            <a:off x="4327526" y="5260975"/>
            <a:ext cx="357188" cy="484187"/>
          </a:xfrm>
          <a:custGeom>
            <a:avLst/>
            <a:gdLst>
              <a:gd name="T0" fmla="*/ 935 w 1880"/>
              <a:gd name="T1" fmla="*/ 2070 h 2542"/>
              <a:gd name="T2" fmla="*/ 688 w 1880"/>
              <a:gd name="T3" fmla="*/ 2512 h 2542"/>
              <a:gd name="T4" fmla="*/ 632 w 1880"/>
              <a:gd name="T5" fmla="*/ 2538 h 2542"/>
              <a:gd name="T6" fmla="*/ 548 w 1880"/>
              <a:gd name="T7" fmla="*/ 2480 h 2542"/>
              <a:gd name="T8" fmla="*/ 465 w 1880"/>
              <a:gd name="T9" fmla="*/ 2220 h 2542"/>
              <a:gd name="T10" fmla="*/ 354 w 1880"/>
              <a:gd name="T11" fmla="*/ 1998 h 2542"/>
              <a:gd name="T12" fmla="*/ 237 w 1880"/>
              <a:gd name="T13" fmla="*/ 1953 h 2542"/>
              <a:gd name="T14" fmla="*/ 142 w 1880"/>
              <a:gd name="T15" fmla="*/ 2070 h 2542"/>
              <a:gd name="T16" fmla="*/ 130 w 1880"/>
              <a:gd name="T17" fmla="*/ 2195 h 2542"/>
              <a:gd name="T18" fmla="*/ 84 w 1880"/>
              <a:gd name="T19" fmla="*/ 2192 h 2542"/>
              <a:gd name="T20" fmla="*/ 16 w 1880"/>
              <a:gd name="T21" fmla="*/ 2149 h 2542"/>
              <a:gd name="T22" fmla="*/ 1 w 1880"/>
              <a:gd name="T23" fmla="*/ 2085 h 2542"/>
              <a:gd name="T24" fmla="*/ 63 w 1880"/>
              <a:gd name="T25" fmla="*/ 1884 h 2542"/>
              <a:gd name="T26" fmla="*/ 304 w 1880"/>
              <a:gd name="T27" fmla="*/ 1742 h 2542"/>
              <a:gd name="T28" fmla="*/ 509 w 1880"/>
              <a:gd name="T29" fmla="*/ 1894 h 2542"/>
              <a:gd name="T30" fmla="*/ 646 w 1880"/>
              <a:gd name="T31" fmla="*/ 2312 h 2542"/>
              <a:gd name="T32" fmla="*/ 842 w 1880"/>
              <a:gd name="T33" fmla="*/ 2016 h 2542"/>
              <a:gd name="T34" fmla="*/ 942 w 1880"/>
              <a:gd name="T35" fmla="*/ 1263 h 2542"/>
              <a:gd name="T36" fmla="*/ 1208 w 1880"/>
              <a:gd name="T37" fmla="*/ 1616 h 2542"/>
              <a:gd name="T38" fmla="*/ 940 w 1880"/>
              <a:gd name="T39" fmla="*/ 1896 h 2542"/>
              <a:gd name="T40" fmla="*/ 489 w 1880"/>
              <a:gd name="T41" fmla="*/ 1676 h 2542"/>
              <a:gd name="T42" fmla="*/ 419 w 1880"/>
              <a:gd name="T43" fmla="*/ 1291 h 2542"/>
              <a:gd name="T44" fmla="*/ 779 w 1880"/>
              <a:gd name="T45" fmla="*/ 1180 h 2542"/>
              <a:gd name="T46" fmla="*/ 767 w 1880"/>
              <a:gd name="T47" fmla="*/ 1364 h 2542"/>
              <a:gd name="T48" fmla="*/ 591 w 1880"/>
              <a:gd name="T49" fmla="*/ 1318 h 2542"/>
              <a:gd name="T50" fmla="*/ 514 w 1880"/>
              <a:gd name="T51" fmla="*/ 1431 h 2542"/>
              <a:gd name="T52" fmla="*/ 718 w 1880"/>
              <a:gd name="T53" fmla="*/ 1631 h 2542"/>
              <a:gd name="T54" fmla="*/ 1004 w 1880"/>
              <a:gd name="T55" fmla="*/ 1722 h 2542"/>
              <a:gd name="T56" fmla="*/ 1059 w 1880"/>
              <a:gd name="T57" fmla="*/ 1595 h 2542"/>
              <a:gd name="T58" fmla="*/ 936 w 1880"/>
              <a:gd name="T59" fmla="*/ 1464 h 2542"/>
              <a:gd name="T60" fmla="*/ 1440 w 1880"/>
              <a:gd name="T61" fmla="*/ 788 h 2542"/>
              <a:gd name="T62" fmla="*/ 1510 w 1880"/>
              <a:gd name="T63" fmla="*/ 1173 h 2542"/>
              <a:gd name="T64" fmla="*/ 1150 w 1880"/>
              <a:gd name="T65" fmla="*/ 1283 h 2542"/>
              <a:gd name="T66" fmla="*/ 747 w 1880"/>
              <a:gd name="T67" fmla="*/ 975 h 2542"/>
              <a:gd name="T68" fmla="*/ 868 w 1880"/>
              <a:gd name="T69" fmla="*/ 600 h 2542"/>
              <a:gd name="T70" fmla="*/ 1292 w 1880"/>
              <a:gd name="T71" fmla="*/ 680 h 2542"/>
              <a:gd name="T72" fmla="*/ 1044 w 1880"/>
              <a:gd name="T73" fmla="*/ 748 h 2542"/>
              <a:gd name="T74" fmla="*/ 907 w 1880"/>
              <a:gd name="T75" fmla="*/ 753 h 2542"/>
              <a:gd name="T76" fmla="*/ 892 w 1880"/>
              <a:gd name="T77" fmla="*/ 911 h 2542"/>
              <a:gd name="T78" fmla="*/ 1200 w 1880"/>
              <a:gd name="T79" fmla="*/ 1119 h 2542"/>
              <a:gd name="T80" fmla="*/ 1396 w 1880"/>
              <a:gd name="T81" fmla="*/ 1097 h 2542"/>
              <a:gd name="T82" fmla="*/ 1386 w 1880"/>
              <a:gd name="T83" fmla="*/ 970 h 2542"/>
              <a:gd name="T84" fmla="*/ 1210 w 1880"/>
              <a:gd name="T85" fmla="*/ 833 h 2542"/>
              <a:gd name="T86" fmla="*/ 1771 w 1880"/>
              <a:gd name="T87" fmla="*/ 231 h 2542"/>
              <a:gd name="T88" fmla="*/ 1871 w 1880"/>
              <a:gd name="T89" fmla="*/ 531 h 2542"/>
              <a:gd name="T90" fmla="*/ 1751 w 1880"/>
              <a:gd name="T91" fmla="*/ 744 h 2542"/>
              <a:gd name="T92" fmla="*/ 1674 w 1880"/>
              <a:gd name="T93" fmla="*/ 783 h 2542"/>
              <a:gd name="T94" fmla="*/ 1597 w 1880"/>
              <a:gd name="T95" fmla="*/ 735 h 2542"/>
              <a:gd name="T96" fmla="*/ 1611 w 1880"/>
              <a:gd name="T97" fmla="*/ 697 h 2542"/>
              <a:gd name="T98" fmla="*/ 1705 w 1880"/>
              <a:gd name="T99" fmla="*/ 590 h 2542"/>
              <a:gd name="T100" fmla="*/ 1674 w 1880"/>
              <a:gd name="T101" fmla="*/ 352 h 2542"/>
              <a:gd name="T102" fmla="*/ 1554 w 1880"/>
              <a:gd name="T103" fmla="*/ 464 h 2542"/>
              <a:gd name="T104" fmla="*/ 1306 w 1880"/>
              <a:gd name="T105" fmla="*/ 586 h 2542"/>
              <a:gd name="T106" fmla="*/ 1067 w 1880"/>
              <a:gd name="T107" fmla="*/ 371 h 2542"/>
              <a:gd name="T108" fmla="*/ 1175 w 1880"/>
              <a:gd name="T109" fmla="*/ 58 h 2542"/>
              <a:gd name="T110" fmla="*/ 1414 w 1880"/>
              <a:gd name="T111" fmla="*/ 13 h 2542"/>
              <a:gd name="T112" fmla="*/ 1492 w 1880"/>
              <a:gd name="T113" fmla="*/ 233 h 2542"/>
              <a:gd name="T114" fmla="*/ 1257 w 1880"/>
              <a:gd name="T115" fmla="*/ 174 h 2542"/>
              <a:gd name="T116" fmla="*/ 1208 w 1880"/>
              <a:gd name="T117" fmla="*/ 313 h 2542"/>
              <a:gd name="T118" fmla="*/ 1339 w 1880"/>
              <a:gd name="T119" fmla="*/ 418 h 2542"/>
              <a:gd name="T120" fmla="*/ 1460 w 1880"/>
              <a:gd name="T121" fmla="*/ 367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80" h="2542">
                <a:moveTo>
                  <a:pt x="891" y="2037"/>
                </a:moveTo>
                <a:cubicBezTo>
                  <a:pt x="902" y="2043"/>
                  <a:pt x="911" y="2049"/>
                  <a:pt x="918" y="2055"/>
                </a:cubicBezTo>
                <a:cubicBezTo>
                  <a:pt x="925" y="2060"/>
                  <a:pt x="931" y="2065"/>
                  <a:pt x="935" y="2070"/>
                </a:cubicBezTo>
                <a:cubicBezTo>
                  <a:pt x="938" y="2075"/>
                  <a:pt x="940" y="2080"/>
                  <a:pt x="940" y="2084"/>
                </a:cubicBezTo>
                <a:cubicBezTo>
                  <a:pt x="941" y="2088"/>
                  <a:pt x="940" y="2092"/>
                  <a:pt x="938" y="2096"/>
                </a:cubicBezTo>
                <a:lnTo>
                  <a:pt x="688" y="2512"/>
                </a:lnTo>
                <a:cubicBezTo>
                  <a:pt x="683" y="2520"/>
                  <a:pt x="678" y="2527"/>
                  <a:pt x="673" y="2532"/>
                </a:cubicBezTo>
                <a:cubicBezTo>
                  <a:pt x="667" y="2537"/>
                  <a:pt x="662" y="2540"/>
                  <a:pt x="655" y="2541"/>
                </a:cubicBezTo>
                <a:cubicBezTo>
                  <a:pt x="649" y="2542"/>
                  <a:pt x="641" y="2541"/>
                  <a:pt x="632" y="2538"/>
                </a:cubicBezTo>
                <a:cubicBezTo>
                  <a:pt x="622" y="2535"/>
                  <a:pt x="611" y="2529"/>
                  <a:pt x="598" y="2521"/>
                </a:cubicBezTo>
                <a:cubicBezTo>
                  <a:pt x="586" y="2514"/>
                  <a:pt x="576" y="2507"/>
                  <a:pt x="568" y="2500"/>
                </a:cubicBezTo>
                <a:cubicBezTo>
                  <a:pt x="559" y="2494"/>
                  <a:pt x="553" y="2487"/>
                  <a:pt x="548" y="2480"/>
                </a:cubicBezTo>
                <a:cubicBezTo>
                  <a:pt x="543" y="2473"/>
                  <a:pt x="538" y="2465"/>
                  <a:pt x="535" y="2457"/>
                </a:cubicBezTo>
                <a:cubicBezTo>
                  <a:pt x="531" y="2448"/>
                  <a:pt x="527" y="2438"/>
                  <a:pt x="524" y="2426"/>
                </a:cubicBezTo>
                <a:lnTo>
                  <a:pt x="465" y="2220"/>
                </a:lnTo>
                <a:cubicBezTo>
                  <a:pt x="454" y="2179"/>
                  <a:pt x="442" y="2145"/>
                  <a:pt x="430" y="2116"/>
                </a:cubicBezTo>
                <a:cubicBezTo>
                  <a:pt x="418" y="2088"/>
                  <a:pt x="405" y="2065"/>
                  <a:pt x="393" y="2045"/>
                </a:cubicBezTo>
                <a:cubicBezTo>
                  <a:pt x="380" y="2026"/>
                  <a:pt x="367" y="2010"/>
                  <a:pt x="354" y="1998"/>
                </a:cubicBezTo>
                <a:cubicBezTo>
                  <a:pt x="341" y="1986"/>
                  <a:pt x="328" y="1976"/>
                  <a:pt x="315" y="1968"/>
                </a:cubicBezTo>
                <a:cubicBezTo>
                  <a:pt x="302" y="1961"/>
                  <a:pt x="290" y="1956"/>
                  <a:pt x="276" y="1953"/>
                </a:cubicBezTo>
                <a:cubicBezTo>
                  <a:pt x="263" y="1950"/>
                  <a:pt x="250" y="1950"/>
                  <a:pt x="237" y="1953"/>
                </a:cubicBezTo>
                <a:cubicBezTo>
                  <a:pt x="224" y="1956"/>
                  <a:pt x="212" y="1961"/>
                  <a:pt x="200" y="1970"/>
                </a:cubicBezTo>
                <a:cubicBezTo>
                  <a:pt x="189" y="1979"/>
                  <a:pt x="178" y="1991"/>
                  <a:pt x="169" y="2007"/>
                </a:cubicBezTo>
                <a:cubicBezTo>
                  <a:pt x="156" y="2029"/>
                  <a:pt x="147" y="2050"/>
                  <a:pt x="142" y="2070"/>
                </a:cubicBezTo>
                <a:cubicBezTo>
                  <a:pt x="138" y="2091"/>
                  <a:pt x="135" y="2109"/>
                  <a:pt x="134" y="2126"/>
                </a:cubicBezTo>
                <a:cubicBezTo>
                  <a:pt x="133" y="2143"/>
                  <a:pt x="133" y="2158"/>
                  <a:pt x="134" y="2170"/>
                </a:cubicBezTo>
                <a:cubicBezTo>
                  <a:pt x="134" y="2182"/>
                  <a:pt x="133" y="2190"/>
                  <a:pt x="130" y="2195"/>
                </a:cubicBezTo>
                <a:cubicBezTo>
                  <a:pt x="128" y="2199"/>
                  <a:pt x="126" y="2201"/>
                  <a:pt x="122" y="2202"/>
                </a:cubicBezTo>
                <a:cubicBezTo>
                  <a:pt x="118" y="2203"/>
                  <a:pt x="113" y="2203"/>
                  <a:pt x="107" y="2201"/>
                </a:cubicBezTo>
                <a:cubicBezTo>
                  <a:pt x="101" y="2199"/>
                  <a:pt x="93" y="2196"/>
                  <a:pt x="84" y="2192"/>
                </a:cubicBezTo>
                <a:cubicBezTo>
                  <a:pt x="75" y="2188"/>
                  <a:pt x="64" y="2182"/>
                  <a:pt x="51" y="2174"/>
                </a:cubicBezTo>
                <a:cubicBezTo>
                  <a:pt x="42" y="2169"/>
                  <a:pt x="35" y="2164"/>
                  <a:pt x="30" y="2160"/>
                </a:cubicBezTo>
                <a:cubicBezTo>
                  <a:pt x="24" y="2156"/>
                  <a:pt x="20" y="2152"/>
                  <a:pt x="16" y="2149"/>
                </a:cubicBezTo>
                <a:cubicBezTo>
                  <a:pt x="13" y="2145"/>
                  <a:pt x="10" y="2141"/>
                  <a:pt x="8" y="2138"/>
                </a:cubicBezTo>
                <a:cubicBezTo>
                  <a:pt x="6" y="2134"/>
                  <a:pt x="4" y="2128"/>
                  <a:pt x="2" y="2121"/>
                </a:cubicBezTo>
                <a:cubicBezTo>
                  <a:pt x="1" y="2114"/>
                  <a:pt x="0" y="2102"/>
                  <a:pt x="1" y="2085"/>
                </a:cubicBezTo>
                <a:cubicBezTo>
                  <a:pt x="1" y="2068"/>
                  <a:pt x="4" y="2049"/>
                  <a:pt x="8" y="2027"/>
                </a:cubicBezTo>
                <a:cubicBezTo>
                  <a:pt x="13" y="2004"/>
                  <a:pt x="19" y="1981"/>
                  <a:pt x="28" y="1956"/>
                </a:cubicBezTo>
                <a:cubicBezTo>
                  <a:pt x="37" y="1932"/>
                  <a:pt x="48" y="1907"/>
                  <a:pt x="63" y="1884"/>
                </a:cubicBezTo>
                <a:cubicBezTo>
                  <a:pt x="85" y="1846"/>
                  <a:pt x="110" y="1816"/>
                  <a:pt x="136" y="1793"/>
                </a:cubicBezTo>
                <a:cubicBezTo>
                  <a:pt x="163" y="1771"/>
                  <a:pt x="190" y="1756"/>
                  <a:pt x="218" y="1747"/>
                </a:cubicBezTo>
                <a:cubicBezTo>
                  <a:pt x="246" y="1739"/>
                  <a:pt x="275" y="1737"/>
                  <a:pt x="304" y="1742"/>
                </a:cubicBezTo>
                <a:cubicBezTo>
                  <a:pt x="332" y="1747"/>
                  <a:pt x="360" y="1757"/>
                  <a:pt x="387" y="1773"/>
                </a:cubicBezTo>
                <a:cubicBezTo>
                  <a:pt x="410" y="1787"/>
                  <a:pt x="432" y="1803"/>
                  <a:pt x="452" y="1822"/>
                </a:cubicBezTo>
                <a:cubicBezTo>
                  <a:pt x="472" y="1840"/>
                  <a:pt x="491" y="1864"/>
                  <a:pt x="509" y="1894"/>
                </a:cubicBezTo>
                <a:cubicBezTo>
                  <a:pt x="527" y="1924"/>
                  <a:pt x="544" y="1961"/>
                  <a:pt x="560" y="2006"/>
                </a:cubicBezTo>
                <a:cubicBezTo>
                  <a:pt x="577" y="2051"/>
                  <a:pt x="593" y="2107"/>
                  <a:pt x="610" y="2175"/>
                </a:cubicBezTo>
                <a:lnTo>
                  <a:pt x="646" y="2312"/>
                </a:lnTo>
                <a:lnTo>
                  <a:pt x="817" y="2026"/>
                </a:lnTo>
                <a:cubicBezTo>
                  <a:pt x="819" y="2023"/>
                  <a:pt x="822" y="2020"/>
                  <a:pt x="827" y="2018"/>
                </a:cubicBezTo>
                <a:cubicBezTo>
                  <a:pt x="831" y="2016"/>
                  <a:pt x="836" y="2016"/>
                  <a:pt x="842" y="2016"/>
                </a:cubicBezTo>
                <a:cubicBezTo>
                  <a:pt x="848" y="2017"/>
                  <a:pt x="855" y="2019"/>
                  <a:pt x="863" y="2022"/>
                </a:cubicBezTo>
                <a:cubicBezTo>
                  <a:pt x="872" y="2026"/>
                  <a:pt x="881" y="2031"/>
                  <a:pt x="891" y="2037"/>
                </a:cubicBezTo>
                <a:close/>
                <a:moveTo>
                  <a:pt x="942" y="1263"/>
                </a:moveTo>
                <a:cubicBezTo>
                  <a:pt x="999" y="1298"/>
                  <a:pt x="1049" y="1334"/>
                  <a:pt x="1090" y="1371"/>
                </a:cubicBezTo>
                <a:cubicBezTo>
                  <a:pt x="1131" y="1408"/>
                  <a:pt x="1161" y="1448"/>
                  <a:pt x="1181" y="1488"/>
                </a:cubicBezTo>
                <a:cubicBezTo>
                  <a:pt x="1202" y="1529"/>
                  <a:pt x="1210" y="1572"/>
                  <a:pt x="1208" y="1616"/>
                </a:cubicBezTo>
                <a:cubicBezTo>
                  <a:pt x="1205" y="1660"/>
                  <a:pt x="1189" y="1707"/>
                  <a:pt x="1159" y="1756"/>
                </a:cubicBezTo>
                <a:cubicBezTo>
                  <a:pt x="1130" y="1805"/>
                  <a:pt x="1096" y="1841"/>
                  <a:pt x="1060" y="1863"/>
                </a:cubicBezTo>
                <a:cubicBezTo>
                  <a:pt x="1024" y="1885"/>
                  <a:pt x="984" y="1897"/>
                  <a:pt x="940" y="1896"/>
                </a:cubicBezTo>
                <a:cubicBezTo>
                  <a:pt x="897" y="1896"/>
                  <a:pt x="850" y="1886"/>
                  <a:pt x="800" y="1866"/>
                </a:cubicBezTo>
                <a:cubicBezTo>
                  <a:pt x="749" y="1846"/>
                  <a:pt x="695" y="1819"/>
                  <a:pt x="636" y="1784"/>
                </a:cubicBezTo>
                <a:cubicBezTo>
                  <a:pt x="579" y="1749"/>
                  <a:pt x="530" y="1713"/>
                  <a:pt x="489" y="1676"/>
                </a:cubicBezTo>
                <a:cubicBezTo>
                  <a:pt x="448" y="1638"/>
                  <a:pt x="417" y="1599"/>
                  <a:pt x="397" y="1558"/>
                </a:cubicBezTo>
                <a:cubicBezTo>
                  <a:pt x="377" y="1517"/>
                  <a:pt x="368" y="1475"/>
                  <a:pt x="371" y="1430"/>
                </a:cubicBezTo>
                <a:cubicBezTo>
                  <a:pt x="373" y="1386"/>
                  <a:pt x="389" y="1340"/>
                  <a:pt x="419" y="1291"/>
                </a:cubicBezTo>
                <a:cubicBezTo>
                  <a:pt x="448" y="1242"/>
                  <a:pt x="481" y="1206"/>
                  <a:pt x="518" y="1183"/>
                </a:cubicBezTo>
                <a:cubicBezTo>
                  <a:pt x="555" y="1161"/>
                  <a:pt x="595" y="1150"/>
                  <a:pt x="638" y="1150"/>
                </a:cubicBezTo>
                <a:cubicBezTo>
                  <a:pt x="681" y="1150"/>
                  <a:pt x="728" y="1160"/>
                  <a:pt x="779" y="1180"/>
                </a:cubicBezTo>
                <a:cubicBezTo>
                  <a:pt x="829" y="1201"/>
                  <a:pt x="883" y="1228"/>
                  <a:pt x="942" y="1263"/>
                </a:cubicBezTo>
                <a:close/>
                <a:moveTo>
                  <a:pt x="860" y="1416"/>
                </a:moveTo>
                <a:cubicBezTo>
                  <a:pt x="825" y="1395"/>
                  <a:pt x="795" y="1378"/>
                  <a:pt x="767" y="1364"/>
                </a:cubicBezTo>
                <a:cubicBezTo>
                  <a:pt x="740" y="1350"/>
                  <a:pt x="715" y="1339"/>
                  <a:pt x="694" y="1331"/>
                </a:cubicBezTo>
                <a:cubicBezTo>
                  <a:pt x="672" y="1324"/>
                  <a:pt x="652" y="1319"/>
                  <a:pt x="636" y="1316"/>
                </a:cubicBezTo>
                <a:cubicBezTo>
                  <a:pt x="619" y="1314"/>
                  <a:pt x="604" y="1315"/>
                  <a:pt x="591" y="1318"/>
                </a:cubicBezTo>
                <a:cubicBezTo>
                  <a:pt x="578" y="1321"/>
                  <a:pt x="567" y="1327"/>
                  <a:pt x="557" y="1336"/>
                </a:cubicBezTo>
                <a:cubicBezTo>
                  <a:pt x="547" y="1344"/>
                  <a:pt x="539" y="1355"/>
                  <a:pt x="531" y="1367"/>
                </a:cubicBezTo>
                <a:cubicBezTo>
                  <a:pt x="518" y="1389"/>
                  <a:pt x="512" y="1411"/>
                  <a:pt x="514" y="1431"/>
                </a:cubicBezTo>
                <a:cubicBezTo>
                  <a:pt x="516" y="1452"/>
                  <a:pt x="525" y="1473"/>
                  <a:pt x="542" y="1494"/>
                </a:cubicBezTo>
                <a:cubicBezTo>
                  <a:pt x="558" y="1515"/>
                  <a:pt x="581" y="1537"/>
                  <a:pt x="610" y="1560"/>
                </a:cubicBezTo>
                <a:cubicBezTo>
                  <a:pt x="640" y="1582"/>
                  <a:pt x="676" y="1606"/>
                  <a:pt x="718" y="1631"/>
                </a:cubicBezTo>
                <a:cubicBezTo>
                  <a:pt x="770" y="1662"/>
                  <a:pt x="813" y="1686"/>
                  <a:pt x="850" y="1702"/>
                </a:cubicBezTo>
                <a:cubicBezTo>
                  <a:pt x="886" y="1718"/>
                  <a:pt x="916" y="1728"/>
                  <a:pt x="942" y="1731"/>
                </a:cubicBezTo>
                <a:cubicBezTo>
                  <a:pt x="967" y="1734"/>
                  <a:pt x="988" y="1731"/>
                  <a:pt x="1004" y="1722"/>
                </a:cubicBezTo>
                <a:cubicBezTo>
                  <a:pt x="1020" y="1713"/>
                  <a:pt x="1034" y="1699"/>
                  <a:pt x="1046" y="1680"/>
                </a:cubicBezTo>
                <a:cubicBezTo>
                  <a:pt x="1055" y="1665"/>
                  <a:pt x="1060" y="1651"/>
                  <a:pt x="1062" y="1637"/>
                </a:cubicBezTo>
                <a:cubicBezTo>
                  <a:pt x="1064" y="1623"/>
                  <a:pt x="1063" y="1609"/>
                  <a:pt x="1059" y="1595"/>
                </a:cubicBezTo>
                <a:cubicBezTo>
                  <a:pt x="1054" y="1581"/>
                  <a:pt x="1047" y="1567"/>
                  <a:pt x="1036" y="1553"/>
                </a:cubicBezTo>
                <a:cubicBezTo>
                  <a:pt x="1025" y="1539"/>
                  <a:pt x="1012" y="1524"/>
                  <a:pt x="995" y="1510"/>
                </a:cubicBezTo>
                <a:cubicBezTo>
                  <a:pt x="979" y="1495"/>
                  <a:pt x="959" y="1480"/>
                  <a:pt x="936" y="1464"/>
                </a:cubicBezTo>
                <a:cubicBezTo>
                  <a:pt x="914" y="1449"/>
                  <a:pt x="888" y="1433"/>
                  <a:pt x="860" y="1416"/>
                </a:cubicBezTo>
                <a:close/>
                <a:moveTo>
                  <a:pt x="1292" y="680"/>
                </a:moveTo>
                <a:cubicBezTo>
                  <a:pt x="1350" y="715"/>
                  <a:pt x="1399" y="751"/>
                  <a:pt x="1440" y="788"/>
                </a:cubicBezTo>
                <a:cubicBezTo>
                  <a:pt x="1481" y="826"/>
                  <a:pt x="1512" y="865"/>
                  <a:pt x="1532" y="905"/>
                </a:cubicBezTo>
                <a:cubicBezTo>
                  <a:pt x="1552" y="946"/>
                  <a:pt x="1561" y="989"/>
                  <a:pt x="1558" y="1033"/>
                </a:cubicBezTo>
                <a:cubicBezTo>
                  <a:pt x="1555" y="1077"/>
                  <a:pt x="1539" y="1124"/>
                  <a:pt x="1510" y="1173"/>
                </a:cubicBezTo>
                <a:cubicBezTo>
                  <a:pt x="1480" y="1222"/>
                  <a:pt x="1447" y="1258"/>
                  <a:pt x="1410" y="1280"/>
                </a:cubicBezTo>
                <a:cubicBezTo>
                  <a:pt x="1374" y="1303"/>
                  <a:pt x="1334" y="1314"/>
                  <a:pt x="1291" y="1314"/>
                </a:cubicBezTo>
                <a:cubicBezTo>
                  <a:pt x="1247" y="1313"/>
                  <a:pt x="1200" y="1303"/>
                  <a:pt x="1150" y="1283"/>
                </a:cubicBezTo>
                <a:cubicBezTo>
                  <a:pt x="1099" y="1263"/>
                  <a:pt x="1045" y="1236"/>
                  <a:pt x="987" y="1201"/>
                </a:cubicBezTo>
                <a:cubicBezTo>
                  <a:pt x="929" y="1166"/>
                  <a:pt x="880" y="1130"/>
                  <a:pt x="839" y="1093"/>
                </a:cubicBezTo>
                <a:cubicBezTo>
                  <a:pt x="798" y="1055"/>
                  <a:pt x="767" y="1016"/>
                  <a:pt x="747" y="975"/>
                </a:cubicBezTo>
                <a:cubicBezTo>
                  <a:pt x="727" y="934"/>
                  <a:pt x="718" y="892"/>
                  <a:pt x="721" y="848"/>
                </a:cubicBezTo>
                <a:cubicBezTo>
                  <a:pt x="724" y="803"/>
                  <a:pt x="740" y="757"/>
                  <a:pt x="769" y="708"/>
                </a:cubicBezTo>
                <a:cubicBezTo>
                  <a:pt x="799" y="659"/>
                  <a:pt x="832" y="623"/>
                  <a:pt x="868" y="600"/>
                </a:cubicBezTo>
                <a:cubicBezTo>
                  <a:pt x="905" y="578"/>
                  <a:pt x="945" y="567"/>
                  <a:pt x="988" y="567"/>
                </a:cubicBezTo>
                <a:cubicBezTo>
                  <a:pt x="1031" y="567"/>
                  <a:pt x="1078" y="577"/>
                  <a:pt x="1129" y="598"/>
                </a:cubicBezTo>
                <a:cubicBezTo>
                  <a:pt x="1179" y="618"/>
                  <a:pt x="1234" y="645"/>
                  <a:pt x="1292" y="680"/>
                </a:cubicBezTo>
                <a:close/>
                <a:moveTo>
                  <a:pt x="1210" y="833"/>
                </a:moveTo>
                <a:cubicBezTo>
                  <a:pt x="1176" y="812"/>
                  <a:pt x="1145" y="795"/>
                  <a:pt x="1117" y="781"/>
                </a:cubicBezTo>
                <a:cubicBezTo>
                  <a:pt x="1090" y="767"/>
                  <a:pt x="1065" y="756"/>
                  <a:pt x="1044" y="748"/>
                </a:cubicBezTo>
                <a:cubicBezTo>
                  <a:pt x="1022" y="741"/>
                  <a:pt x="1003" y="736"/>
                  <a:pt x="986" y="733"/>
                </a:cubicBezTo>
                <a:cubicBezTo>
                  <a:pt x="969" y="731"/>
                  <a:pt x="954" y="732"/>
                  <a:pt x="941" y="735"/>
                </a:cubicBezTo>
                <a:cubicBezTo>
                  <a:pt x="928" y="739"/>
                  <a:pt x="917" y="744"/>
                  <a:pt x="907" y="753"/>
                </a:cubicBezTo>
                <a:cubicBezTo>
                  <a:pt x="898" y="761"/>
                  <a:pt x="889" y="772"/>
                  <a:pt x="881" y="784"/>
                </a:cubicBezTo>
                <a:cubicBezTo>
                  <a:pt x="868" y="806"/>
                  <a:pt x="863" y="828"/>
                  <a:pt x="865" y="849"/>
                </a:cubicBezTo>
                <a:cubicBezTo>
                  <a:pt x="867" y="869"/>
                  <a:pt x="876" y="890"/>
                  <a:pt x="892" y="911"/>
                </a:cubicBezTo>
                <a:cubicBezTo>
                  <a:pt x="908" y="933"/>
                  <a:pt x="931" y="954"/>
                  <a:pt x="961" y="977"/>
                </a:cubicBezTo>
                <a:cubicBezTo>
                  <a:pt x="990" y="999"/>
                  <a:pt x="1026" y="1023"/>
                  <a:pt x="1068" y="1048"/>
                </a:cubicBezTo>
                <a:cubicBezTo>
                  <a:pt x="1120" y="1079"/>
                  <a:pt x="1164" y="1103"/>
                  <a:pt x="1200" y="1119"/>
                </a:cubicBezTo>
                <a:cubicBezTo>
                  <a:pt x="1236" y="1135"/>
                  <a:pt x="1267" y="1145"/>
                  <a:pt x="1292" y="1148"/>
                </a:cubicBezTo>
                <a:cubicBezTo>
                  <a:pt x="1317" y="1151"/>
                  <a:pt x="1338" y="1148"/>
                  <a:pt x="1354" y="1139"/>
                </a:cubicBezTo>
                <a:cubicBezTo>
                  <a:pt x="1370" y="1130"/>
                  <a:pt x="1384" y="1116"/>
                  <a:pt x="1396" y="1097"/>
                </a:cubicBezTo>
                <a:cubicBezTo>
                  <a:pt x="1405" y="1082"/>
                  <a:pt x="1410" y="1068"/>
                  <a:pt x="1412" y="1054"/>
                </a:cubicBezTo>
                <a:cubicBezTo>
                  <a:pt x="1414" y="1040"/>
                  <a:pt x="1413" y="1026"/>
                  <a:pt x="1409" y="1012"/>
                </a:cubicBezTo>
                <a:cubicBezTo>
                  <a:pt x="1405" y="998"/>
                  <a:pt x="1397" y="984"/>
                  <a:pt x="1386" y="970"/>
                </a:cubicBezTo>
                <a:cubicBezTo>
                  <a:pt x="1376" y="956"/>
                  <a:pt x="1362" y="941"/>
                  <a:pt x="1345" y="927"/>
                </a:cubicBezTo>
                <a:cubicBezTo>
                  <a:pt x="1329" y="912"/>
                  <a:pt x="1309" y="897"/>
                  <a:pt x="1287" y="881"/>
                </a:cubicBezTo>
                <a:cubicBezTo>
                  <a:pt x="1264" y="866"/>
                  <a:pt x="1238" y="850"/>
                  <a:pt x="1210" y="833"/>
                </a:cubicBezTo>
                <a:close/>
                <a:moveTo>
                  <a:pt x="1600" y="99"/>
                </a:moveTo>
                <a:cubicBezTo>
                  <a:pt x="1629" y="117"/>
                  <a:pt x="1659" y="136"/>
                  <a:pt x="1689" y="158"/>
                </a:cubicBezTo>
                <a:cubicBezTo>
                  <a:pt x="1718" y="180"/>
                  <a:pt x="1746" y="204"/>
                  <a:pt x="1771" y="231"/>
                </a:cubicBezTo>
                <a:cubicBezTo>
                  <a:pt x="1796" y="258"/>
                  <a:pt x="1818" y="286"/>
                  <a:pt x="1836" y="317"/>
                </a:cubicBezTo>
                <a:cubicBezTo>
                  <a:pt x="1855" y="348"/>
                  <a:pt x="1867" y="382"/>
                  <a:pt x="1873" y="417"/>
                </a:cubicBezTo>
                <a:cubicBezTo>
                  <a:pt x="1880" y="453"/>
                  <a:pt x="1879" y="491"/>
                  <a:pt x="1871" y="531"/>
                </a:cubicBezTo>
                <a:cubicBezTo>
                  <a:pt x="1862" y="572"/>
                  <a:pt x="1845" y="615"/>
                  <a:pt x="1817" y="660"/>
                </a:cubicBezTo>
                <a:cubicBezTo>
                  <a:pt x="1808" y="676"/>
                  <a:pt x="1797" y="692"/>
                  <a:pt x="1785" y="706"/>
                </a:cubicBezTo>
                <a:cubicBezTo>
                  <a:pt x="1774" y="721"/>
                  <a:pt x="1762" y="733"/>
                  <a:pt x="1751" y="744"/>
                </a:cubicBezTo>
                <a:cubicBezTo>
                  <a:pt x="1740" y="755"/>
                  <a:pt x="1730" y="764"/>
                  <a:pt x="1720" y="771"/>
                </a:cubicBezTo>
                <a:cubicBezTo>
                  <a:pt x="1711" y="778"/>
                  <a:pt x="1703" y="783"/>
                  <a:pt x="1697" y="784"/>
                </a:cubicBezTo>
                <a:cubicBezTo>
                  <a:pt x="1691" y="786"/>
                  <a:pt x="1683" y="786"/>
                  <a:pt x="1674" y="783"/>
                </a:cubicBezTo>
                <a:cubicBezTo>
                  <a:pt x="1666" y="780"/>
                  <a:pt x="1655" y="775"/>
                  <a:pt x="1641" y="767"/>
                </a:cubicBezTo>
                <a:cubicBezTo>
                  <a:pt x="1629" y="760"/>
                  <a:pt x="1619" y="753"/>
                  <a:pt x="1612" y="748"/>
                </a:cubicBezTo>
                <a:cubicBezTo>
                  <a:pt x="1605" y="743"/>
                  <a:pt x="1600" y="739"/>
                  <a:pt x="1597" y="735"/>
                </a:cubicBezTo>
                <a:cubicBezTo>
                  <a:pt x="1594" y="730"/>
                  <a:pt x="1592" y="727"/>
                  <a:pt x="1593" y="724"/>
                </a:cubicBezTo>
                <a:cubicBezTo>
                  <a:pt x="1593" y="720"/>
                  <a:pt x="1594" y="717"/>
                  <a:pt x="1596" y="714"/>
                </a:cubicBezTo>
                <a:cubicBezTo>
                  <a:pt x="1599" y="709"/>
                  <a:pt x="1604" y="704"/>
                  <a:pt x="1611" y="697"/>
                </a:cubicBezTo>
                <a:cubicBezTo>
                  <a:pt x="1619" y="690"/>
                  <a:pt x="1628" y="682"/>
                  <a:pt x="1638" y="672"/>
                </a:cubicBezTo>
                <a:cubicBezTo>
                  <a:pt x="1649" y="663"/>
                  <a:pt x="1660" y="651"/>
                  <a:pt x="1671" y="638"/>
                </a:cubicBezTo>
                <a:cubicBezTo>
                  <a:pt x="1683" y="625"/>
                  <a:pt x="1694" y="609"/>
                  <a:pt x="1705" y="590"/>
                </a:cubicBezTo>
                <a:cubicBezTo>
                  <a:pt x="1724" y="559"/>
                  <a:pt x="1734" y="529"/>
                  <a:pt x="1736" y="501"/>
                </a:cubicBezTo>
                <a:cubicBezTo>
                  <a:pt x="1738" y="473"/>
                  <a:pt x="1733" y="446"/>
                  <a:pt x="1722" y="421"/>
                </a:cubicBezTo>
                <a:cubicBezTo>
                  <a:pt x="1711" y="396"/>
                  <a:pt x="1695" y="373"/>
                  <a:pt x="1674" y="352"/>
                </a:cubicBezTo>
                <a:cubicBezTo>
                  <a:pt x="1653" y="331"/>
                  <a:pt x="1629" y="311"/>
                  <a:pt x="1602" y="294"/>
                </a:cubicBezTo>
                <a:cubicBezTo>
                  <a:pt x="1602" y="318"/>
                  <a:pt x="1599" y="344"/>
                  <a:pt x="1592" y="373"/>
                </a:cubicBezTo>
                <a:cubicBezTo>
                  <a:pt x="1586" y="402"/>
                  <a:pt x="1573" y="432"/>
                  <a:pt x="1554" y="464"/>
                </a:cubicBezTo>
                <a:cubicBezTo>
                  <a:pt x="1531" y="502"/>
                  <a:pt x="1507" y="532"/>
                  <a:pt x="1481" y="552"/>
                </a:cubicBezTo>
                <a:cubicBezTo>
                  <a:pt x="1454" y="573"/>
                  <a:pt x="1427" y="586"/>
                  <a:pt x="1398" y="592"/>
                </a:cubicBezTo>
                <a:cubicBezTo>
                  <a:pt x="1369" y="597"/>
                  <a:pt x="1338" y="595"/>
                  <a:pt x="1306" y="586"/>
                </a:cubicBezTo>
                <a:cubicBezTo>
                  <a:pt x="1274" y="578"/>
                  <a:pt x="1241" y="563"/>
                  <a:pt x="1207" y="543"/>
                </a:cubicBezTo>
                <a:cubicBezTo>
                  <a:pt x="1171" y="521"/>
                  <a:pt x="1141" y="495"/>
                  <a:pt x="1117" y="466"/>
                </a:cubicBezTo>
                <a:cubicBezTo>
                  <a:pt x="1093" y="437"/>
                  <a:pt x="1077" y="405"/>
                  <a:pt x="1067" y="371"/>
                </a:cubicBezTo>
                <a:cubicBezTo>
                  <a:pt x="1058" y="336"/>
                  <a:pt x="1056" y="299"/>
                  <a:pt x="1063" y="260"/>
                </a:cubicBezTo>
                <a:cubicBezTo>
                  <a:pt x="1070" y="221"/>
                  <a:pt x="1086" y="181"/>
                  <a:pt x="1111" y="139"/>
                </a:cubicBezTo>
                <a:cubicBezTo>
                  <a:pt x="1131" y="106"/>
                  <a:pt x="1153" y="79"/>
                  <a:pt x="1175" y="58"/>
                </a:cubicBezTo>
                <a:cubicBezTo>
                  <a:pt x="1198" y="38"/>
                  <a:pt x="1223" y="23"/>
                  <a:pt x="1248" y="13"/>
                </a:cubicBezTo>
                <a:cubicBezTo>
                  <a:pt x="1273" y="4"/>
                  <a:pt x="1300" y="0"/>
                  <a:pt x="1328" y="0"/>
                </a:cubicBezTo>
                <a:cubicBezTo>
                  <a:pt x="1356" y="0"/>
                  <a:pt x="1385" y="5"/>
                  <a:pt x="1414" y="13"/>
                </a:cubicBezTo>
                <a:cubicBezTo>
                  <a:pt x="1444" y="21"/>
                  <a:pt x="1474" y="33"/>
                  <a:pt x="1505" y="48"/>
                </a:cubicBezTo>
                <a:cubicBezTo>
                  <a:pt x="1536" y="63"/>
                  <a:pt x="1568" y="80"/>
                  <a:pt x="1600" y="99"/>
                </a:cubicBezTo>
                <a:close/>
                <a:moveTo>
                  <a:pt x="1492" y="233"/>
                </a:moveTo>
                <a:cubicBezTo>
                  <a:pt x="1452" y="209"/>
                  <a:pt x="1418" y="191"/>
                  <a:pt x="1388" y="179"/>
                </a:cubicBezTo>
                <a:cubicBezTo>
                  <a:pt x="1358" y="168"/>
                  <a:pt x="1333" y="162"/>
                  <a:pt x="1312" y="161"/>
                </a:cubicBezTo>
                <a:cubicBezTo>
                  <a:pt x="1290" y="160"/>
                  <a:pt x="1272" y="165"/>
                  <a:pt x="1257" y="174"/>
                </a:cubicBezTo>
                <a:cubicBezTo>
                  <a:pt x="1243" y="183"/>
                  <a:pt x="1230" y="197"/>
                  <a:pt x="1219" y="215"/>
                </a:cubicBezTo>
                <a:cubicBezTo>
                  <a:pt x="1209" y="232"/>
                  <a:pt x="1203" y="249"/>
                  <a:pt x="1201" y="266"/>
                </a:cubicBezTo>
                <a:cubicBezTo>
                  <a:pt x="1200" y="282"/>
                  <a:pt x="1202" y="298"/>
                  <a:pt x="1208" y="313"/>
                </a:cubicBezTo>
                <a:cubicBezTo>
                  <a:pt x="1214" y="328"/>
                  <a:pt x="1224" y="342"/>
                  <a:pt x="1237" y="355"/>
                </a:cubicBezTo>
                <a:cubicBezTo>
                  <a:pt x="1249" y="369"/>
                  <a:pt x="1265" y="381"/>
                  <a:pt x="1283" y="392"/>
                </a:cubicBezTo>
                <a:cubicBezTo>
                  <a:pt x="1303" y="404"/>
                  <a:pt x="1321" y="412"/>
                  <a:pt x="1339" y="418"/>
                </a:cubicBezTo>
                <a:cubicBezTo>
                  <a:pt x="1356" y="423"/>
                  <a:pt x="1372" y="425"/>
                  <a:pt x="1386" y="424"/>
                </a:cubicBezTo>
                <a:cubicBezTo>
                  <a:pt x="1401" y="422"/>
                  <a:pt x="1414" y="416"/>
                  <a:pt x="1426" y="407"/>
                </a:cubicBezTo>
                <a:cubicBezTo>
                  <a:pt x="1438" y="398"/>
                  <a:pt x="1450" y="384"/>
                  <a:pt x="1460" y="367"/>
                </a:cubicBezTo>
                <a:cubicBezTo>
                  <a:pt x="1473" y="345"/>
                  <a:pt x="1482" y="323"/>
                  <a:pt x="1487" y="300"/>
                </a:cubicBezTo>
                <a:cubicBezTo>
                  <a:pt x="1492" y="276"/>
                  <a:pt x="1494" y="254"/>
                  <a:pt x="1492" y="23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5" name="Freeform 82">
            <a:extLst>
              <a:ext uri="{FF2B5EF4-FFF2-40B4-BE49-F238E27FC236}">
                <a16:creationId xmlns:a16="http://schemas.microsoft.com/office/drawing/2014/main" id="{91389AB7-D826-8ADD-5099-B3FF53CD95E6}"/>
              </a:ext>
            </a:extLst>
          </p:cNvPr>
          <p:cNvSpPr>
            <a:spLocks noEditPoints="1"/>
          </p:cNvSpPr>
          <p:nvPr/>
        </p:nvSpPr>
        <p:spPr bwMode="auto">
          <a:xfrm>
            <a:off x="4887913" y="5270500"/>
            <a:ext cx="377825" cy="474662"/>
          </a:xfrm>
          <a:custGeom>
            <a:avLst/>
            <a:gdLst>
              <a:gd name="T0" fmla="*/ 934 w 1979"/>
              <a:gd name="T1" fmla="*/ 2015 h 2487"/>
              <a:gd name="T2" fmla="*/ 687 w 1979"/>
              <a:gd name="T3" fmla="*/ 2457 h 2487"/>
              <a:gd name="T4" fmla="*/ 631 w 1979"/>
              <a:gd name="T5" fmla="*/ 2483 h 2487"/>
              <a:gd name="T6" fmla="*/ 547 w 1979"/>
              <a:gd name="T7" fmla="*/ 2425 h 2487"/>
              <a:gd name="T8" fmla="*/ 465 w 1979"/>
              <a:gd name="T9" fmla="*/ 2165 h 2487"/>
              <a:gd name="T10" fmla="*/ 354 w 1979"/>
              <a:gd name="T11" fmla="*/ 1943 h 2487"/>
              <a:gd name="T12" fmla="*/ 237 w 1979"/>
              <a:gd name="T13" fmla="*/ 1898 h 2487"/>
              <a:gd name="T14" fmla="*/ 142 w 1979"/>
              <a:gd name="T15" fmla="*/ 2015 h 2487"/>
              <a:gd name="T16" fmla="*/ 130 w 1979"/>
              <a:gd name="T17" fmla="*/ 2140 h 2487"/>
              <a:gd name="T18" fmla="*/ 84 w 1979"/>
              <a:gd name="T19" fmla="*/ 2137 h 2487"/>
              <a:gd name="T20" fmla="*/ 16 w 1979"/>
              <a:gd name="T21" fmla="*/ 2094 h 2487"/>
              <a:gd name="T22" fmla="*/ 0 w 1979"/>
              <a:gd name="T23" fmla="*/ 2030 h 2487"/>
              <a:gd name="T24" fmla="*/ 62 w 1979"/>
              <a:gd name="T25" fmla="*/ 1829 h 2487"/>
              <a:gd name="T26" fmla="*/ 303 w 1979"/>
              <a:gd name="T27" fmla="*/ 1687 h 2487"/>
              <a:gd name="T28" fmla="*/ 509 w 1979"/>
              <a:gd name="T29" fmla="*/ 1839 h 2487"/>
              <a:gd name="T30" fmla="*/ 645 w 1979"/>
              <a:gd name="T31" fmla="*/ 2257 h 2487"/>
              <a:gd name="T32" fmla="*/ 841 w 1979"/>
              <a:gd name="T33" fmla="*/ 1961 h 2487"/>
              <a:gd name="T34" fmla="*/ 941 w 1979"/>
              <a:gd name="T35" fmla="*/ 1208 h 2487"/>
              <a:gd name="T36" fmla="*/ 1207 w 1979"/>
              <a:gd name="T37" fmla="*/ 1561 h 2487"/>
              <a:gd name="T38" fmla="*/ 940 w 1979"/>
              <a:gd name="T39" fmla="*/ 1841 h 2487"/>
              <a:gd name="T40" fmla="*/ 488 w 1979"/>
              <a:gd name="T41" fmla="*/ 1621 h 2487"/>
              <a:gd name="T42" fmla="*/ 418 w 1979"/>
              <a:gd name="T43" fmla="*/ 1236 h 2487"/>
              <a:gd name="T44" fmla="*/ 778 w 1979"/>
              <a:gd name="T45" fmla="*/ 1125 h 2487"/>
              <a:gd name="T46" fmla="*/ 767 w 1979"/>
              <a:gd name="T47" fmla="*/ 1309 h 2487"/>
              <a:gd name="T48" fmla="*/ 590 w 1979"/>
              <a:gd name="T49" fmla="*/ 1263 h 2487"/>
              <a:gd name="T50" fmla="*/ 514 w 1979"/>
              <a:gd name="T51" fmla="*/ 1376 h 2487"/>
              <a:gd name="T52" fmla="*/ 718 w 1979"/>
              <a:gd name="T53" fmla="*/ 1576 h 2487"/>
              <a:gd name="T54" fmla="*/ 1004 w 1979"/>
              <a:gd name="T55" fmla="*/ 1667 h 2487"/>
              <a:gd name="T56" fmla="*/ 1058 w 1979"/>
              <a:gd name="T57" fmla="*/ 1540 h 2487"/>
              <a:gd name="T58" fmla="*/ 936 w 1979"/>
              <a:gd name="T59" fmla="*/ 1409 h 2487"/>
              <a:gd name="T60" fmla="*/ 1613 w 1979"/>
              <a:gd name="T61" fmla="*/ 850 h 2487"/>
              <a:gd name="T62" fmla="*/ 1630 w 1979"/>
              <a:gd name="T63" fmla="*/ 888 h 2487"/>
              <a:gd name="T64" fmla="*/ 1369 w 1979"/>
              <a:gd name="T65" fmla="*/ 1295 h 2487"/>
              <a:gd name="T66" fmla="*/ 1295 w 1979"/>
              <a:gd name="T67" fmla="*/ 1258 h 2487"/>
              <a:gd name="T68" fmla="*/ 1276 w 1979"/>
              <a:gd name="T69" fmla="*/ 1219 h 2487"/>
              <a:gd name="T70" fmla="*/ 881 w 1979"/>
              <a:gd name="T71" fmla="*/ 956 h 2487"/>
              <a:gd name="T72" fmla="*/ 844 w 1979"/>
              <a:gd name="T73" fmla="*/ 989 h 2487"/>
              <a:gd name="T74" fmla="*/ 776 w 1979"/>
              <a:gd name="T75" fmla="*/ 945 h 2487"/>
              <a:gd name="T76" fmla="*/ 760 w 1979"/>
              <a:gd name="T77" fmla="*/ 702 h 2487"/>
              <a:gd name="T78" fmla="*/ 774 w 1979"/>
              <a:gd name="T79" fmla="*/ 662 h 2487"/>
              <a:gd name="T80" fmla="*/ 827 w 1979"/>
              <a:gd name="T81" fmla="*/ 581 h 2487"/>
              <a:gd name="T82" fmla="*/ 1445 w 1979"/>
              <a:gd name="T83" fmla="*/ 938 h 2487"/>
              <a:gd name="T84" fmla="*/ 1539 w 1979"/>
              <a:gd name="T85" fmla="*/ 811 h 2487"/>
              <a:gd name="T86" fmla="*/ 1933 w 1979"/>
              <a:gd name="T87" fmla="*/ 256 h 2487"/>
              <a:gd name="T88" fmla="*/ 1978 w 1979"/>
              <a:gd name="T89" fmla="*/ 301 h 2487"/>
              <a:gd name="T90" fmla="*/ 1728 w 1979"/>
              <a:gd name="T91" fmla="*/ 718 h 2487"/>
              <a:gd name="T92" fmla="*/ 1667 w 1979"/>
              <a:gd name="T93" fmla="*/ 699 h 2487"/>
              <a:gd name="T94" fmla="*/ 1620 w 1979"/>
              <a:gd name="T95" fmla="*/ 654 h 2487"/>
              <a:gd name="T96" fmla="*/ 1233 w 1979"/>
              <a:gd name="T97" fmla="*/ 225 h 2487"/>
              <a:gd name="T98" fmla="*/ 1211 w 1979"/>
              <a:gd name="T99" fmla="*/ 417 h 2487"/>
              <a:gd name="T100" fmla="*/ 1135 w 1979"/>
              <a:gd name="T101" fmla="*/ 381 h 2487"/>
              <a:gd name="T102" fmla="*/ 1113 w 1979"/>
              <a:gd name="T103" fmla="*/ 342 h 2487"/>
              <a:gd name="T104" fmla="*/ 1111 w 1979"/>
              <a:gd name="T105" fmla="*/ 104 h 2487"/>
              <a:gd name="T106" fmla="*/ 1159 w 1979"/>
              <a:gd name="T107" fmla="*/ 24 h 2487"/>
              <a:gd name="T108" fmla="*/ 1194 w 1979"/>
              <a:gd name="T109" fmla="*/ 3 h 2487"/>
              <a:gd name="T110" fmla="*/ 1871 w 1979"/>
              <a:gd name="T111" fmla="*/ 236 h 2487"/>
              <a:gd name="T112" fmla="*/ 1933 w 1979"/>
              <a:gd name="T113" fmla="*/ 256 h 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79" h="2487">
                <a:moveTo>
                  <a:pt x="891" y="1982"/>
                </a:moveTo>
                <a:cubicBezTo>
                  <a:pt x="902" y="1988"/>
                  <a:pt x="911" y="1994"/>
                  <a:pt x="918" y="2000"/>
                </a:cubicBezTo>
                <a:cubicBezTo>
                  <a:pt x="925" y="2005"/>
                  <a:pt x="930" y="2010"/>
                  <a:pt x="934" y="2015"/>
                </a:cubicBezTo>
                <a:cubicBezTo>
                  <a:pt x="938" y="2020"/>
                  <a:pt x="940" y="2025"/>
                  <a:pt x="940" y="2029"/>
                </a:cubicBezTo>
                <a:cubicBezTo>
                  <a:pt x="940" y="2033"/>
                  <a:pt x="939" y="2037"/>
                  <a:pt x="937" y="2041"/>
                </a:cubicBezTo>
                <a:lnTo>
                  <a:pt x="687" y="2457"/>
                </a:lnTo>
                <a:cubicBezTo>
                  <a:pt x="682" y="2465"/>
                  <a:pt x="677" y="2472"/>
                  <a:pt x="672" y="2477"/>
                </a:cubicBezTo>
                <a:cubicBezTo>
                  <a:pt x="667" y="2482"/>
                  <a:pt x="661" y="2485"/>
                  <a:pt x="655" y="2486"/>
                </a:cubicBezTo>
                <a:cubicBezTo>
                  <a:pt x="648" y="2487"/>
                  <a:pt x="640" y="2486"/>
                  <a:pt x="631" y="2483"/>
                </a:cubicBezTo>
                <a:cubicBezTo>
                  <a:pt x="622" y="2480"/>
                  <a:pt x="611" y="2474"/>
                  <a:pt x="598" y="2466"/>
                </a:cubicBezTo>
                <a:cubicBezTo>
                  <a:pt x="585" y="2459"/>
                  <a:pt x="575" y="2452"/>
                  <a:pt x="567" y="2445"/>
                </a:cubicBezTo>
                <a:cubicBezTo>
                  <a:pt x="559" y="2439"/>
                  <a:pt x="552" y="2432"/>
                  <a:pt x="547" y="2425"/>
                </a:cubicBezTo>
                <a:cubicBezTo>
                  <a:pt x="542" y="2418"/>
                  <a:pt x="538" y="2410"/>
                  <a:pt x="534" y="2402"/>
                </a:cubicBezTo>
                <a:cubicBezTo>
                  <a:pt x="530" y="2393"/>
                  <a:pt x="527" y="2383"/>
                  <a:pt x="524" y="2371"/>
                </a:cubicBezTo>
                <a:lnTo>
                  <a:pt x="465" y="2165"/>
                </a:lnTo>
                <a:cubicBezTo>
                  <a:pt x="454" y="2124"/>
                  <a:pt x="442" y="2090"/>
                  <a:pt x="430" y="2061"/>
                </a:cubicBezTo>
                <a:cubicBezTo>
                  <a:pt x="417" y="2033"/>
                  <a:pt x="405" y="2010"/>
                  <a:pt x="392" y="1990"/>
                </a:cubicBezTo>
                <a:cubicBezTo>
                  <a:pt x="380" y="1971"/>
                  <a:pt x="367" y="1955"/>
                  <a:pt x="354" y="1943"/>
                </a:cubicBezTo>
                <a:cubicBezTo>
                  <a:pt x="341" y="1931"/>
                  <a:pt x="328" y="1921"/>
                  <a:pt x="314" y="1913"/>
                </a:cubicBezTo>
                <a:cubicBezTo>
                  <a:pt x="302" y="1906"/>
                  <a:pt x="289" y="1901"/>
                  <a:pt x="276" y="1898"/>
                </a:cubicBezTo>
                <a:cubicBezTo>
                  <a:pt x="263" y="1895"/>
                  <a:pt x="249" y="1895"/>
                  <a:pt x="237" y="1898"/>
                </a:cubicBezTo>
                <a:cubicBezTo>
                  <a:pt x="224" y="1901"/>
                  <a:pt x="212" y="1906"/>
                  <a:pt x="200" y="1915"/>
                </a:cubicBezTo>
                <a:cubicBezTo>
                  <a:pt x="188" y="1924"/>
                  <a:pt x="178" y="1936"/>
                  <a:pt x="169" y="1952"/>
                </a:cubicBezTo>
                <a:cubicBezTo>
                  <a:pt x="155" y="1974"/>
                  <a:pt x="146" y="1995"/>
                  <a:pt x="142" y="2015"/>
                </a:cubicBezTo>
                <a:cubicBezTo>
                  <a:pt x="137" y="2036"/>
                  <a:pt x="135" y="2054"/>
                  <a:pt x="134" y="2071"/>
                </a:cubicBezTo>
                <a:cubicBezTo>
                  <a:pt x="133" y="2088"/>
                  <a:pt x="133" y="2103"/>
                  <a:pt x="133" y="2115"/>
                </a:cubicBezTo>
                <a:cubicBezTo>
                  <a:pt x="134" y="2127"/>
                  <a:pt x="133" y="2135"/>
                  <a:pt x="130" y="2140"/>
                </a:cubicBezTo>
                <a:cubicBezTo>
                  <a:pt x="128" y="2144"/>
                  <a:pt x="125" y="2146"/>
                  <a:pt x="121" y="2147"/>
                </a:cubicBezTo>
                <a:cubicBezTo>
                  <a:pt x="118" y="2148"/>
                  <a:pt x="113" y="2148"/>
                  <a:pt x="107" y="2146"/>
                </a:cubicBezTo>
                <a:cubicBezTo>
                  <a:pt x="101" y="2144"/>
                  <a:pt x="93" y="2141"/>
                  <a:pt x="84" y="2137"/>
                </a:cubicBezTo>
                <a:cubicBezTo>
                  <a:pt x="74" y="2133"/>
                  <a:pt x="63" y="2127"/>
                  <a:pt x="51" y="2119"/>
                </a:cubicBezTo>
                <a:cubicBezTo>
                  <a:pt x="42" y="2114"/>
                  <a:pt x="35" y="2109"/>
                  <a:pt x="30" y="2105"/>
                </a:cubicBezTo>
                <a:cubicBezTo>
                  <a:pt x="24" y="2101"/>
                  <a:pt x="20" y="2097"/>
                  <a:pt x="16" y="2094"/>
                </a:cubicBezTo>
                <a:cubicBezTo>
                  <a:pt x="12" y="2090"/>
                  <a:pt x="10" y="2086"/>
                  <a:pt x="7" y="2083"/>
                </a:cubicBezTo>
                <a:cubicBezTo>
                  <a:pt x="5" y="2079"/>
                  <a:pt x="4" y="2073"/>
                  <a:pt x="2" y="2066"/>
                </a:cubicBezTo>
                <a:cubicBezTo>
                  <a:pt x="0" y="2059"/>
                  <a:pt x="0" y="2047"/>
                  <a:pt x="0" y="2030"/>
                </a:cubicBezTo>
                <a:cubicBezTo>
                  <a:pt x="1" y="2013"/>
                  <a:pt x="3" y="1994"/>
                  <a:pt x="8" y="1972"/>
                </a:cubicBezTo>
                <a:cubicBezTo>
                  <a:pt x="12" y="1949"/>
                  <a:pt x="19" y="1926"/>
                  <a:pt x="28" y="1901"/>
                </a:cubicBezTo>
                <a:cubicBezTo>
                  <a:pt x="36" y="1877"/>
                  <a:pt x="48" y="1852"/>
                  <a:pt x="62" y="1829"/>
                </a:cubicBezTo>
                <a:cubicBezTo>
                  <a:pt x="85" y="1791"/>
                  <a:pt x="109" y="1761"/>
                  <a:pt x="136" y="1738"/>
                </a:cubicBezTo>
                <a:cubicBezTo>
                  <a:pt x="162" y="1716"/>
                  <a:pt x="190" y="1701"/>
                  <a:pt x="218" y="1692"/>
                </a:cubicBezTo>
                <a:cubicBezTo>
                  <a:pt x="246" y="1684"/>
                  <a:pt x="274" y="1682"/>
                  <a:pt x="303" y="1687"/>
                </a:cubicBezTo>
                <a:cubicBezTo>
                  <a:pt x="332" y="1692"/>
                  <a:pt x="360" y="1702"/>
                  <a:pt x="387" y="1718"/>
                </a:cubicBezTo>
                <a:cubicBezTo>
                  <a:pt x="410" y="1732"/>
                  <a:pt x="432" y="1748"/>
                  <a:pt x="452" y="1767"/>
                </a:cubicBezTo>
                <a:cubicBezTo>
                  <a:pt x="472" y="1785"/>
                  <a:pt x="491" y="1809"/>
                  <a:pt x="509" y="1839"/>
                </a:cubicBezTo>
                <a:cubicBezTo>
                  <a:pt x="526" y="1869"/>
                  <a:pt x="543" y="1906"/>
                  <a:pt x="560" y="1951"/>
                </a:cubicBezTo>
                <a:cubicBezTo>
                  <a:pt x="576" y="1996"/>
                  <a:pt x="593" y="2052"/>
                  <a:pt x="609" y="2120"/>
                </a:cubicBezTo>
                <a:lnTo>
                  <a:pt x="645" y="2257"/>
                </a:lnTo>
                <a:lnTo>
                  <a:pt x="817" y="1971"/>
                </a:lnTo>
                <a:cubicBezTo>
                  <a:pt x="819" y="1968"/>
                  <a:pt x="822" y="1965"/>
                  <a:pt x="826" y="1963"/>
                </a:cubicBezTo>
                <a:cubicBezTo>
                  <a:pt x="830" y="1961"/>
                  <a:pt x="835" y="1961"/>
                  <a:pt x="841" y="1961"/>
                </a:cubicBezTo>
                <a:cubicBezTo>
                  <a:pt x="847" y="1962"/>
                  <a:pt x="855" y="1964"/>
                  <a:pt x="863" y="1967"/>
                </a:cubicBezTo>
                <a:cubicBezTo>
                  <a:pt x="871" y="1971"/>
                  <a:pt x="881" y="1976"/>
                  <a:pt x="891" y="1982"/>
                </a:cubicBezTo>
                <a:close/>
                <a:moveTo>
                  <a:pt x="941" y="1208"/>
                </a:moveTo>
                <a:cubicBezTo>
                  <a:pt x="999" y="1243"/>
                  <a:pt x="1048" y="1279"/>
                  <a:pt x="1089" y="1316"/>
                </a:cubicBezTo>
                <a:cubicBezTo>
                  <a:pt x="1130" y="1353"/>
                  <a:pt x="1161" y="1393"/>
                  <a:pt x="1181" y="1433"/>
                </a:cubicBezTo>
                <a:cubicBezTo>
                  <a:pt x="1201" y="1474"/>
                  <a:pt x="1210" y="1517"/>
                  <a:pt x="1207" y="1561"/>
                </a:cubicBezTo>
                <a:cubicBezTo>
                  <a:pt x="1204" y="1605"/>
                  <a:pt x="1188" y="1652"/>
                  <a:pt x="1159" y="1701"/>
                </a:cubicBezTo>
                <a:cubicBezTo>
                  <a:pt x="1129" y="1750"/>
                  <a:pt x="1096" y="1786"/>
                  <a:pt x="1060" y="1808"/>
                </a:cubicBezTo>
                <a:cubicBezTo>
                  <a:pt x="1023" y="1830"/>
                  <a:pt x="983" y="1842"/>
                  <a:pt x="940" y="1841"/>
                </a:cubicBezTo>
                <a:cubicBezTo>
                  <a:pt x="897" y="1841"/>
                  <a:pt x="850" y="1831"/>
                  <a:pt x="799" y="1811"/>
                </a:cubicBezTo>
                <a:cubicBezTo>
                  <a:pt x="749" y="1791"/>
                  <a:pt x="694" y="1764"/>
                  <a:pt x="636" y="1729"/>
                </a:cubicBezTo>
                <a:cubicBezTo>
                  <a:pt x="579" y="1694"/>
                  <a:pt x="529" y="1658"/>
                  <a:pt x="488" y="1621"/>
                </a:cubicBezTo>
                <a:cubicBezTo>
                  <a:pt x="447" y="1583"/>
                  <a:pt x="417" y="1544"/>
                  <a:pt x="396" y="1503"/>
                </a:cubicBezTo>
                <a:cubicBezTo>
                  <a:pt x="376" y="1462"/>
                  <a:pt x="368" y="1420"/>
                  <a:pt x="370" y="1375"/>
                </a:cubicBezTo>
                <a:cubicBezTo>
                  <a:pt x="373" y="1331"/>
                  <a:pt x="389" y="1285"/>
                  <a:pt x="418" y="1236"/>
                </a:cubicBezTo>
                <a:cubicBezTo>
                  <a:pt x="448" y="1187"/>
                  <a:pt x="481" y="1151"/>
                  <a:pt x="518" y="1128"/>
                </a:cubicBezTo>
                <a:cubicBezTo>
                  <a:pt x="554" y="1106"/>
                  <a:pt x="594" y="1095"/>
                  <a:pt x="637" y="1095"/>
                </a:cubicBezTo>
                <a:cubicBezTo>
                  <a:pt x="681" y="1095"/>
                  <a:pt x="728" y="1105"/>
                  <a:pt x="778" y="1125"/>
                </a:cubicBezTo>
                <a:cubicBezTo>
                  <a:pt x="829" y="1146"/>
                  <a:pt x="883" y="1173"/>
                  <a:pt x="941" y="1208"/>
                </a:cubicBezTo>
                <a:close/>
                <a:moveTo>
                  <a:pt x="859" y="1361"/>
                </a:moveTo>
                <a:cubicBezTo>
                  <a:pt x="825" y="1340"/>
                  <a:pt x="794" y="1323"/>
                  <a:pt x="767" y="1309"/>
                </a:cubicBezTo>
                <a:cubicBezTo>
                  <a:pt x="739" y="1295"/>
                  <a:pt x="715" y="1284"/>
                  <a:pt x="693" y="1276"/>
                </a:cubicBezTo>
                <a:cubicBezTo>
                  <a:pt x="671" y="1269"/>
                  <a:pt x="652" y="1264"/>
                  <a:pt x="635" y="1261"/>
                </a:cubicBezTo>
                <a:cubicBezTo>
                  <a:pt x="618" y="1259"/>
                  <a:pt x="603" y="1260"/>
                  <a:pt x="590" y="1263"/>
                </a:cubicBezTo>
                <a:cubicBezTo>
                  <a:pt x="578" y="1266"/>
                  <a:pt x="566" y="1272"/>
                  <a:pt x="557" y="1281"/>
                </a:cubicBezTo>
                <a:cubicBezTo>
                  <a:pt x="547" y="1289"/>
                  <a:pt x="538" y="1300"/>
                  <a:pt x="531" y="1312"/>
                </a:cubicBezTo>
                <a:cubicBezTo>
                  <a:pt x="518" y="1334"/>
                  <a:pt x="512" y="1356"/>
                  <a:pt x="514" y="1376"/>
                </a:cubicBezTo>
                <a:cubicBezTo>
                  <a:pt x="516" y="1397"/>
                  <a:pt x="525" y="1418"/>
                  <a:pt x="541" y="1439"/>
                </a:cubicBezTo>
                <a:cubicBezTo>
                  <a:pt x="557" y="1460"/>
                  <a:pt x="580" y="1482"/>
                  <a:pt x="610" y="1505"/>
                </a:cubicBezTo>
                <a:cubicBezTo>
                  <a:pt x="640" y="1527"/>
                  <a:pt x="676" y="1551"/>
                  <a:pt x="718" y="1576"/>
                </a:cubicBezTo>
                <a:cubicBezTo>
                  <a:pt x="769" y="1607"/>
                  <a:pt x="813" y="1631"/>
                  <a:pt x="849" y="1647"/>
                </a:cubicBezTo>
                <a:cubicBezTo>
                  <a:pt x="885" y="1663"/>
                  <a:pt x="916" y="1673"/>
                  <a:pt x="941" y="1676"/>
                </a:cubicBezTo>
                <a:cubicBezTo>
                  <a:pt x="967" y="1679"/>
                  <a:pt x="987" y="1676"/>
                  <a:pt x="1004" y="1667"/>
                </a:cubicBezTo>
                <a:cubicBezTo>
                  <a:pt x="1020" y="1658"/>
                  <a:pt x="1034" y="1644"/>
                  <a:pt x="1045" y="1625"/>
                </a:cubicBezTo>
                <a:cubicBezTo>
                  <a:pt x="1054" y="1610"/>
                  <a:pt x="1060" y="1596"/>
                  <a:pt x="1062" y="1582"/>
                </a:cubicBezTo>
                <a:cubicBezTo>
                  <a:pt x="1064" y="1568"/>
                  <a:pt x="1063" y="1554"/>
                  <a:pt x="1058" y="1540"/>
                </a:cubicBezTo>
                <a:cubicBezTo>
                  <a:pt x="1054" y="1526"/>
                  <a:pt x="1047" y="1512"/>
                  <a:pt x="1036" y="1498"/>
                </a:cubicBezTo>
                <a:cubicBezTo>
                  <a:pt x="1025" y="1484"/>
                  <a:pt x="1011" y="1469"/>
                  <a:pt x="995" y="1455"/>
                </a:cubicBezTo>
                <a:cubicBezTo>
                  <a:pt x="978" y="1440"/>
                  <a:pt x="959" y="1425"/>
                  <a:pt x="936" y="1409"/>
                </a:cubicBezTo>
                <a:cubicBezTo>
                  <a:pt x="913" y="1394"/>
                  <a:pt x="888" y="1378"/>
                  <a:pt x="859" y="1361"/>
                </a:cubicBezTo>
                <a:close/>
                <a:moveTo>
                  <a:pt x="1587" y="832"/>
                </a:moveTo>
                <a:cubicBezTo>
                  <a:pt x="1598" y="838"/>
                  <a:pt x="1606" y="844"/>
                  <a:pt x="1613" y="850"/>
                </a:cubicBezTo>
                <a:cubicBezTo>
                  <a:pt x="1619" y="855"/>
                  <a:pt x="1624" y="860"/>
                  <a:pt x="1627" y="865"/>
                </a:cubicBezTo>
                <a:cubicBezTo>
                  <a:pt x="1630" y="869"/>
                  <a:pt x="1632" y="874"/>
                  <a:pt x="1632" y="877"/>
                </a:cubicBezTo>
                <a:cubicBezTo>
                  <a:pt x="1633" y="881"/>
                  <a:pt x="1632" y="885"/>
                  <a:pt x="1630" y="888"/>
                </a:cubicBezTo>
                <a:lnTo>
                  <a:pt x="1390" y="1287"/>
                </a:lnTo>
                <a:cubicBezTo>
                  <a:pt x="1388" y="1290"/>
                  <a:pt x="1385" y="1292"/>
                  <a:pt x="1382" y="1294"/>
                </a:cubicBezTo>
                <a:cubicBezTo>
                  <a:pt x="1379" y="1295"/>
                  <a:pt x="1374" y="1296"/>
                  <a:pt x="1369" y="1295"/>
                </a:cubicBezTo>
                <a:cubicBezTo>
                  <a:pt x="1363" y="1295"/>
                  <a:pt x="1356" y="1293"/>
                  <a:pt x="1348" y="1290"/>
                </a:cubicBezTo>
                <a:cubicBezTo>
                  <a:pt x="1340" y="1286"/>
                  <a:pt x="1331" y="1282"/>
                  <a:pt x="1321" y="1275"/>
                </a:cubicBezTo>
                <a:cubicBezTo>
                  <a:pt x="1310" y="1269"/>
                  <a:pt x="1301" y="1263"/>
                  <a:pt x="1295" y="1258"/>
                </a:cubicBezTo>
                <a:cubicBezTo>
                  <a:pt x="1288" y="1252"/>
                  <a:pt x="1283" y="1247"/>
                  <a:pt x="1280" y="1243"/>
                </a:cubicBezTo>
                <a:cubicBezTo>
                  <a:pt x="1276" y="1238"/>
                  <a:pt x="1275" y="1234"/>
                  <a:pt x="1274" y="1230"/>
                </a:cubicBezTo>
                <a:cubicBezTo>
                  <a:pt x="1274" y="1226"/>
                  <a:pt x="1274" y="1222"/>
                  <a:pt x="1276" y="1219"/>
                </a:cubicBezTo>
                <a:lnTo>
                  <a:pt x="1357" y="1084"/>
                </a:lnTo>
                <a:lnTo>
                  <a:pt x="887" y="801"/>
                </a:lnTo>
                <a:lnTo>
                  <a:pt x="881" y="956"/>
                </a:lnTo>
                <a:cubicBezTo>
                  <a:pt x="880" y="967"/>
                  <a:pt x="878" y="976"/>
                  <a:pt x="876" y="982"/>
                </a:cubicBezTo>
                <a:cubicBezTo>
                  <a:pt x="874" y="988"/>
                  <a:pt x="870" y="991"/>
                  <a:pt x="865" y="993"/>
                </a:cubicBezTo>
                <a:cubicBezTo>
                  <a:pt x="860" y="994"/>
                  <a:pt x="853" y="993"/>
                  <a:pt x="844" y="989"/>
                </a:cubicBezTo>
                <a:cubicBezTo>
                  <a:pt x="836" y="986"/>
                  <a:pt x="825" y="979"/>
                  <a:pt x="810" y="971"/>
                </a:cubicBezTo>
                <a:cubicBezTo>
                  <a:pt x="801" y="966"/>
                  <a:pt x="794" y="961"/>
                  <a:pt x="789" y="957"/>
                </a:cubicBezTo>
                <a:cubicBezTo>
                  <a:pt x="783" y="953"/>
                  <a:pt x="779" y="949"/>
                  <a:pt x="776" y="945"/>
                </a:cubicBezTo>
                <a:cubicBezTo>
                  <a:pt x="772" y="941"/>
                  <a:pt x="770" y="937"/>
                  <a:pt x="769" y="933"/>
                </a:cubicBezTo>
                <a:cubicBezTo>
                  <a:pt x="768" y="929"/>
                  <a:pt x="767" y="924"/>
                  <a:pt x="767" y="918"/>
                </a:cubicBezTo>
                <a:lnTo>
                  <a:pt x="760" y="702"/>
                </a:lnTo>
                <a:cubicBezTo>
                  <a:pt x="760" y="699"/>
                  <a:pt x="760" y="696"/>
                  <a:pt x="760" y="692"/>
                </a:cubicBezTo>
                <a:cubicBezTo>
                  <a:pt x="761" y="689"/>
                  <a:pt x="763" y="685"/>
                  <a:pt x="765" y="680"/>
                </a:cubicBezTo>
                <a:cubicBezTo>
                  <a:pt x="767" y="675"/>
                  <a:pt x="770" y="669"/>
                  <a:pt x="774" y="662"/>
                </a:cubicBezTo>
                <a:cubicBezTo>
                  <a:pt x="778" y="655"/>
                  <a:pt x="784" y="645"/>
                  <a:pt x="791" y="634"/>
                </a:cubicBezTo>
                <a:cubicBezTo>
                  <a:pt x="799" y="619"/>
                  <a:pt x="807" y="608"/>
                  <a:pt x="812" y="600"/>
                </a:cubicBezTo>
                <a:cubicBezTo>
                  <a:pt x="818" y="591"/>
                  <a:pt x="823" y="585"/>
                  <a:pt x="827" y="581"/>
                </a:cubicBezTo>
                <a:cubicBezTo>
                  <a:pt x="831" y="578"/>
                  <a:pt x="835" y="576"/>
                  <a:pt x="838" y="576"/>
                </a:cubicBezTo>
                <a:cubicBezTo>
                  <a:pt x="841" y="576"/>
                  <a:pt x="844" y="577"/>
                  <a:pt x="848" y="579"/>
                </a:cubicBezTo>
                <a:lnTo>
                  <a:pt x="1445" y="938"/>
                </a:lnTo>
                <a:lnTo>
                  <a:pt x="1516" y="820"/>
                </a:lnTo>
                <a:cubicBezTo>
                  <a:pt x="1518" y="816"/>
                  <a:pt x="1521" y="814"/>
                  <a:pt x="1525" y="812"/>
                </a:cubicBezTo>
                <a:cubicBezTo>
                  <a:pt x="1529" y="811"/>
                  <a:pt x="1533" y="810"/>
                  <a:pt x="1539" y="811"/>
                </a:cubicBezTo>
                <a:cubicBezTo>
                  <a:pt x="1545" y="812"/>
                  <a:pt x="1551" y="814"/>
                  <a:pt x="1559" y="817"/>
                </a:cubicBezTo>
                <a:cubicBezTo>
                  <a:pt x="1567" y="820"/>
                  <a:pt x="1576" y="825"/>
                  <a:pt x="1587" y="832"/>
                </a:cubicBezTo>
                <a:close/>
                <a:moveTo>
                  <a:pt x="1933" y="256"/>
                </a:moveTo>
                <a:cubicBezTo>
                  <a:pt x="1944" y="262"/>
                  <a:pt x="1952" y="268"/>
                  <a:pt x="1959" y="274"/>
                </a:cubicBezTo>
                <a:cubicBezTo>
                  <a:pt x="1966" y="279"/>
                  <a:pt x="1970" y="284"/>
                  <a:pt x="1973" y="289"/>
                </a:cubicBezTo>
                <a:cubicBezTo>
                  <a:pt x="1976" y="293"/>
                  <a:pt x="1978" y="298"/>
                  <a:pt x="1978" y="301"/>
                </a:cubicBezTo>
                <a:cubicBezTo>
                  <a:pt x="1979" y="305"/>
                  <a:pt x="1978" y="309"/>
                  <a:pt x="1976" y="312"/>
                </a:cubicBezTo>
                <a:lnTo>
                  <a:pt x="1736" y="711"/>
                </a:lnTo>
                <a:cubicBezTo>
                  <a:pt x="1734" y="714"/>
                  <a:pt x="1732" y="716"/>
                  <a:pt x="1728" y="718"/>
                </a:cubicBezTo>
                <a:cubicBezTo>
                  <a:pt x="1725" y="719"/>
                  <a:pt x="1720" y="720"/>
                  <a:pt x="1715" y="719"/>
                </a:cubicBezTo>
                <a:cubicBezTo>
                  <a:pt x="1709" y="719"/>
                  <a:pt x="1702" y="717"/>
                  <a:pt x="1695" y="714"/>
                </a:cubicBezTo>
                <a:cubicBezTo>
                  <a:pt x="1687" y="710"/>
                  <a:pt x="1677" y="706"/>
                  <a:pt x="1667" y="699"/>
                </a:cubicBezTo>
                <a:cubicBezTo>
                  <a:pt x="1656" y="693"/>
                  <a:pt x="1647" y="687"/>
                  <a:pt x="1641" y="682"/>
                </a:cubicBezTo>
                <a:cubicBezTo>
                  <a:pt x="1634" y="676"/>
                  <a:pt x="1629" y="671"/>
                  <a:pt x="1626" y="667"/>
                </a:cubicBezTo>
                <a:cubicBezTo>
                  <a:pt x="1623" y="662"/>
                  <a:pt x="1621" y="658"/>
                  <a:pt x="1620" y="654"/>
                </a:cubicBezTo>
                <a:cubicBezTo>
                  <a:pt x="1620" y="650"/>
                  <a:pt x="1620" y="646"/>
                  <a:pt x="1622" y="643"/>
                </a:cubicBezTo>
                <a:lnTo>
                  <a:pt x="1703" y="508"/>
                </a:lnTo>
                <a:lnTo>
                  <a:pt x="1233" y="225"/>
                </a:lnTo>
                <a:lnTo>
                  <a:pt x="1227" y="380"/>
                </a:lnTo>
                <a:cubicBezTo>
                  <a:pt x="1226" y="391"/>
                  <a:pt x="1224" y="400"/>
                  <a:pt x="1222" y="406"/>
                </a:cubicBezTo>
                <a:cubicBezTo>
                  <a:pt x="1220" y="412"/>
                  <a:pt x="1216" y="415"/>
                  <a:pt x="1211" y="417"/>
                </a:cubicBezTo>
                <a:cubicBezTo>
                  <a:pt x="1206" y="418"/>
                  <a:pt x="1199" y="417"/>
                  <a:pt x="1191" y="413"/>
                </a:cubicBezTo>
                <a:cubicBezTo>
                  <a:pt x="1182" y="410"/>
                  <a:pt x="1171" y="403"/>
                  <a:pt x="1157" y="395"/>
                </a:cubicBezTo>
                <a:cubicBezTo>
                  <a:pt x="1148" y="390"/>
                  <a:pt x="1140" y="385"/>
                  <a:pt x="1135" y="381"/>
                </a:cubicBezTo>
                <a:cubicBezTo>
                  <a:pt x="1129" y="377"/>
                  <a:pt x="1125" y="373"/>
                  <a:pt x="1122" y="369"/>
                </a:cubicBezTo>
                <a:cubicBezTo>
                  <a:pt x="1118" y="365"/>
                  <a:pt x="1116" y="361"/>
                  <a:pt x="1115" y="357"/>
                </a:cubicBezTo>
                <a:cubicBezTo>
                  <a:pt x="1114" y="353"/>
                  <a:pt x="1114" y="348"/>
                  <a:pt x="1113" y="342"/>
                </a:cubicBezTo>
                <a:lnTo>
                  <a:pt x="1106" y="126"/>
                </a:lnTo>
                <a:cubicBezTo>
                  <a:pt x="1106" y="123"/>
                  <a:pt x="1106" y="120"/>
                  <a:pt x="1107" y="116"/>
                </a:cubicBezTo>
                <a:cubicBezTo>
                  <a:pt x="1107" y="113"/>
                  <a:pt x="1109" y="109"/>
                  <a:pt x="1111" y="104"/>
                </a:cubicBezTo>
                <a:cubicBezTo>
                  <a:pt x="1113" y="99"/>
                  <a:pt x="1116" y="93"/>
                  <a:pt x="1120" y="86"/>
                </a:cubicBezTo>
                <a:cubicBezTo>
                  <a:pt x="1125" y="79"/>
                  <a:pt x="1130" y="69"/>
                  <a:pt x="1137" y="58"/>
                </a:cubicBezTo>
                <a:cubicBezTo>
                  <a:pt x="1146" y="43"/>
                  <a:pt x="1153" y="32"/>
                  <a:pt x="1159" y="24"/>
                </a:cubicBezTo>
                <a:cubicBezTo>
                  <a:pt x="1164" y="15"/>
                  <a:pt x="1169" y="9"/>
                  <a:pt x="1173" y="5"/>
                </a:cubicBezTo>
                <a:cubicBezTo>
                  <a:pt x="1177" y="2"/>
                  <a:pt x="1181" y="0"/>
                  <a:pt x="1184" y="0"/>
                </a:cubicBezTo>
                <a:cubicBezTo>
                  <a:pt x="1187" y="0"/>
                  <a:pt x="1190" y="1"/>
                  <a:pt x="1194" y="3"/>
                </a:cubicBezTo>
                <a:lnTo>
                  <a:pt x="1791" y="362"/>
                </a:lnTo>
                <a:lnTo>
                  <a:pt x="1862" y="244"/>
                </a:lnTo>
                <a:cubicBezTo>
                  <a:pt x="1864" y="240"/>
                  <a:pt x="1867" y="238"/>
                  <a:pt x="1871" y="236"/>
                </a:cubicBezTo>
                <a:cubicBezTo>
                  <a:pt x="1875" y="235"/>
                  <a:pt x="1879" y="234"/>
                  <a:pt x="1885" y="235"/>
                </a:cubicBezTo>
                <a:cubicBezTo>
                  <a:pt x="1891" y="236"/>
                  <a:pt x="1898" y="238"/>
                  <a:pt x="1905" y="241"/>
                </a:cubicBezTo>
                <a:cubicBezTo>
                  <a:pt x="1913" y="244"/>
                  <a:pt x="1923" y="249"/>
                  <a:pt x="1933" y="25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6" name="Freeform 83">
            <a:extLst>
              <a:ext uri="{FF2B5EF4-FFF2-40B4-BE49-F238E27FC236}">
                <a16:creationId xmlns:a16="http://schemas.microsoft.com/office/drawing/2014/main" id="{3DD4D0E2-8DF5-066E-4946-49B8B329DC57}"/>
              </a:ext>
            </a:extLst>
          </p:cNvPr>
          <p:cNvSpPr>
            <a:spLocks noEditPoints="1"/>
          </p:cNvSpPr>
          <p:nvPr/>
        </p:nvSpPr>
        <p:spPr bwMode="auto">
          <a:xfrm>
            <a:off x="5448301" y="5260975"/>
            <a:ext cx="363538" cy="484187"/>
          </a:xfrm>
          <a:custGeom>
            <a:avLst/>
            <a:gdLst>
              <a:gd name="T0" fmla="*/ 941 w 1904"/>
              <a:gd name="T1" fmla="*/ 2079 h 2537"/>
              <a:gd name="T2" fmla="*/ 655 w 1904"/>
              <a:gd name="T3" fmla="*/ 2536 h 2537"/>
              <a:gd name="T4" fmla="*/ 548 w 1904"/>
              <a:gd name="T5" fmla="*/ 2475 h 2537"/>
              <a:gd name="T6" fmla="*/ 430 w 1904"/>
              <a:gd name="T7" fmla="*/ 2111 h 2537"/>
              <a:gd name="T8" fmla="*/ 277 w 1904"/>
              <a:gd name="T9" fmla="*/ 1948 h 2537"/>
              <a:gd name="T10" fmla="*/ 142 w 1904"/>
              <a:gd name="T11" fmla="*/ 2065 h 2537"/>
              <a:gd name="T12" fmla="*/ 122 w 1904"/>
              <a:gd name="T13" fmla="*/ 2197 h 2537"/>
              <a:gd name="T14" fmla="*/ 30 w 1904"/>
              <a:gd name="T15" fmla="*/ 2155 h 2537"/>
              <a:gd name="T16" fmla="*/ 1 w 1904"/>
              <a:gd name="T17" fmla="*/ 2080 h 2537"/>
              <a:gd name="T18" fmla="*/ 136 w 1904"/>
              <a:gd name="T19" fmla="*/ 1788 h 2537"/>
              <a:gd name="T20" fmla="*/ 452 w 1904"/>
              <a:gd name="T21" fmla="*/ 1817 h 2537"/>
              <a:gd name="T22" fmla="*/ 646 w 1904"/>
              <a:gd name="T23" fmla="*/ 2307 h 2537"/>
              <a:gd name="T24" fmla="*/ 864 w 1904"/>
              <a:gd name="T25" fmla="*/ 2017 h 2537"/>
              <a:gd name="T26" fmla="*/ 1182 w 1904"/>
              <a:gd name="T27" fmla="*/ 1483 h 2537"/>
              <a:gd name="T28" fmla="*/ 941 w 1904"/>
              <a:gd name="T29" fmla="*/ 1891 h 2537"/>
              <a:gd name="T30" fmla="*/ 397 w 1904"/>
              <a:gd name="T31" fmla="*/ 1553 h 2537"/>
              <a:gd name="T32" fmla="*/ 638 w 1904"/>
              <a:gd name="T33" fmla="*/ 1145 h 2537"/>
              <a:gd name="T34" fmla="*/ 767 w 1904"/>
              <a:gd name="T35" fmla="*/ 1359 h 2537"/>
              <a:gd name="T36" fmla="*/ 557 w 1904"/>
              <a:gd name="T37" fmla="*/ 1331 h 2537"/>
              <a:gd name="T38" fmla="*/ 611 w 1904"/>
              <a:gd name="T39" fmla="*/ 1555 h 2537"/>
              <a:gd name="T40" fmla="*/ 1004 w 1904"/>
              <a:gd name="T41" fmla="*/ 1717 h 2537"/>
              <a:gd name="T42" fmla="*/ 1036 w 1904"/>
              <a:gd name="T43" fmla="*/ 1548 h 2537"/>
              <a:gd name="T44" fmla="*/ 1588 w 1904"/>
              <a:gd name="T45" fmla="*/ 882 h 2537"/>
              <a:gd name="T46" fmla="*/ 1630 w 1904"/>
              <a:gd name="T47" fmla="*/ 938 h 2537"/>
              <a:gd name="T48" fmla="*/ 1349 w 1904"/>
              <a:gd name="T49" fmla="*/ 1340 h 2537"/>
              <a:gd name="T50" fmla="*/ 1275 w 1904"/>
              <a:gd name="T51" fmla="*/ 1280 h 2537"/>
              <a:gd name="T52" fmla="*/ 882 w 1904"/>
              <a:gd name="T53" fmla="*/ 1006 h 2537"/>
              <a:gd name="T54" fmla="*/ 811 w 1904"/>
              <a:gd name="T55" fmla="*/ 1021 h 2537"/>
              <a:gd name="T56" fmla="*/ 768 w 1904"/>
              <a:gd name="T57" fmla="*/ 968 h 2537"/>
              <a:gd name="T58" fmla="*/ 775 w 1904"/>
              <a:gd name="T59" fmla="*/ 712 h 2537"/>
              <a:gd name="T60" fmla="*/ 838 w 1904"/>
              <a:gd name="T61" fmla="*/ 626 h 2537"/>
              <a:gd name="T62" fmla="*/ 1525 w 1904"/>
              <a:gd name="T63" fmla="*/ 862 h 2537"/>
              <a:gd name="T64" fmla="*/ 1780 w 1904"/>
              <a:gd name="T65" fmla="*/ 209 h 2537"/>
              <a:gd name="T66" fmla="*/ 1837 w 1904"/>
              <a:gd name="T67" fmla="*/ 623 h 2537"/>
              <a:gd name="T68" fmla="*/ 1676 w 1904"/>
              <a:gd name="T69" fmla="*/ 783 h 2537"/>
              <a:gd name="T70" fmla="*/ 1597 w 1904"/>
              <a:gd name="T71" fmla="*/ 757 h 2537"/>
              <a:gd name="T72" fmla="*/ 1616 w 1904"/>
              <a:gd name="T73" fmla="*/ 671 h 2537"/>
              <a:gd name="T74" fmla="*/ 1738 w 1904"/>
              <a:gd name="T75" fmla="*/ 459 h 2537"/>
              <a:gd name="T76" fmla="*/ 1581 w 1904"/>
              <a:gd name="T77" fmla="*/ 374 h 2537"/>
              <a:gd name="T78" fmla="*/ 1433 w 1904"/>
              <a:gd name="T79" fmla="*/ 547 h 2537"/>
              <a:gd name="T80" fmla="*/ 1346 w 1904"/>
              <a:gd name="T81" fmla="*/ 512 h 2537"/>
              <a:gd name="T82" fmla="*/ 1372 w 1904"/>
              <a:gd name="T83" fmla="*/ 410 h 2537"/>
              <a:gd name="T84" fmla="*/ 1346 w 1904"/>
              <a:gd name="T85" fmla="*/ 211 h 2537"/>
              <a:gd name="T86" fmla="*/ 1196 w 1904"/>
              <a:gd name="T87" fmla="*/ 257 h 2537"/>
              <a:gd name="T88" fmla="*/ 1158 w 1904"/>
              <a:gd name="T89" fmla="*/ 447 h 2537"/>
              <a:gd name="T90" fmla="*/ 1094 w 1904"/>
              <a:gd name="T91" fmla="*/ 433 h 2537"/>
              <a:gd name="T92" fmla="*/ 1044 w 1904"/>
              <a:gd name="T93" fmla="*/ 383 h 2537"/>
              <a:gd name="T94" fmla="*/ 1105 w 1904"/>
              <a:gd name="T95" fmla="*/ 144 h 2537"/>
              <a:gd name="T96" fmla="*/ 1417 w 1904"/>
              <a:gd name="T97" fmla="*/ 36 h 2537"/>
              <a:gd name="T98" fmla="*/ 1513 w 1904"/>
              <a:gd name="T99" fmla="*/ 270 h 2537"/>
              <a:gd name="T100" fmla="*/ 1713 w 1904"/>
              <a:gd name="T101" fmla="*/ 184 h 2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04" h="2537">
                <a:moveTo>
                  <a:pt x="892" y="2032"/>
                </a:moveTo>
                <a:cubicBezTo>
                  <a:pt x="902" y="2038"/>
                  <a:pt x="911" y="2044"/>
                  <a:pt x="919" y="2050"/>
                </a:cubicBezTo>
                <a:cubicBezTo>
                  <a:pt x="926" y="2055"/>
                  <a:pt x="931" y="2060"/>
                  <a:pt x="935" y="2065"/>
                </a:cubicBezTo>
                <a:cubicBezTo>
                  <a:pt x="938" y="2070"/>
                  <a:pt x="940" y="2075"/>
                  <a:pt x="941" y="2079"/>
                </a:cubicBezTo>
                <a:cubicBezTo>
                  <a:pt x="941" y="2083"/>
                  <a:pt x="940" y="2087"/>
                  <a:pt x="938" y="2091"/>
                </a:cubicBezTo>
                <a:lnTo>
                  <a:pt x="688" y="2507"/>
                </a:lnTo>
                <a:cubicBezTo>
                  <a:pt x="683" y="2515"/>
                  <a:pt x="678" y="2522"/>
                  <a:pt x="673" y="2527"/>
                </a:cubicBezTo>
                <a:cubicBezTo>
                  <a:pt x="668" y="2532"/>
                  <a:pt x="662" y="2535"/>
                  <a:pt x="655" y="2536"/>
                </a:cubicBezTo>
                <a:cubicBezTo>
                  <a:pt x="649" y="2537"/>
                  <a:pt x="641" y="2536"/>
                  <a:pt x="632" y="2533"/>
                </a:cubicBezTo>
                <a:cubicBezTo>
                  <a:pt x="623" y="2530"/>
                  <a:pt x="611" y="2524"/>
                  <a:pt x="598" y="2516"/>
                </a:cubicBezTo>
                <a:cubicBezTo>
                  <a:pt x="586" y="2509"/>
                  <a:pt x="576" y="2502"/>
                  <a:pt x="568" y="2495"/>
                </a:cubicBezTo>
                <a:cubicBezTo>
                  <a:pt x="560" y="2489"/>
                  <a:pt x="553" y="2482"/>
                  <a:pt x="548" y="2475"/>
                </a:cubicBezTo>
                <a:cubicBezTo>
                  <a:pt x="543" y="2468"/>
                  <a:pt x="538" y="2460"/>
                  <a:pt x="535" y="2452"/>
                </a:cubicBezTo>
                <a:cubicBezTo>
                  <a:pt x="531" y="2443"/>
                  <a:pt x="527" y="2433"/>
                  <a:pt x="524" y="2421"/>
                </a:cubicBezTo>
                <a:lnTo>
                  <a:pt x="465" y="2215"/>
                </a:lnTo>
                <a:cubicBezTo>
                  <a:pt x="454" y="2174"/>
                  <a:pt x="442" y="2140"/>
                  <a:pt x="430" y="2111"/>
                </a:cubicBezTo>
                <a:cubicBezTo>
                  <a:pt x="418" y="2083"/>
                  <a:pt x="406" y="2060"/>
                  <a:pt x="393" y="2040"/>
                </a:cubicBezTo>
                <a:cubicBezTo>
                  <a:pt x="380" y="2021"/>
                  <a:pt x="368" y="2005"/>
                  <a:pt x="355" y="1993"/>
                </a:cubicBezTo>
                <a:cubicBezTo>
                  <a:pt x="342" y="1981"/>
                  <a:pt x="328" y="1971"/>
                  <a:pt x="315" y="1963"/>
                </a:cubicBezTo>
                <a:cubicBezTo>
                  <a:pt x="303" y="1956"/>
                  <a:pt x="290" y="1951"/>
                  <a:pt x="277" y="1948"/>
                </a:cubicBezTo>
                <a:cubicBezTo>
                  <a:pt x="263" y="1945"/>
                  <a:pt x="250" y="1945"/>
                  <a:pt x="237" y="1948"/>
                </a:cubicBezTo>
                <a:cubicBezTo>
                  <a:pt x="225" y="1951"/>
                  <a:pt x="212" y="1956"/>
                  <a:pt x="201" y="1965"/>
                </a:cubicBezTo>
                <a:cubicBezTo>
                  <a:pt x="189" y="1974"/>
                  <a:pt x="179" y="1986"/>
                  <a:pt x="169" y="2002"/>
                </a:cubicBezTo>
                <a:cubicBezTo>
                  <a:pt x="156" y="2024"/>
                  <a:pt x="147" y="2045"/>
                  <a:pt x="142" y="2065"/>
                </a:cubicBezTo>
                <a:cubicBezTo>
                  <a:pt x="138" y="2086"/>
                  <a:pt x="135" y="2104"/>
                  <a:pt x="134" y="2121"/>
                </a:cubicBezTo>
                <a:cubicBezTo>
                  <a:pt x="134" y="2138"/>
                  <a:pt x="133" y="2153"/>
                  <a:pt x="134" y="2165"/>
                </a:cubicBezTo>
                <a:cubicBezTo>
                  <a:pt x="135" y="2177"/>
                  <a:pt x="134" y="2185"/>
                  <a:pt x="131" y="2190"/>
                </a:cubicBezTo>
                <a:cubicBezTo>
                  <a:pt x="129" y="2194"/>
                  <a:pt x="126" y="2196"/>
                  <a:pt x="122" y="2197"/>
                </a:cubicBezTo>
                <a:cubicBezTo>
                  <a:pt x="118" y="2198"/>
                  <a:pt x="113" y="2198"/>
                  <a:pt x="107" y="2196"/>
                </a:cubicBezTo>
                <a:cubicBezTo>
                  <a:pt x="101" y="2194"/>
                  <a:pt x="93" y="2191"/>
                  <a:pt x="84" y="2187"/>
                </a:cubicBezTo>
                <a:cubicBezTo>
                  <a:pt x="75" y="2183"/>
                  <a:pt x="64" y="2177"/>
                  <a:pt x="51" y="2169"/>
                </a:cubicBezTo>
                <a:cubicBezTo>
                  <a:pt x="43" y="2164"/>
                  <a:pt x="36" y="2159"/>
                  <a:pt x="30" y="2155"/>
                </a:cubicBezTo>
                <a:cubicBezTo>
                  <a:pt x="25" y="2151"/>
                  <a:pt x="20" y="2147"/>
                  <a:pt x="17" y="2144"/>
                </a:cubicBezTo>
                <a:cubicBezTo>
                  <a:pt x="13" y="2140"/>
                  <a:pt x="10" y="2136"/>
                  <a:pt x="8" y="2133"/>
                </a:cubicBezTo>
                <a:cubicBezTo>
                  <a:pt x="6" y="2129"/>
                  <a:pt x="4" y="2123"/>
                  <a:pt x="2" y="2116"/>
                </a:cubicBezTo>
                <a:cubicBezTo>
                  <a:pt x="1" y="2109"/>
                  <a:pt x="0" y="2097"/>
                  <a:pt x="1" y="2080"/>
                </a:cubicBezTo>
                <a:cubicBezTo>
                  <a:pt x="1" y="2063"/>
                  <a:pt x="4" y="2044"/>
                  <a:pt x="8" y="2022"/>
                </a:cubicBezTo>
                <a:cubicBezTo>
                  <a:pt x="13" y="1999"/>
                  <a:pt x="20" y="1976"/>
                  <a:pt x="28" y="1951"/>
                </a:cubicBezTo>
                <a:cubicBezTo>
                  <a:pt x="37" y="1927"/>
                  <a:pt x="49" y="1902"/>
                  <a:pt x="63" y="1879"/>
                </a:cubicBezTo>
                <a:cubicBezTo>
                  <a:pt x="86" y="1841"/>
                  <a:pt x="110" y="1811"/>
                  <a:pt x="136" y="1788"/>
                </a:cubicBezTo>
                <a:cubicBezTo>
                  <a:pt x="163" y="1766"/>
                  <a:pt x="190" y="1751"/>
                  <a:pt x="218" y="1742"/>
                </a:cubicBezTo>
                <a:cubicBezTo>
                  <a:pt x="246" y="1734"/>
                  <a:pt x="275" y="1732"/>
                  <a:pt x="304" y="1737"/>
                </a:cubicBezTo>
                <a:cubicBezTo>
                  <a:pt x="333" y="1742"/>
                  <a:pt x="360" y="1752"/>
                  <a:pt x="387" y="1768"/>
                </a:cubicBezTo>
                <a:cubicBezTo>
                  <a:pt x="411" y="1782"/>
                  <a:pt x="432" y="1798"/>
                  <a:pt x="452" y="1817"/>
                </a:cubicBezTo>
                <a:cubicBezTo>
                  <a:pt x="473" y="1835"/>
                  <a:pt x="491" y="1859"/>
                  <a:pt x="509" y="1889"/>
                </a:cubicBezTo>
                <a:cubicBezTo>
                  <a:pt x="527" y="1919"/>
                  <a:pt x="544" y="1956"/>
                  <a:pt x="560" y="2001"/>
                </a:cubicBezTo>
                <a:cubicBezTo>
                  <a:pt x="577" y="2046"/>
                  <a:pt x="593" y="2102"/>
                  <a:pt x="610" y="2170"/>
                </a:cubicBezTo>
                <a:lnTo>
                  <a:pt x="646" y="2307"/>
                </a:lnTo>
                <a:lnTo>
                  <a:pt x="817" y="2021"/>
                </a:lnTo>
                <a:cubicBezTo>
                  <a:pt x="820" y="2018"/>
                  <a:pt x="823" y="2015"/>
                  <a:pt x="827" y="2013"/>
                </a:cubicBezTo>
                <a:cubicBezTo>
                  <a:pt x="831" y="2011"/>
                  <a:pt x="836" y="2011"/>
                  <a:pt x="842" y="2011"/>
                </a:cubicBezTo>
                <a:cubicBezTo>
                  <a:pt x="848" y="2012"/>
                  <a:pt x="855" y="2014"/>
                  <a:pt x="864" y="2017"/>
                </a:cubicBezTo>
                <a:cubicBezTo>
                  <a:pt x="872" y="2021"/>
                  <a:pt x="881" y="2026"/>
                  <a:pt x="892" y="2032"/>
                </a:cubicBezTo>
                <a:close/>
                <a:moveTo>
                  <a:pt x="942" y="1258"/>
                </a:moveTo>
                <a:cubicBezTo>
                  <a:pt x="1000" y="1293"/>
                  <a:pt x="1049" y="1329"/>
                  <a:pt x="1090" y="1366"/>
                </a:cubicBezTo>
                <a:cubicBezTo>
                  <a:pt x="1131" y="1403"/>
                  <a:pt x="1162" y="1443"/>
                  <a:pt x="1182" y="1483"/>
                </a:cubicBezTo>
                <a:cubicBezTo>
                  <a:pt x="1202" y="1524"/>
                  <a:pt x="1211" y="1567"/>
                  <a:pt x="1208" y="1611"/>
                </a:cubicBezTo>
                <a:cubicBezTo>
                  <a:pt x="1205" y="1655"/>
                  <a:pt x="1189" y="1702"/>
                  <a:pt x="1160" y="1751"/>
                </a:cubicBezTo>
                <a:cubicBezTo>
                  <a:pt x="1130" y="1800"/>
                  <a:pt x="1097" y="1836"/>
                  <a:pt x="1060" y="1858"/>
                </a:cubicBezTo>
                <a:cubicBezTo>
                  <a:pt x="1024" y="1880"/>
                  <a:pt x="984" y="1892"/>
                  <a:pt x="941" y="1891"/>
                </a:cubicBezTo>
                <a:cubicBezTo>
                  <a:pt x="897" y="1891"/>
                  <a:pt x="850" y="1881"/>
                  <a:pt x="800" y="1861"/>
                </a:cubicBezTo>
                <a:cubicBezTo>
                  <a:pt x="749" y="1841"/>
                  <a:pt x="695" y="1814"/>
                  <a:pt x="637" y="1779"/>
                </a:cubicBezTo>
                <a:cubicBezTo>
                  <a:pt x="579" y="1744"/>
                  <a:pt x="530" y="1708"/>
                  <a:pt x="489" y="1671"/>
                </a:cubicBezTo>
                <a:cubicBezTo>
                  <a:pt x="448" y="1633"/>
                  <a:pt x="417" y="1594"/>
                  <a:pt x="397" y="1553"/>
                </a:cubicBezTo>
                <a:cubicBezTo>
                  <a:pt x="377" y="1512"/>
                  <a:pt x="368" y="1470"/>
                  <a:pt x="371" y="1425"/>
                </a:cubicBezTo>
                <a:cubicBezTo>
                  <a:pt x="374" y="1381"/>
                  <a:pt x="390" y="1335"/>
                  <a:pt x="419" y="1286"/>
                </a:cubicBezTo>
                <a:cubicBezTo>
                  <a:pt x="449" y="1237"/>
                  <a:pt x="482" y="1201"/>
                  <a:pt x="518" y="1178"/>
                </a:cubicBezTo>
                <a:cubicBezTo>
                  <a:pt x="555" y="1156"/>
                  <a:pt x="595" y="1145"/>
                  <a:pt x="638" y="1145"/>
                </a:cubicBezTo>
                <a:cubicBezTo>
                  <a:pt x="681" y="1145"/>
                  <a:pt x="728" y="1155"/>
                  <a:pt x="779" y="1175"/>
                </a:cubicBezTo>
                <a:cubicBezTo>
                  <a:pt x="829" y="1196"/>
                  <a:pt x="884" y="1223"/>
                  <a:pt x="942" y="1258"/>
                </a:cubicBezTo>
                <a:close/>
                <a:moveTo>
                  <a:pt x="860" y="1411"/>
                </a:moveTo>
                <a:cubicBezTo>
                  <a:pt x="826" y="1390"/>
                  <a:pt x="795" y="1373"/>
                  <a:pt x="767" y="1359"/>
                </a:cubicBezTo>
                <a:cubicBezTo>
                  <a:pt x="740" y="1345"/>
                  <a:pt x="715" y="1334"/>
                  <a:pt x="694" y="1326"/>
                </a:cubicBezTo>
                <a:cubicBezTo>
                  <a:pt x="672" y="1319"/>
                  <a:pt x="653" y="1314"/>
                  <a:pt x="636" y="1311"/>
                </a:cubicBezTo>
                <a:cubicBezTo>
                  <a:pt x="619" y="1309"/>
                  <a:pt x="604" y="1310"/>
                  <a:pt x="591" y="1313"/>
                </a:cubicBezTo>
                <a:cubicBezTo>
                  <a:pt x="578" y="1316"/>
                  <a:pt x="567" y="1322"/>
                  <a:pt x="557" y="1331"/>
                </a:cubicBezTo>
                <a:cubicBezTo>
                  <a:pt x="548" y="1339"/>
                  <a:pt x="539" y="1350"/>
                  <a:pt x="531" y="1362"/>
                </a:cubicBezTo>
                <a:cubicBezTo>
                  <a:pt x="518" y="1384"/>
                  <a:pt x="513" y="1406"/>
                  <a:pt x="515" y="1426"/>
                </a:cubicBezTo>
                <a:cubicBezTo>
                  <a:pt x="517" y="1447"/>
                  <a:pt x="526" y="1468"/>
                  <a:pt x="542" y="1489"/>
                </a:cubicBezTo>
                <a:cubicBezTo>
                  <a:pt x="558" y="1510"/>
                  <a:pt x="581" y="1532"/>
                  <a:pt x="611" y="1555"/>
                </a:cubicBezTo>
                <a:cubicBezTo>
                  <a:pt x="640" y="1577"/>
                  <a:pt x="676" y="1601"/>
                  <a:pt x="718" y="1626"/>
                </a:cubicBezTo>
                <a:cubicBezTo>
                  <a:pt x="770" y="1657"/>
                  <a:pt x="814" y="1681"/>
                  <a:pt x="850" y="1697"/>
                </a:cubicBezTo>
                <a:cubicBezTo>
                  <a:pt x="886" y="1713"/>
                  <a:pt x="917" y="1723"/>
                  <a:pt x="942" y="1726"/>
                </a:cubicBezTo>
                <a:cubicBezTo>
                  <a:pt x="967" y="1729"/>
                  <a:pt x="988" y="1726"/>
                  <a:pt x="1004" y="1717"/>
                </a:cubicBezTo>
                <a:cubicBezTo>
                  <a:pt x="1020" y="1708"/>
                  <a:pt x="1034" y="1694"/>
                  <a:pt x="1046" y="1675"/>
                </a:cubicBezTo>
                <a:cubicBezTo>
                  <a:pt x="1055" y="1660"/>
                  <a:pt x="1060" y="1646"/>
                  <a:pt x="1062" y="1632"/>
                </a:cubicBezTo>
                <a:cubicBezTo>
                  <a:pt x="1064" y="1618"/>
                  <a:pt x="1063" y="1604"/>
                  <a:pt x="1059" y="1590"/>
                </a:cubicBezTo>
                <a:cubicBezTo>
                  <a:pt x="1055" y="1576"/>
                  <a:pt x="1047" y="1562"/>
                  <a:pt x="1036" y="1548"/>
                </a:cubicBezTo>
                <a:cubicBezTo>
                  <a:pt x="1026" y="1534"/>
                  <a:pt x="1012" y="1519"/>
                  <a:pt x="995" y="1505"/>
                </a:cubicBezTo>
                <a:cubicBezTo>
                  <a:pt x="979" y="1490"/>
                  <a:pt x="959" y="1475"/>
                  <a:pt x="937" y="1459"/>
                </a:cubicBezTo>
                <a:cubicBezTo>
                  <a:pt x="914" y="1444"/>
                  <a:pt x="888" y="1428"/>
                  <a:pt x="860" y="1411"/>
                </a:cubicBezTo>
                <a:close/>
                <a:moveTo>
                  <a:pt x="1588" y="882"/>
                </a:moveTo>
                <a:cubicBezTo>
                  <a:pt x="1598" y="888"/>
                  <a:pt x="1607" y="894"/>
                  <a:pt x="1613" y="900"/>
                </a:cubicBezTo>
                <a:cubicBezTo>
                  <a:pt x="1620" y="905"/>
                  <a:pt x="1625" y="910"/>
                  <a:pt x="1628" y="915"/>
                </a:cubicBezTo>
                <a:cubicBezTo>
                  <a:pt x="1631" y="919"/>
                  <a:pt x="1633" y="924"/>
                  <a:pt x="1633" y="927"/>
                </a:cubicBezTo>
                <a:cubicBezTo>
                  <a:pt x="1633" y="931"/>
                  <a:pt x="1632" y="935"/>
                  <a:pt x="1630" y="938"/>
                </a:cubicBezTo>
                <a:lnTo>
                  <a:pt x="1390" y="1337"/>
                </a:lnTo>
                <a:cubicBezTo>
                  <a:pt x="1389" y="1340"/>
                  <a:pt x="1386" y="1342"/>
                  <a:pt x="1383" y="1344"/>
                </a:cubicBezTo>
                <a:cubicBezTo>
                  <a:pt x="1379" y="1345"/>
                  <a:pt x="1375" y="1346"/>
                  <a:pt x="1369" y="1345"/>
                </a:cubicBezTo>
                <a:cubicBezTo>
                  <a:pt x="1364" y="1345"/>
                  <a:pt x="1357" y="1343"/>
                  <a:pt x="1349" y="1340"/>
                </a:cubicBezTo>
                <a:cubicBezTo>
                  <a:pt x="1341" y="1336"/>
                  <a:pt x="1332" y="1332"/>
                  <a:pt x="1321" y="1325"/>
                </a:cubicBezTo>
                <a:cubicBezTo>
                  <a:pt x="1311" y="1319"/>
                  <a:pt x="1302" y="1313"/>
                  <a:pt x="1295" y="1308"/>
                </a:cubicBezTo>
                <a:cubicBezTo>
                  <a:pt x="1288" y="1302"/>
                  <a:pt x="1283" y="1297"/>
                  <a:pt x="1280" y="1293"/>
                </a:cubicBezTo>
                <a:cubicBezTo>
                  <a:pt x="1277" y="1288"/>
                  <a:pt x="1275" y="1284"/>
                  <a:pt x="1275" y="1280"/>
                </a:cubicBezTo>
                <a:cubicBezTo>
                  <a:pt x="1274" y="1276"/>
                  <a:pt x="1275" y="1272"/>
                  <a:pt x="1277" y="1269"/>
                </a:cubicBezTo>
                <a:lnTo>
                  <a:pt x="1358" y="1134"/>
                </a:lnTo>
                <a:lnTo>
                  <a:pt x="887" y="851"/>
                </a:lnTo>
                <a:lnTo>
                  <a:pt x="882" y="1006"/>
                </a:lnTo>
                <a:cubicBezTo>
                  <a:pt x="880" y="1017"/>
                  <a:pt x="879" y="1026"/>
                  <a:pt x="876" y="1032"/>
                </a:cubicBezTo>
                <a:cubicBezTo>
                  <a:pt x="874" y="1038"/>
                  <a:pt x="870" y="1041"/>
                  <a:pt x="865" y="1043"/>
                </a:cubicBezTo>
                <a:cubicBezTo>
                  <a:pt x="860" y="1044"/>
                  <a:pt x="854" y="1043"/>
                  <a:pt x="845" y="1039"/>
                </a:cubicBezTo>
                <a:cubicBezTo>
                  <a:pt x="837" y="1036"/>
                  <a:pt x="825" y="1029"/>
                  <a:pt x="811" y="1021"/>
                </a:cubicBezTo>
                <a:cubicBezTo>
                  <a:pt x="802" y="1016"/>
                  <a:pt x="795" y="1011"/>
                  <a:pt x="789" y="1007"/>
                </a:cubicBezTo>
                <a:cubicBezTo>
                  <a:pt x="784" y="1003"/>
                  <a:pt x="779" y="999"/>
                  <a:pt x="776" y="995"/>
                </a:cubicBezTo>
                <a:cubicBezTo>
                  <a:pt x="773" y="991"/>
                  <a:pt x="771" y="987"/>
                  <a:pt x="770" y="983"/>
                </a:cubicBezTo>
                <a:cubicBezTo>
                  <a:pt x="769" y="979"/>
                  <a:pt x="768" y="974"/>
                  <a:pt x="768" y="968"/>
                </a:cubicBezTo>
                <a:lnTo>
                  <a:pt x="761" y="752"/>
                </a:lnTo>
                <a:cubicBezTo>
                  <a:pt x="760" y="749"/>
                  <a:pt x="760" y="746"/>
                  <a:pt x="761" y="742"/>
                </a:cubicBezTo>
                <a:cubicBezTo>
                  <a:pt x="762" y="739"/>
                  <a:pt x="763" y="735"/>
                  <a:pt x="765" y="730"/>
                </a:cubicBezTo>
                <a:cubicBezTo>
                  <a:pt x="768" y="725"/>
                  <a:pt x="771" y="719"/>
                  <a:pt x="775" y="712"/>
                </a:cubicBezTo>
                <a:cubicBezTo>
                  <a:pt x="779" y="705"/>
                  <a:pt x="785" y="695"/>
                  <a:pt x="792" y="684"/>
                </a:cubicBezTo>
                <a:cubicBezTo>
                  <a:pt x="800" y="669"/>
                  <a:pt x="807" y="658"/>
                  <a:pt x="813" y="650"/>
                </a:cubicBezTo>
                <a:cubicBezTo>
                  <a:pt x="819" y="641"/>
                  <a:pt x="824" y="635"/>
                  <a:pt x="828" y="631"/>
                </a:cubicBezTo>
                <a:cubicBezTo>
                  <a:pt x="832" y="628"/>
                  <a:pt x="835" y="626"/>
                  <a:pt x="838" y="626"/>
                </a:cubicBezTo>
                <a:cubicBezTo>
                  <a:pt x="842" y="626"/>
                  <a:pt x="845" y="627"/>
                  <a:pt x="848" y="629"/>
                </a:cubicBezTo>
                <a:lnTo>
                  <a:pt x="1446" y="988"/>
                </a:lnTo>
                <a:lnTo>
                  <a:pt x="1517" y="870"/>
                </a:lnTo>
                <a:cubicBezTo>
                  <a:pt x="1519" y="866"/>
                  <a:pt x="1522" y="864"/>
                  <a:pt x="1525" y="862"/>
                </a:cubicBezTo>
                <a:cubicBezTo>
                  <a:pt x="1529" y="861"/>
                  <a:pt x="1534" y="860"/>
                  <a:pt x="1540" y="861"/>
                </a:cubicBezTo>
                <a:cubicBezTo>
                  <a:pt x="1545" y="862"/>
                  <a:pt x="1552" y="864"/>
                  <a:pt x="1560" y="867"/>
                </a:cubicBezTo>
                <a:cubicBezTo>
                  <a:pt x="1568" y="870"/>
                  <a:pt x="1577" y="875"/>
                  <a:pt x="1588" y="882"/>
                </a:cubicBezTo>
                <a:close/>
                <a:moveTo>
                  <a:pt x="1780" y="209"/>
                </a:moveTo>
                <a:cubicBezTo>
                  <a:pt x="1816" y="231"/>
                  <a:pt x="1844" y="257"/>
                  <a:pt x="1864" y="287"/>
                </a:cubicBezTo>
                <a:cubicBezTo>
                  <a:pt x="1883" y="318"/>
                  <a:pt x="1895" y="351"/>
                  <a:pt x="1900" y="387"/>
                </a:cubicBezTo>
                <a:cubicBezTo>
                  <a:pt x="1904" y="423"/>
                  <a:pt x="1901" y="461"/>
                  <a:pt x="1890" y="502"/>
                </a:cubicBezTo>
                <a:cubicBezTo>
                  <a:pt x="1879" y="542"/>
                  <a:pt x="1862" y="582"/>
                  <a:pt x="1837" y="623"/>
                </a:cubicBezTo>
                <a:cubicBezTo>
                  <a:pt x="1822" y="648"/>
                  <a:pt x="1807" y="670"/>
                  <a:pt x="1790" y="689"/>
                </a:cubicBezTo>
                <a:cubicBezTo>
                  <a:pt x="1774" y="709"/>
                  <a:pt x="1758" y="725"/>
                  <a:pt x="1743" y="738"/>
                </a:cubicBezTo>
                <a:cubicBezTo>
                  <a:pt x="1727" y="752"/>
                  <a:pt x="1714" y="762"/>
                  <a:pt x="1702" y="770"/>
                </a:cubicBezTo>
                <a:cubicBezTo>
                  <a:pt x="1690" y="777"/>
                  <a:pt x="1681" y="782"/>
                  <a:pt x="1676" y="783"/>
                </a:cubicBezTo>
                <a:cubicBezTo>
                  <a:pt x="1671" y="785"/>
                  <a:pt x="1666" y="785"/>
                  <a:pt x="1661" y="785"/>
                </a:cubicBezTo>
                <a:cubicBezTo>
                  <a:pt x="1657" y="784"/>
                  <a:pt x="1651" y="783"/>
                  <a:pt x="1646" y="781"/>
                </a:cubicBezTo>
                <a:cubicBezTo>
                  <a:pt x="1640" y="780"/>
                  <a:pt x="1633" y="777"/>
                  <a:pt x="1625" y="773"/>
                </a:cubicBezTo>
                <a:cubicBezTo>
                  <a:pt x="1617" y="769"/>
                  <a:pt x="1608" y="764"/>
                  <a:pt x="1597" y="757"/>
                </a:cubicBezTo>
                <a:cubicBezTo>
                  <a:pt x="1579" y="746"/>
                  <a:pt x="1567" y="737"/>
                  <a:pt x="1562" y="730"/>
                </a:cubicBezTo>
                <a:cubicBezTo>
                  <a:pt x="1557" y="723"/>
                  <a:pt x="1556" y="717"/>
                  <a:pt x="1560" y="711"/>
                </a:cubicBezTo>
                <a:cubicBezTo>
                  <a:pt x="1562" y="707"/>
                  <a:pt x="1569" y="702"/>
                  <a:pt x="1579" y="696"/>
                </a:cubicBezTo>
                <a:cubicBezTo>
                  <a:pt x="1590" y="690"/>
                  <a:pt x="1602" y="681"/>
                  <a:pt x="1616" y="671"/>
                </a:cubicBezTo>
                <a:cubicBezTo>
                  <a:pt x="1631" y="660"/>
                  <a:pt x="1646" y="647"/>
                  <a:pt x="1662" y="631"/>
                </a:cubicBezTo>
                <a:cubicBezTo>
                  <a:pt x="1679" y="615"/>
                  <a:pt x="1694" y="594"/>
                  <a:pt x="1709" y="570"/>
                </a:cubicBezTo>
                <a:cubicBezTo>
                  <a:pt x="1721" y="550"/>
                  <a:pt x="1730" y="530"/>
                  <a:pt x="1734" y="512"/>
                </a:cubicBezTo>
                <a:cubicBezTo>
                  <a:pt x="1739" y="493"/>
                  <a:pt x="1740" y="476"/>
                  <a:pt x="1738" y="459"/>
                </a:cubicBezTo>
                <a:cubicBezTo>
                  <a:pt x="1736" y="443"/>
                  <a:pt x="1730" y="429"/>
                  <a:pt x="1721" y="416"/>
                </a:cubicBezTo>
                <a:cubicBezTo>
                  <a:pt x="1712" y="403"/>
                  <a:pt x="1699" y="392"/>
                  <a:pt x="1684" y="383"/>
                </a:cubicBezTo>
                <a:cubicBezTo>
                  <a:pt x="1667" y="372"/>
                  <a:pt x="1650" y="367"/>
                  <a:pt x="1633" y="365"/>
                </a:cubicBezTo>
                <a:cubicBezTo>
                  <a:pt x="1616" y="364"/>
                  <a:pt x="1598" y="366"/>
                  <a:pt x="1581" y="374"/>
                </a:cubicBezTo>
                <a:cubicBezTo>
                  <a:pt x="1564" y="381"/>
                  <a:pt x="1547" y="392"/>
                  <a:pt x="1530" y="409"/>
                </a:cubicBezTo>
                <a:cubicBezTo>
                  <a:pt x="1513" y="425"/>
                  <a:pt x="1496" y="447"/>
                  <a:pt x="1480" y="473"/>
                </a:cubicBezTo>
                <a:lnTo>
                  <a:pt x="1443" y="536"/>
                </a:lnTo>
                <a:cubicBezTo>
                  <a:pt x="1440" y="541"/>
                  <a:pt x="1437" y="544"/>
                  <a:pt x="1433" y="547"/>
                </a:cubicBezTo>
                <a:cubicBezTo>
                  <a:pt x="1430" y="550"/>
                  <a:pt x="1426" y="551"/>
                  <a:pt x="1420" y="551"/>
                </a:cubicBezTo>
                <a:cubicBezTo>
                  <a:pt x="1415" y="550"/>
                  <a:pt x="1408" y="548"/>
                  <a:pt x="1400" y="545"/>
                </a:cubicBezTo>
                <a:cubicBezTo>
                  <a:pt x="1392" y="542"/>
                  <a:pt x="1383" y="536"/>
                  <a:pt x="1371" y="529"/>
                </a:cubicBezTo>
                <a:cubicBezTo>
                  <a:pt x="1360" y="523"/>
                  <a:pt x="1352" y="517"/>
                  <a:pt x="1346" y="512"/>
                </a:cubicBezTo>
                <a:cubicBezTo>
                  <a:pt x="1339" y="507"/>
                  <a:pt x="1335" y="502"/>
                  <a:pt x="1332" y="498"/>
                </a:cubicBezTo>
                <a:cubicBezTo>
                  <a:pt x="1330" y="494"/>
                  <a:pt x="1329" y="490"/>
                  <a:pt x="1329" y="486"/>
                </a:cubicBezTo>
                <a:cubicBezTo>
                  <a:pt x="1330" y="481"/>
                  <a:pt x="1331" y="477"/>
                  <a:pt x="1334" y="473"/>
                </a:cubicBezTo>
                <a:lnTo>
                  <a:pt x="1372" y="410"/>
                </a:lnTo>
                <a:cubicBezTo>
                  <a:pt x="1385" y="388"/>
                  <a:pt x="1394" y="367"/>
                  <a:pt x="1399" y="347"/>
                </a:cubicBezTo>
                <a:cubicBezTo>
                  <a:pt x="1404" y="328"/>
                  <a:pt x="1405" y="309"/>
                  <a:pt x="1403" y="292"/>
                </a:cubicBezTo>
                <a:cubicBezTo>
                  <a:pt x="1400" y="275"/>
                  <a:pt x="1394" y="260"/>
                  <a:pt x="1384" y="246"/>
                </a:cubicBezTo>
                <a:cubicBezTo>
                  <a:pt x="1375" y="232"/>
                  <a:pt x="1362" y="220"/>
                  <a:pt x="1346" y="211"/>
                </a:cubicBezTo>
                <a:cubicBezTo>
                  <a:pt x="1334" y="203"/>
                  <a:pt x="1321" y="198"/>
                  <a:pt x="1307" y="196"/>
                </a:cubicBezTo>
                <a:cubicBezTo>
                  <a:pt x="1294" y="193"/>
                  <a:pt x="1281" y="194"/>
                  <a:pt x="1268" y="197"/>
                </a:cubicBezTo>
                <a:cubicBezTo>
                  <a:pt x="1255" y="200"/>
                  <a:pt x="1242" y="207"/>
                  <a:pt x="1230" y="216"/>
                </a:cubicBezTo>
                <a:cubicBezTo>
                  <a:pt x="1218" y="226"/>
                  <a:pt x="1207" y="240"/>
                  <a:pt x="1196" y="257"/>
                </a:cubicBezTo>
                <a:cubicBezTo>
                  <a:pt x="1185" y="276"/>
                  <a:pt x="1177" y="296"/>
                  <a:pt x="1172" y="317"/>
                </a:cubicBezTo>
                <a:cubicBezTo>
                  <a:pt x="1168" y="338"/>
                  <a:pt x="1165" y="357"/>
                  <a:pt x="1163" y="374"/>
                </a:cubicBezTo>
                <a:cubicBezTo>
                  <a:pt x="1162" y="392"/>
                  <a:pt x="1162" y="408"/>
                  <a:pt x="1162" y="421"/>
                </a:cubicBezTo>
                <a:cubicBezTo>
                  <a:pt x="1162" y="434"/>
                  <a:pt x="1161" y="443"/>
                  <a:pt x="1158" y="447"/>
                </a:cubicBezTo>
                <a:cubicBezTo>
                  <a:pt x="1156" y="450"/>
                  <a:pt x="1154" y="452"/>
                  <a:pt x="1151" y="454"/>
                </a:cubicBezTo>
                <a:cubicBezTo>
                  <a:pt x="1149" y="455"/>
                  <a:pt x="1145" y="456"/>
                  <a:pt x="1141" y="455"/>
                </a:cubicBezTo>
                <a:cubicBezTo>
                  <a:pt x="1136" y="454"/>
                  <a:pt x="1130" y="452"/>
                  <a:pt x="1122" y="448"/>
                </a:cubicBezTo>
                <a:cubicBezTo>
                  <a:pt x="1115" y="445"/>
                  <a:pt x="1105" y="440"/>
                  <a:pt x="1094" y="433"/>
                </a:cubicBezTo>
                <a:cubicBezTo>
                  <a:pt x="1085" y="427"/>
                  <a:pt x="1077" y="423"/>
                  <a:pt x="1071" y="419"/>
                </a:cubicBezTo>
                <a:cubicBezTo>
                  <a:pt x="1065" y="414"/>
                  <a:pt x="1061" y="411"/>
                  <a:pt x="1057" y="407"/>
                </a:cubicBezTo>
                <a:cubicBezTo>
                  <a:pt x="1054" y="403"/>
                  <a:pt x="1051" y="400"/>
                  <a:pt x="1049" y="396"/>
                </a:cubicBezTo>
                <a:cubicBezTo>
                  <a:pt x="1047" y="393"/>
                  <a:pt x="1046" y="388"/>
                  <a:pt x="1044" y="383"/>
                </a:cubicBezTo>
                <a:cubicBezTo>
                  <a:pt x="1043" y="377"/>
                  <a:pt x="1042" y="366"/>
                  <a:pt x="1042" y="350"/>
                </a:cubicBezTo>
                <a:cubicBezTo>
                  <a:pt x="1042" y="334"/>
                  <a:pt x="1044" y="316"/>
                  <a:pt x="1048" y="294"/>
                </a:cubicBezTo>
                <a:cubicBezTo>
                  <a:pt x="1052" y="272"/>
                  <a:pt x="1058" y="249"/>
                  <a:pt x="1067" y="223"/>
                </a:cubicBezTo>
                <a:cubicBezTo>
                  <a:pt x="1076" y="197"/>
                  <a:pt x="1089" y="171"/>
                  <a:pt x="1105" y="144"/>
                </a:cubicBezTo>
                <a:cubicBezTo>
                  <a:pt x="1126" y="109"/>
                  <a:pt x="1149" y="81"/>
                  <a:pt x="1173" y="58"/>
                </a:cubicBezTo>
                <a:cubicBezTo>
                  <a:pt x="1198" y="36"/>
                  <a:pt x="1223" y="21"/>
                  <a:pt x="1250" y="12"/>
                </a:cubicBezTo>
                <a:cubicBezTo>
                  <a:pt x="1276" y="2"/>
                  <a:pt x="1304" y="0"/>
                  <a:pt x="1332" y="4"/>
                </a:cubicBezTo>
                <a:cubicBezTo>
                  <a:pt x="1360" y="8"/>
                  <a:pt x="1389" y="19"/>
                  <a:pt x="1417" y="36"/>
                </a:cubicBezTo>
                <a:cubicBezTo>
                  <a:pt x="1439" y="49"/>
                  <a:pt x="1458" y="64"/>
                  <a:pt x="1473" y="81"/>
                </a:cubicBezTo>
                <a:cubicBezTo>
                  <a:pt x="1489" y="98"/>
                  <a:pt x="1501" y="116"/>
                  <a:pt x="1509" y="136"/>
                </a:cubicBezTo>
                <a:cubicBezTo>
                  <a:pt x="1518" y="156"/>
                  <a:pt x="1522" y="177"/>
                  <a:pt x="1523" y="199"/>
                </a:cubicBezTo>
                <a:cubicBezTo>
                  <a:pt x="1524" y="222"/>
                  <a:pt x="1520" y="245"/>
                  <a:pt x="1513" y="270"/>
                </a:cubicBezTo>
                <a:lnTo>
                  <a:pt x="1514" y="271"/>
                </a:lnTo>
                <a:cubicBezTo>
                  <a:pt x="1533" y="247"/>
                  <a:pt x="1553" y="228"/>
                  <a:pt x="1575" y="214"/>
                </a:cubicBezTo>
                <a:cubicBezTo>
                  <a:pt x="1597" y="200"/>
                  <a:pt x="1619" y="190"/>
                  <a:pt x="1643" y="185"/>
                </a:cubicBezTo>
                <a:cubicBezTo>
                  <a:pt x="1666" y="180"/>
                  <a:pt x="1689" y="180"/>
                  <a:pt x="1713" y="184"/>
                </a:cubicBezTo>
                <a:cubicBezTo>
                  <a:pt x="1736" y="187"/>
                  <a:pt x="1758" y="196"/>
                  <a:pt x="1780" y="20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7" name="Freeform 84">
            <a:extLst>
              <a:ext uri="{FF2B5EF4-FFF2-40B4-BE49-F238E27FC236}">
                <a16:creationId xmlns:a16="http://schemas.microsoft.com/office/drawing/2014/main" id="{F31D4AFF-7840-600D-F12E-4AE82BA1AC7E}"/>
              </a:ext>
            </a:extLst>
          </p:cNvPr>
          <p:cNvSpPr>
            <a:spLocks noEditPoints="1"/>
          </p:cNvSpPr>
          <p:nvPr/>
        </p:nvSpPr>
        <p:spPr bwMode="auto">
          <a:xfrm>
            <a:off x="6008688" y="5254625"/>
            <a:ext cx="361950" cy="490537"/>
          </a:xfrm>
          <a:custGeom>
            <a:avLst/>
            <a:gdLst>
              <a:gd name="T0" fmla="*/ 467 w 948"/>
              <a:gd name="T1" fmla="*/ 1051 h 1287"/>
              <a:gd name="T2" fmla="*/ 343 w 948"/>
              <a:gd name="T3" fmla="*/ 1272 h 1287"/>
              <a:gd name="T4" fmla="*/ 315 w 948"/>
              <a:gd name="T5" fmla="*/ 1285 h 1287"/>
              <a:gd name="T6" fmla="*/ 274 w 948"/>
              <a:gd name="T7" fmla="*/ 1256 h 1287"/>
              <a:gd name="T8" fmla="*/ 232 w 948"/>
              <a:gd name="T9" fmla="*/ 1126 h 1287"/>
              <a:gd name="T10" fmla="*/ 177 w 948"/>
              <a:gd name="T11" fmla="*/ 1015 h 1287"/>
              <a:gd name="T12" fmla="*/ 118 w 948"/>
              <a:gd name="T13" fmla="*/ 993 h 1287"/>
              <a:gd name="T14" fmla="*/ 71 w 948"/>
              <a:gd name="T15" fmla="*/ 1051 h 1287"/>
              <a:gd name="T16" fmla="*/ 65 w 948"/>
              <a:gd name="T17" fmla="*/ 1114 h 1287"/>
              <a:gd name="T18" fmla="*/ 42 w 948"/>
              <a:gd name="T19" fmla="*/ 1112 h 1287"/>
              <a:gd name="T20" fmla="*/ 8 w 948"/>
              <a:gd name="T21" fmla="*/ 1091 h 1287"/>
              <a:gd name="T22" fmla="*/ 0 w 948"/>
              <a:gd name="T23" fmla="*/ 1059 h 1287"/>
              <a:gd name="T24" fmla="*/ 31 w 948"/>
              <a:gd name="T25" fmla="*/ 958 h 1287"/>
              <a:gd name="T26" fmla="*/ 151 w 948"/>
              <a:gd name="T27" fmla="*/ 887 h 1287"/>
              <a:gd name="T28" fmla="*/ 254 w 948"/>
              <a:gd name="T29" fmla="*/ 963 h 1287"/>
              <a:gd name="T30" fmla="*/ 323 w 948"/>
              <a:gd name="T31" fmla="*/ 1172 h 1287"/>
              <a:gd name="T32" fmla="*/ 421 w 948"/>
              <a:gd name="T33" fmla="*/ 1024 h 1287"/>
              <a:gd name="T34" fmla="*/ 470 w 948"/>
              <a:gd name="T35" fmla="*/ 648 h 1287"/>
              <a:gd name="T36" fmla="*/ 603 w 948"/>
              <a:gd name="T37" fmla="*/ 824 h 1287"/>
              <a:gd name="T38" fmla="*/ 470 w 948"/>
              <a:gd name="T39" fmla="*/ 964 h 1287"/>
              <a:gd name="T40" fmla="*/ 244 w 948"/>
              <a:gd name="T41" fmla="*/ 854 h 1287"/>
              <a:gd name="T42" fmla="*/ 209 w 948"/>
              <a:gd name="T43" fmla="*/ 662 h 1287"/>
              <a:gd name="T44" fmla="*/ 389 w 948"/>
              <a:gd name="T45" fmla="*/ 606 h 1287"/>
              <a:gd name="T46" fmla="*/ 383 w 948"/>
              <a:gd name="T47" fmla="*/ 698 h 1287"/>
              <a:gd name="T48" fmla="*/ 295 w 948"/>
              <a:gd name="T49" fmla="*/ 675 h 1287"/>
              <a:gd name="T50" fmla="*/ 257 w 948"/>
              <a:gd name="T51" fmla="*/ 732 h 1287"/>
              <a:gd name="T52" fmla="*/ 359 w 948"/>
              <a:gd name="T53" fmla="*/ 832 h 1287"/>
              <a:gd name="T54" fmla="*/ 502 w 948"/>
              <a:gd name="T55" fmla="*/ 877 h 1287"/>
              <a:gd name="T56" fmla="*/ 529 w 948"/>
              <a:gd name="T57" fmla="*/ 814 h 1287"/>
              <a:gd name="T58" fmla="*/ 468 w 948"/>
              <a:gd name="T59" fmla="*/ 748 h 1287"/>
              <a:gd name="T60" fmla="*/ 806 w 948"/>
              <a:gd name="T61" fmla="*/ 469 h 1287"/>
              <a:gd name="T62" fmla="*/ 815 w 948"/>
              <a:gd name="T63" fmla="*/ 488 h 1287"/>
              <a:gd name="T64" fmla="*/ 684 w 948"/>
              <a:gd name="T65" fmla="*/ 691 h 1287"/>
              <a:gd name="T66" fmla="*/ 647 w 948"/>
              <a:gd name="T67" fmla="*/ 673 h 1287"/>
              <a:gd name="T68" fmla="*/ 638 w 948"/>
              <a:gd name="T69" fmla="*/ 653 h 1287"/>
              <a:gd name="T70" fmla="*/ 440 w 948"/>
              <a:gd name="T71" fmla="*/ 522 h 1287"/>
              <a:gd name="T72" fmla="*/ 422 w 948"/>
              <a:gd name="T73" fmla="*/ 538 h 1287"/>
              <a:gd name="T74" fmla="*/ 388 w 948"/>
              <a:gd name="T75" fmla="*/ 516 h 1287"/>
              <a:gd name="T76" fmla="*/ 380 w 948"/>
              <a:gd name="T77" fmla="*/ 395 h 1287"/>
              <a:gd name="T78" fmla="*/ 387 w 948"/>
              <a:gd name="T79" fmla="*/ 375 h 1287"/>
              <a:gd name="T80" fmla="*/ 413 w 948"/>
              <a:gd name="T81" fmla="*/ 334 h 1287"/>
              <a:gd name="T82" fmla="*/ 723 w 948"/>
              <a:gd name="T83" fmla="*/ 513 h 1287"/>
              <a:gd name="T84" fmla="*/ 769 w 948"/>
              <a:gd name="T85" fmla="*/ 449 h 1287"/>
              <a:gd name="T86" fmla="*/ 877 w 948"/>
              <a:gd name="T87" fmla="*/ 118 h 1287"/>
              <a:gd name="T88" fmla="*/ 942 w 948"/>
              <a:gd name="T89" fmla="*/ 271 h 1287"/>
              <a:gd name="T90" fmla="*/ 873 w 948"/>
              <a:gd name="T91" fmla="*/ 389 h 1287"/>
              <a:gd name="T92" fmla="*/ 837 w 948"/>
              <a:gd name="T93" fmla="*/ 412 h 1287"/>
              <a:gd name="T94" fmla="*/ 807 w 948"/>
              <a:gd name="T95" fmla="*/ 399 h 1287"/>
              <a:gd name="T96" fmla="*/ 784 w 948"/>
              <a:gd name="T97" fmla="*/ 377 h 1287"/>
              <a:gd name="T98" fmla="*/ 809 w 948"/>
              <a:gd name="T99" fmla="*/ 355 h 1287"/>
              <a:gd name="T100" fmla="*/ 867 w 948"/>
              <a:gd name="T101" fmla="*/ 275 h 1287"/>
              <a:gd name="T102" fmla="*/ 836 w 948"/>
              <a:gd name="T103" fmla="*/ 199 h 1287"/>
              <a:gd name="T104" fmla="*/ 759 w 948"/>
              <a:gd name="T105" fmla="*/ 208 h 1287"/>
              <a:gd name="T106" fmla="*/ 705 w 948"/>
              <a:gd name="T107" fmla="*/ 297 h 1287"/>
              <a:gd name="T108" fmla="*/ 520 w 948"/>
              <a:gd name="T109" fmla="*/ 207 h 1287"/>
              <a:gd name="T110" fmla="*/ 613 w 948"/>
              <a:gd name="T111" fmla="*/ 4 h 1287"/>
              <a:gd name="T112" fmla="*/ 636 w 948"/>
              <a:gd name="T113" fmla="*/ 4 h 1287"/>
              <a:gd name="T114" fmla="*/ 676 w 948"/>
              <a:gd name="T115" fmla="*/ 42 h 1287"/>
              <a:gd name="T116" fmla="*/ 686 w 948"/>
              <a:gd name="T117" fmla="*/ 197 h 1287"/>
              <a:gd name="T118" fmla="*/ 779 w 948"/>
              <a:gd name="T119" fmla="*/ 102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48" h="1287">
                <a:moveTo>
                  <a:pt x="445" y="1035"/>
                </a:moveTo>
                <a:cubicBezTo>
                  <a:pt x="451" y="1038"/>
                  <a:pt x="455" y="1041"/>
                  <a:pt x="459" y="1044"/>
                </a:cubicBezTo>
                <a:cubicBezTo>
                  <a:pt x="462" y="1046"/>
                  <a:pt x="465" y="1049"/>
                  <a:pt x="467" y="1051"/>
                </a:cubicBezTo>
                <a:cubicBezTo>
                  <a:pt x="469" y="1054"/>
                  <a:pt x="470" y="1056"/>
                  <a:pt x="470" y="1058"/>
                </a:cubicBezTo>
                <a:cubicBezTo>
                  <a:pt x="470" y="1060"/>
                  <a:pt x="470" y="1062"/>
                  <a:pt x="468" y="1064"/>
                </a:cubicBezTo>
                <a:lnTo>
                  <a:pt x="343" y="1272"/>
                </a:lnTo>
                <a:cubicBezTo>
                  <a:pt x="341" y="1276"/>
                  <a:pt x="338" y="1279"/>
                  <a:pt x="336" y="1282"/>
                </a:cubicBezTo>
                <a:cubicBezTo>
                  <a:pt x="333" y="1285"/>
                  <a:pt x="330" y="1286"/>
                  <a:pt x="327" y="1287"/>
                </a:cubicBezTo>
                <a:cubicBezTo>
                  <a:pt x="324" y="1287"/>
                  <a:pt x="320" y="1287"/>
                  <a:pt x="315" y="1285"/>
                </a:cubicBezTo>
                <a:cubicBezTo>
                  <a:pt x="311" y="1283"/>
                  <a:pt x="305" y="1281"/>
                  <a:pt x="299" y="1277"/>
                </a:cubicBezTo>
                <a:cubicBezTo>
                  <a:pt x="293" y="1273"/>
                  <a:pt x="287" y="1270"/>
                  <a:pt x="283" y="1266"/>
                </a:cubicBezTo>
                <a:cubicBezTo>
                  <a:pt x="279" y="1263"/>
                  <a:pt x="276" y="1260"/>
                  <a:pt x="274" y="1256"/>
                </a:cubicBezTo>
                <a:cubicBezTo>
                  <a:pt x="271" y="1253"/>
                  <a:pt x="269" y="1249"/>
                  <a:pt x="267" y="1245"/>
                </a:cubicBezTo>
                <a:cubicBezTo>
                  <a:pt x="265" y="1240"/>
                  <a:pt x="263" y="1235"/>
                  <a:pt x="262" y="1229"/>
                </a:cubicBezTo>
                <a:lnTo>
                  <a:pt x="232" y="1126"/>
                </a:lnTo>
                <a:cubicBezTo>
                  <a:pt x="227" y="1106"/>
                  <a:pt x="221" y="1089"/>
                  <a:pt x="215" y="1074"/>
                </a:cubicBezTo>
                <a:cubicBezTo>
                  <a:pt x="209" y="1060"/>
                  <a:pt x="202" y="1049"/>
                  <a:pt x="196" y="1039"/>
                </a:cubicBezTo>
                <a:cubicBezTo>
                  <a:pt x="190" y="1029"/>
                  <a:pt x="183" y="1021"/>
                  <a:pt x="177" y="1015"/>
                </a:cubicBezTo>
                <a:cubicBezTo>
                  <a:pt x="170" y="1009"/>
                  <a:pt x="164" y="1004"/>
                  <a:pt x="157" y="1000"/>
                </a:cubicBezTo>
                <a:cubicBezTo>
                  <a:pt x="151" y="997"/>
                  <a:pt x="144" y="994"/>
                  <a:pt x="138" y="993"/>
                </a:cubicBezTo>
                <a:cubicBezTo>
                  <a:pt x="131" y="991"/>
                  <a:pt x="125" y="991"/>
                  <a:pt x="118" y="993"/>
                </a:cubicBezTo>
                <a:cubicBezTo>
                  <a:pt x="112" y="994"/>
                  <a:pt x="106" y="997"/>
                  <a:pt x="100" y="1001"/>
                </a:cubicBezTo>
                <a:cubicBezTo>
                  <a:pt x="94" y="1006"/>
                  <a:pt x="89" y="1012"/>
                  <a:pt x="84" y="1020"/>
                </a:cubicBezTo>
                <a:cubicBezTo>
                  <a:pt x="78" y="1031"/>
                  <a:pt x="73" y="1041"/>
                  <a:pt x="71" y="1051"/>
                </a:cubicBezTo>
                <a:cubicBezTo>
                  <a:pt x="68" y="1062"/>
                  <a:pt x="67" y="1071"/>
                  <a:pt x="67" y="1079"/>
                </a:cubicBezTo>
                <a:cubicBezTo>
                  <a:pt x="66" y="1088"/>
                  <a:pt x="66" y="1095"/>
                  <a:pt x="67" y="1101"/>
                </a:cubicBezTo>
                <a:cubicBezTo>
                  <a:pt x="67" y="1107"/>
                  <a:pt x="66" y="1111"/>
                  <a:pt x="65" y="1114"/>
                </a:cubicBezTo>
                <a:cubicBezTo>
                  <a:pt x="64" y="1115"/>
                  <a:pt x="62" y="1117"/>
                  <a:pt x="61" y="1117"/>
                </a:cubicBezTo>
                <a:cubicBezTo>
                  <a:pt x="59" y="1118"/>
                  <a:pt x="56" y="1118"/>
                  <a:pt x="53" y="1117"/>
                </a:cubicBezTo>
                <a:cubicBezTo>
                  <a:pt x="50" y="1116"/>
                  <a:pt x="46" y="1114"/>
                  <a:pt x="42" y="1112"/>
                </a:cubicBezTo>
                <a:cubicBezTo>
                  <a:pt x="37" y="1110"/>
                  <a:pt x="31" y="1107"/>
                  <a:pt x="25" y="1103"/>
                </a:cubicBezTo>
                <a:cubicBezTo>
                  <a:pt x="21" y="1101"/>
                  <a:pt x="17" y="1098"/>
                  <a:pt x="15" y="1096"/>
                </a:cubicBezTo>
                <a:cubicBezTo>
                  <a:pt x="12" y="1094"/>
                  <a:pt x="10" y="1092"/>
                  <a:pt x="8" y="1091"/>
                </a:cubicBezTo>
                <a:cubicBezTo>
                  <a:pt x="6" y="1089"/>
                  <a:pt x="5" y="1087"/>
                  <a:pt x="4" y="1085"/>
                </a:cubicBezTo>
                <a:cubicBezTo>
                  <a:pt x="3" y="1083"/>
                  <a:pt x="2" y="1080"/>
                  <a:pt x="1" y="1077"/>
                </a:cubicBezTo>
                <a:cubicBezTo>
                  <a:pt x="0" y="1073"/>
                  <a:pt x="0" y="1067"/>
                  <a:pt x="0" y="1059"/>
                </a:cubicBezTo>
                <a:cubicBezTo>
                  <a:pt x="0" y="1050"/>
                  <a:pt x="2" y="1041"/>
                  <a:pt x="4" y="1030"/>
                </a:cubicBezTo>
                <a:cubicBezTo>
                  <a:pt x="6" y="1018"/>
                  <a:pt x="9" y="1007"/>
                  <a:pt x="14" y="994"/>
                </a:cubicBezTo>
                <a:cubicBezTo>
                  <a:pt x="18" y="982"/>
                  <a:pt x="24" y="970"/>
                  <a:pt x="31" y="958"/>
                </a:cubicBezTo>
                <a:cubicBezTo>
                  <a:pt x="42" y="939"/>
                  <a:pt x="55" y="924"/>
                  <a:pt x="68" y="913"/>
                </a:cubicBezTo>
                <a:cubicBezTo>
                  <a:pt x="81" y="902"/>
                  <a:pt x="95" y="894"/>
                  <a:pt x="109" y="890"/>
                </a:cubicBezTo>
                <a:cubicBezTo>
                  <a:pt x="123" y="886"/>
                  <a:pt x="137" y="885"/>
                  <a:pt x="151" y="887"/>
                </a:cubicBezTo>
                <a:cubicBezTo>
                  <a:pt x="166" y="890"/>
                  <a:pt x="180" y="895"/>
                  <a:pt x="193" y="903"/>
                </a:cubicBezTo>
                <a:cubicBezTo>
                  <a:pt x="205" y="910"/>
                  <a:pt x="216" y="918"/>
                  <a:pt x="226" y="927"/>
                </a:cubicBezTo>
                <a:cubicBezTo>
                  <a:pt x="236" y="936"/>
                  <a:pt x="245" y="948"/>
                  <a:pt x="254" y="963"/>
                </a:cubicBezTo>
                <a:cubicBezTo>
                  <a:pt x="263" y="978"/>
                  <a:pt x="272" y="997"/>
                  <a:pt x="280" y="1019"/>
                </a:cubicBezTo>
                <a:cubicBezTo>
                  <a:pt x="288" y="1042"/>
                  <a:pt x="296" y="1070"/>
                  <a:pt x="305" y="1104"/>
                </a:cubicBezTo>
                <a:lnTo>
                  <a:pt x="323" y="1172"/>
                </a:lnTo>
                <a:lnTo>
                  <a:pt x="408" y="1029"/>
                </a:lnTo>
                <a:cubicBezTo>
                  <a:pt x="409" y="1028"/>
                  <a:pt x="411" y="1026"/>
                  <a:pt x="413" y="1025"/>
                </a:cubicBezTo>
                <a:cubicBezTo>
                  <a:pt x="415" y="1024"/>
                  <a:pt x="418" y="1024"/>
                  <a:pt x="421" y="1024"/>
                </a:cubicBezTo>
                <a:cubicBezTo>
                  <a:pt x="424" y="1025"/>
                  <a:pt x="427" y="1026"/>
                  <a:pt x="431" y="1027"/>
                </a:cubicBezTo>
                <a:cubicBezTo>
                  <a:pt x="435" y="1029"/>
                  <a:pt x="440" y="1031"/>
                  <a:pt x="445" y="1035"/>
                </a:cubicBezTo>
                <a:close/>
                <a:moveTo>
                  <a:pt x="470" y="648"/>
                </a:moveTo>
                <a:cubicBezTo>
                  <a:pt x="499" y="665"/>
                  <a:pt x="524" y="683"/>
                  <a:pt x="545" y="702"/>
                </a:cubicBezTo>
                <a:cubicBezTo>
                  <a:pt x="565" y="720"/>
                  <a:pt x="580" y="740"/>
                  <a:pt x="590" y="760"/>
                </a:cubicBezTo>
                <a:cubicBezTo>
                  <a:pt x="600" y="781"/>
                  <a:pt x="605" y="802"/>
                  <a:pt x="603" y="824"/>
                </a:cubicBezTo>
                <a:cubicBezTo>
                  <a:pt x="602" y="846"/>
                  <a:pt x="594" y="870"/>
                  <a:pt x="579" y="894"/>
                </a:cubicBezTo>
                <a:cubicBezTo>
                  <a:pt x="564" y="919"/>
                  <a:pt x="548" y="937"/>
                  <a:pt x="530" y="948"/>
                </a:cubicBezTo>
                <a:cubicBezTo>
                  <a:pt x="511" y="959"/>
                  <a:pt x="492" y="964"/>
                  <a:pt x="470" y="964"/>
                </a:cubicBezTo>
                <a:cubicBezTo>
                  <a:pt x="448" y="964"/>
                  <a:pt x="425" y="959"/>
                  <a:pt x="399" y="949"/>
                </a:cubicBezTo>
                <a:cubicBezTo>
                  <a:pt x="374" y="939"/>
                  <a:pt x="347" y="926"/>
                  <a:pt x="318" y="908"/>
                </a:cubicBezTo>
                <a:cubicBezTo>
                  <a:pt x="289" y="891"/>
                  <a:pt x="265" y="873"/>
                  <a:pt x="244" y="854"/>
                </a:cubicBezTo>
                <a:cubicBezTo>
                  <a:pt x="223" y="835"/>
                  <a:pt x="208" y="816"/>
                  <a:pt x="198" y="795"/>
                </a:cubicBezTo>
                <a:cubicBezTo>
                  <a:pt x="188" y="775"/>
                  <a:pt x="184" y="754"/>
                  <a:pt x="185" y="731"/>
                </a:cubicBezTo>
                <a:cubicBezTo>
                  <a:pt x="186" y="709"/>
                  <a:pt x="194" y="686"/>
                  <a:pt x="209" y="662"/>
                </a:cubicBezTo>
                <a:cubicBezTo>
                  <a:pt x="224" y="637"/>
                  <a:pt x="240" y="619"/>
                  <a:pt x="259" y="608"/>
                </a:cubicBezTo>
                <a:cubicBezTo>
                  <a:pt x="277" y="597"/>
                  <a:pt x="297" y="591"/>
                  <a:pt x="319" y="591"/>
                </a:cubicBezTo>
                <a:cubicBezTo>
                  <a:pt x="340" y="591"/>
                  <a:pt x="364" y="596"/>
                  <a:pt x="389" y="606"/>
                </a:cubicBezTo>
                <a:cubicBezTo>
                  <a:pt x="414" y="617"/>
                  <a:pt x="441" y="630"/>
                  <a:pt x="470" y="648"/>
                </a:cubicBezTo>
                <a:close/>
                <a:moveTo>
                  <a:pt x="430" y="724"/>
                </a:moveTo>
                <a:cubicBezTo>
                  <a:pt x="412" y="714"/>
                  <a:pt x="397" y="705"/>
                  <a:pt x="383" y="698"/>
                </a:cubicBezTo>
                <a:cubicBezTo>
                  <a:pt x="370" y="691"/>
                  <a:pt x="357" y="686"/>
                  <a:pt x="346" y="682"/>
                </a:cubicBezTo>
                <a:cubicBezTo>
                  <a:pt x="336" y="678"/>
                  <a:pt x="326" y="676"/>
                  <a:pt x="317" y="674"/>
                </a:cubicBezTo>
                <a:cubicBezTo>
                  <a:pt x="309" y="673"/>
                  <a:pt x="302" y="674"/>
                  <a:pt x="295" y="675"/>
                </a:cubicBezTo>
                <a:cubicBezTo>
                  <a:pt x="289" y="677"/>
                  <a:pt x="283" y="680"/>
                  <a:pt x="278" y="684"/>
                </a:cubicBezTo>
                <a:cubicBezTo>
                  <a:pt x="273" y="688"/>
                  <a:pt x="269" y="694"/>
                  <a:pt x="265" y="700"/>
                </a:cubicBezTo>
                <a:cubicBezTo>
                  <a:pt x="259" y="711"/>
                  <a:pt x="256" y="722"/>
                  <a:pt x="257" y="732"/>
                </a:cubicBezTo>
                <a:cubicBezTo>
                  <a:pt x="258" y="742"/>
                  <a:pt x="262" y="753"/>
                  <a:pt x="270" y="763"/>
                </a:cubicBezTo>
                <a:cubicBezTo>
                  <a:pt x="279" y="774"/>
                  <a:pt x="290" y="785"/>
                  <a:pt x="305" y="796"/>
                </a:cubicBezTo>
                <a:cubicBezTo>
                  <a:pt x="320" y="807"/>
                  <a:pt x="338" y="819"/>
                  <a:pt x="359" y="832"/>
                </a:cubicBezTo>
                <a:cubicBezTo>
                  <a:pt x="384" y="847"/>
                  <a:pt x="406" y="859"/>
                  <a:pt x="424" y="867"/>
                </a:cubicBezTo>
                <a:cubicBezTo>
                  <a:pt x="443" y="875"/>
                  <a:pt x="458" y="880"/>
                  <a:pt x="471" y="882"/>
                </a:cubicBezTo>
                <a:cubicBezTo>
                  <a:pt x="483" y="883"/>
                  <a:pt x="493" y="882"/>
                  <a:pt x="502" y="877"/>
                </a:cubicBezTo>
                <a:cubicBezTo>
                  <a:pt x="510" y="873"/>
                  <a:pt x="517" y="866"/>
                  <a:pt x="523" y="856"/>
                </a:cubicBezTo>
                <a:cubicBezTo>
                  <a:pt x="527" y="849"/>
                  <a:pt x="530" y="842"/>
                  <a:pt x="531" y="835"/>
                </a:cubicBezTo>
                <a:cubicBezTo>
                  <a:pt x="532" y="828"/>
                  <a:pt x="531" y="821"/>
                  <a:pt x="529" y="814"/>
                </a:cubicBezTo>
                <a:cubicBezTo>
                  <a:pt x="527" y="807"/>
                  <a:pt x="523" y="800"/>
                  <a:pt x="518" y="793"/>
                </a:cubicBezTo>
                <a:cubicBezTo>
                  <a:pt x="512" y="786"/>
                  <a:pt x="505" y="778"/>
                  <a:pt x="497" y="771"/>
                </a:cubicBezTo>
                <a:cubicBezTo>
                  <a:pt x="489" y="764"/>
                  <a:pt x="479" y="756"/>
                  <a:pt x="468" y="748"/>
                </a:cubicBezTo>
                <a:cubicBezTo>
                  <a:pt x="456" y="741"/>
                  <a:pt x="444" y="733"/>
                  <a:pt x="430" y="724"/>
                </a:cubicBezTo>
                <a:close/>
                <a:moveTo>
                  <a:pt x="793" y="460"/>
                </a:moveTo>
                <a:cubicBezTo>
                  <a:pt x="799" y="463"/>
                  <a:pt x="803" y="466"/>
                  <a:pt x="806" y="469"/>
                </a:cubicBezTo>
                <a:cubicBezTo>
                  <a:pt x="810" y="471"/>
                  <a:pt x="812" y="474"/>
                  <a:pt x="814" y="476"/>
                </a:cubicBezTo>
                <a:cubicBezTo>
                  <a:pt x="815" y="478"/>
                  <a:pt x="816" y="481"/>
                  <a:pt x="816" y="482"/>
                </a:cubicBezTo>
                <a:cubicBezTo>
                  <a:pt x="816" y="484"/>
                  <a:pt x="816" y="486"/>
                  <a:pt x="815" y="488"/>
                </a:cubicBezTo>
                <a:lnTo>
                  <a:pt x="695" y="687"/>
                </a:lnTo>
                <a:cubicBezTo>
                  <a:pt x="694" y="689"/>
                  <a:pt x="693" y="690"/>
                  <a:pt x="691" y="691"/>
                </a:cubicBezTo>
                <a:cubicBezTo>
                  <a:pt x="689" y="691"/>
                  <a:pt x="687" y="692"/>
                  <a:pt x="684" y="691"/>
                </a:cubicBezTo>
                <a:cubicBezTo>
                  <a:pt x="681" y="691"/>
                  <a:pt x="678" y="690"/>
                  <a:pt x="674" y="689"/>
                </a:cubicBezTo>
                <a:cubicBezTo>
                  <a:pt x="670" y="687"/>
                  <a:pt x="665" y="685"/>
                  <a:pt x="660" y="681"/>
                </a:cubicBezTo>
                <a:cubicBezTo>
                  <a:pt x="655" y="678"/>
                  <a:pt x="650" y="675"/>
                  <a:pt x="647" y="673"/>
                </a:cubicBezTo>
                <a:cubicBezTo>
                  <a:pt x="644" y="670"/>
                  <a:pt x="641" y="667"/>
                  <a:pt x="640" y="665"/>
                </a:cubicBezTo>
                <a:cubicBezTo>
                  <a:pt x="638" y="663"/>
                  <a:pt x="637" y="661"/>
                  <a:pt x="637" y="659"/>
                </a:cubicBezTo>
                <a:cubicBezTo>
                  <a:pt x="637" y="657"/>
                  <a:pt x="637" y="655"/>
                  <a:pt x="638" y="653"/>
                </a:cubicBezTo>
                <a:lnTo>
                  <a:pt x="679" y="586"/>
                </a:lnTo>
                <a:lnTo>
                  <a:pt x="443" y="444"/>
                </a:lnTo>
                <a:lnTo>
                  <a:pt x="440" y="522"/>
                </a:lnTo>
                <a:cubicBezTo>
                  <a:pt x="440" y="527"/>
                  <a:pt x="439" y="532"/>
                  <a:pt x="438" y="535"/>
                </a:cubicBezTo>
                <a:cubicBezTo>
                  <a:pt x="437" y="538"/>
                  <a:pt x="435" y="539"/>
                  <a:pt x="432" y="540"/>
                </a:cubicBezTo>
                <a:cubicBezTo>
                  <a:pt x="430" y="541"/>
                  <a:pt x="426" y="540"/>
                  <a:pt x="422" y="538"/>
                </a:cubicBezTo>
                <a:cubicBezTo>
                  <a:pt x="418" y="536"/>
                  <a:pt x="412" y="533"/>
                  <a:pt x="405" y="529"/>
                </a:cubicBezTo>
                <a:cubicBezTo>
                  <a:pt x="401" y="527"/>
                  <a:pt x="397" y="524"/>
                  <a:pt x="394" y="522"/>
                </a:cubicBezTo>
                <a:cubicBezTo>
                  <a:pt x="391" y="520"/>
                  <a:pt x="389" y="518"/>
                  <a:pt x="388" y="516"/>
                </a:cubicBezTo>
                <a:cubicBezTo>
                  <a:pt x="386" y="514"/>
                  <a:pt x="385" y="512"/>
                  <a:pt x="384" y="510"/>
                </a:cubicBezTo>
                <a:cubicBezTo>
                  <a:pt x="384" y="508"/>
                  <a:pt x="384" y="506"/>
                  <a:pt x="383" y="503"/>
                </a:cubicBezTo>
                <a:lnTo>
                  <a:pt x="380" y="395"/>
                </a:lnTo>
                <a:cubicBezTo>
                  <a:pt x="380" y="393"/>
                  <a:pt x="380" y="392"/>
                  <a:pt x="380" y="390"/>
                </a:cubicBezTo>
                <a:cubicBezTo>
                  <a:pt x="380" y="388"/>
                  <a:pt x="381" y="386"/>
                  <a:pt x="382" y="384"/>
                </a:cubicBezTo>
                <a:cubicBezTo>
                  <a:pt x="383" y="381"/>
                  <a:pt x="385" y="378"/>
                  <a:pt x="387" y="375"/>
                </a:cubicBezTo>
                <a:cubicBezTo>
                  <a:pt x="389" y="371"/>
                  <a:pt x="392" y="366"/>
                  <a:pt x="395" y="361"/>
                </a:cubicBezTo>
                <a:cubicBezTo>
                  <a:pt x="400" y="353"/>
                  <a:pt x="403" y="348"/>
                  <a:pt x="406" y="344"/>
                </a:cubicBezTo>
                <a:cubicBezTo>
                  <a:pt x="409" y="339"/>
                  <a:pt x="411" y="336"/>
                  <a:pt x="413" y="334"/>
                </a:cubicBezTo>
                <a:cubicBezTo>
                  <a:pt x="415" y="333"/>
                  <a:pt x="417" y="332"/>
                  <a:pt x="419" y="332"/>
                </a:cubicBezTo>
                <a:cubicBezTo>
                  <a:pt x="420" y="332"/>
                  <a:pt x="422" y="332"/>
                  <a:pt x="424" y="333"/>
                </a:cubicBezTo>
                <a:lnTo>
                  <a:pt x="723" y="513"/>
                </a:lnTo>
                <a:lnTo>
                  <a:pt x="758" y="454"/>
                </a:lnTo>
                <a:cubicBezTo>
                  <a:pt x="759" y="452"/>
                  <a:pt x="760" y="451"/>
                  <a:pt x="762" y="450"/>
                </a:cubicBezTo>
                <a:cubicBezTo>
                  <a:pt x="764" y="449"/>
                  <a:pt x="767" y="449"/>
                  <a:pt x="769" y="449"/>
                </a:cubicBezTo>
                <a:cubicBezTo>
                  <a:pt x="772" y="450"/>
                  <a:pt x="776" y="451"/>
                  <a:pt x="780" y="452"/>
                </a:cubicBezTo>
                <a:cubicBezTo>
                  <a:pt x="783" y="454"/>
                  <a:pt x="788" y="456"/>
                  <a:pt x="793" y="460"/>
                </a:cubicBezTo>
                <a:close/>
                <a:moveTo>
                  <a:pt x="877" y="118"/>
                </a:moveTo>
                <a:cubicBezTo>
                  <a:pt x="897" y="130"/>
                  <a:pt x="912" y="144"/>
                  <a:pt x="923" y="160"/>
                </a:cubicBezTo>
                <a:cubicBezTo>
                  <a:pt x="935" y="176"/>
                  <a:pt x="942" y="193"/>
                  <a:pt x="945" y="212"/>
                </a:cubicBezTo>
                <a:cubicBezTo>
                  <a:pt x="948" y="231"/>
                  <a:pt x="947" y="250"/>
                  <a:pt x="942" y="271"/>
                </a:cubicBezTo>
                <a:cubicBezTo>
                  <a:pt x="937" y="292"/>
                  <a:pt x="929" y="313"/>
                  <a:pt x="916" y="334"/>
                </a:cubicBezTo>
                <a:cubicBezTo>
                  <a:pt x="909" y="345"/>
                  <a:pt x="902" y="356"/>
                  <a:pt x="895" y="365"/>
                </a:cubicBezTo>
                <a:cubicBezTo>
                  <a:pt x="887" y="374"/>
                  <a:pt x="880" y="382"/>
                  <a:pt x="873" y="389"/>
                </a:cubicBezTo>
                <a:cubicBezTo>
                  <a:pt x="866" y="395"/>
                  <a:pt x="860" y="401"/>
                  <a:pt x="855" y="405"/>
                </a:cubicBezTo>
                <a:cubicBezTo>
                  <a:pt x="849" y="408"/>
                  <a:pt x="846" y="411"/>
                  <a:pt x="843" y="411"/>
                </a:cubicBezTo>
                <a:cubicBezTo>
                  <a:pt x="841" y="412"/>
                  <a:pt x="839" y="412"/>
                  <a:pt x="837" y="412"/>
                </a:cubicBezTo>
                <a:cubicBezTo>
                  <a:pt x="834" y="412"/>
                  <a:pt x="832" y="411"/>
                  <a:pt x="829" y="410"/>
                </a:cubicBezTo>
                <a:cubicBezTo>
                  <a:pt x="827" y="409"/>
                  <a:pt x="824" y="408"/>
                  <a:pt x="820" y="406"/>
                </a:cubicBezTo>
                <a:cubicBezTo>
                  <a:pt x="816" y="404"/>
                  <a:pt x="812" y="402"/>
                  <a:pt x="807" y="399"/>
                </a:cubicBezTo>
                <a:cubicBezTo>
                  <a:pt x="802" y="396"/>
                  <a:pt x="798" y="393"/>
                  <a:pt x="794" y="390"/>
                </a:cubicBezTo>
                <a:cubicBezTo>
                  <a:pt x="791" y="388"/>
                  <a:pt x="788" y="385"/>
                  <a:pt x="787" y="383"/>
                </a:cubicBezTo>
                <a:cubicBezTo>
                  <a:pt x="785" y="381"/>
                  <a:pt x="784" y="379"/>
                  <a:pt x="784" y="377"/>
                </a:cubicBezTo>
                <a:cubicBezTo>
                  <a:pt x="783" y="376"/>
                  <a:pt x="784" y="374"/>
                  <a:pt x="785" y="373"/>
                </a:cubicBezTo>
                <a:cubicBezTo>
                  <a:pt x="786" y="371"/>
                  <a:pt x="789" y="368"/>
                  <a:pt x="793" y="366"/>
                </a:cubicBezTo>
                <a:cubicBezTo>
                  <a:pt x="797" y="363"/>
                  <a:pt x="803" y="360"/>
                  <a:pt x="809" y="355"/>
                </a:cubicBezTo>
                <a:cubicBezTo>
                  <a:pt x="816" y="350"/>
                  <a:pt x="822" y="344"/>
                  <a:pt x="830" y="337"/>
                </a:cubicBezTo>
                <a:cubicBezTo>
                  <a:pt x="837" y="329"/>
                  <a:pt x="845" y="319"/>
                  <a:pt x="853" y="306"/>
                </a:cubicBezTo>
                <a:cubicBezTo>
                  <a:pt x="859" y="296"/>
                  <a:pt x="864" y="285"/>
                  <a:pt x="867" y="275"/>
                </a:cubicBezTo>
                <a:cubicBezTo>
                  <a:pt x="870" y="265"/>
                  <a:pt x="871" y="255"/>
                  <a:pt x="870" y="246"/>
                </a:cubicBezTo>
                <a:cubicBezTo>
                  <a:pt x="868" y="237"/>
                  <a:pt x="865" y="228"/>
                  <a:pt x="860" y="220"/>
                </a:cubicBezTo>
                <a:cubicBezTo>
                  <a:pt x="854" y="213"/>
                  <a:pt x="846" y="206"/>
                  <a:pt x="836" y="199"/>
                </a:cubicBezTo>
                <a:cubicBezTo>
                  <a:pt x="827" y="194"/>
                  <a:pt x="818" y="191"/>
                  <a:pt x="809" y="189"/>
                </a:cubicBezTo>
                <a:cubicBezTo>
                  <a:pt x="801" y="188"/>
                  <a:pt x="792" y="189"/>
                  <a:pt x="784" y="192"/>
                </a:cubicBezTo>
                <a:cubicBezTo>
                  <a:pt x="775" y="195"/>
                  <a:pt x="767" y="200"/>
                  <a:pt x="759" y="208"/>
                </a:cubicBezTo>
                <a:cubicBezTo>
                  <a:pt x="751" y="216"/>
                  <a:pt x="743" y="227"/>
                  <a:pt x="734" y="241"/>
                </a:cubicBezTo>
                <a:cubicBezTo>
                  <a:pt x="728" y="252"/>
                  <a:pt x="723" y="262"/>
                  <a:pt x="718" y="271"/>
                </a:cubicBezTo>
                <a:cubicBezTo>
                  <a:pt x="714" y="281"/>
                  <a:pt x="710" y="289"/>
                  <a:pt x="705" y="297"/>
                </a:cubicBezTo>
                <a:cubicBezTo>
                  <a:pt x="702" y="303"/>
                  <a:pt x="698" y="306"/>
                  <a:pt x="694" y="306"/>
                </a:cubicBezTo>
                <a:cubicBezTo>
                  <a:pt x="690" y="307"/>
                  <a:pt x="684" y="305"/>
                  <a:pt x="677" y="301"/>
                </a:cubicBezTo>
                <a:lnTo>
                  <a:pt x="520" y="207"/>
                </a:lnTo>
                <a:cubicBezTo>
                  <a:pt x="512" y="202"/>
                  <a:pt x="508" y="197"/>
                  <a:pt x="506" y="193"/>
                </a:cubicBezTo>
                <a:cubicBezTo>
                  <a:pt x="505" y="188"/>
                  <a:pt x="506" y="182"/>
                  <a:pt x="510" y="176"/>
                </a:cubicBezTo>
                <a:lnTo>
                  <a:pt x="613" y="4"/>
                </a:lnTo>
                <a:cubicBezTo>
                  <a:pt x="614" y="3"/>
                  <a:pt x="615" y="1"/>
                  <a:pt x="617" y="1"/>
                </a:cubicBezTo>
                <a:cubicBezTo>
                  <a:pt x="619" y="0"/>
                  <a:pt x="622" y="0"/>
                  <a:pt x="625" y="0"/>
                </a:cubicBezTo>
                <a:cubicBezTo>
                  <a:pt x="628" y="0"/>
                  <a:pt x="632" y="2"/>
                  <a:pt x="636" y="4"/>
                </a:cubicBezTo>
                <a:cubicBezTo>
                  <a:pt x="640" y="6"/>
                  <a:pt x="645" y="8"/>
                  <a:pt x="651" y="12"/>
                </a:cubicBezTo>
                <a:cubicBezTo>
                  <a:pt x="662" y="18"/>
                  <a:pt x="669" y="24"/>
                  <a:pt x="673" y="29"/>
                </a:cubicBezTo>
                <a:cubicBezTo>
                  <a:pt x="677" y="34"/>
                  <a:pt x="678" y="38"/>
                  <a:pt x="676" y="42"/>
                </a:cubicBezTo>
                <a:lnTo>
                  <a:pt x="598" y="171"/>
                </a:lnTo>
                <a:lnTo>
                  <a:pt x="676" y="217"/>
                </a:lnTo>
                <a:cubicBezTo>
                  <a:pt x="679" y="210"/>
                  <a:pt x="682" y="204"/>
                  <a:pt x="686" y="197"/>
                </a:cubicBezTo>
                <a:cubicBezTo>
                  <a:pt x="690" y="191"/>
                  <a:pt x="694" y="184"/>
                  <a:pt x="698" y="177"/>
                </a:cubicBezTo>
                <a:cubicBezTo>
                  <a:pt x="710" y="157"/>
                  <a:pt x="722" y="141"/>
                  <a:pt x="736" y="129"/>
                </a:cubicBezTo>
                <a:cubicBezTo>
                  <a:pt x="750" y="116"/>
                  <a:pt x="764" y="107"/>
                  <a:pt x="779" y="102"/>
                </a:cubicBezTo>
                <a:cubicBezTo>
                  <a:pt x="794" y="97"/>
                  <a:pt x="810" y="96"/>
                  <a:pt x="826" y="99"/>
                </a:cubicBezTo>
                <a:cubicBezTo>
                  <a:pt x="843" y="101"/>
                  <a:pt x="860" y="108"/>
                  <a:pt x="877" y="11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8" name="Freeform 85">
            <a:extLst>
              <a:ext uri="{FF2B5EF4-FFF2-40B4-BE49-F238E27FC236}">
                <a16:creationId xmlns:a16="http://schemas.microsoft.com/office/drawing/2014/main" id="{04417BC3-C7B5-08EB-89EC-E48ACC1C1557}"/>
              </a:ext>
            </a:extLst>
          </p:cNvPr>
          <p:cNvSpPr>
            <a:spLocks noEditPoints="1"/>
          </p:cNvSpPr>
          <p:nvPr/>
        </p:nvSpPr>
        <p:spPr bwMode="auto">
          <a:xfrm>
            <a:off x="6570663" y="5245100"/>
            <a:ext cx="347663" cy="500062"/>
          </a:xfrm>
          <a:custGeom>
            <a:avLst/>
            <a:gdLst>
              <a:gd name="T0" fmla="*/ 467 w 914"/>
              <a:gd name="T1" fmla="*/ 1076 h 1312"/>
              <a:gd name="T2" fmla="*/ 344 w 914"/>
              <a:gd name="T3" fmla="*/ 1297 h 1312"/>
              <a:gd name="T4" fmla="*/ 316 w 914"/>
              <a:gd name="T5" fmla="*/ 1310 h 1312"/>
              <a:gd name="T6" fmla="*/ 274 w 914"/>
              <a:gd name="T7" fmla="*/ 1281 h 1312"/>
              <a:gd name="T8" fmla="*/ 232 w 914"/>
              <a:gd name="T9" fmla="*/ 1151 h 1312"/>
              <a:gd name="T10" fmla="*/ 177 w 914"/>
              <a:gd name="T11" fmla="*/ 1040 h 1312"/>
              <a:gd name="T12" fmla="*/ 119 w 914"/>
              <a:gd name="T13" fmla="*/ 1018 h 1312"/>
              <a:gd name="T14" fmla="*/ 71 w 914"/>
              <a:gd name="T15" fmla="*/ 1076 h 1312"/>
              <a:gd name="T16" fmla="*/ 65 w 914"/>
              <a:gd name="T17" fmla="*/ 1139 h 1312"/>
              <a:gd name="T18" fmla="*/ 42 w 914"/>
              <a:gd name="T19" fmla="*/ 1137 h 1312"/>
              <a:gd name="T20" fmla="*/ 8 w 914"/>
              <a:gd name="T21" fmla="*/ 1116 h 1312"/>
              <a:gd name="T22" fmla="*/ 0 w 914"/>
              <a:gd name="T23" fmla="*/ 1084 h 1312"/>
              <a:gd name="T24" fmla="*/ 31 w 914"/>
              <a:gd name="T25" fmla="*/ 983 h 1312"/>
              <a:gd name="T26" fmla="*/ 152 w 914"/>
              <a:gd name="T27" fmla="*/ 912 h 1312"/>
              <a:gd name="T28" fmla="*/ 254 w 914"/>
              <a:gd name="T29" fmla="*/ 988 h 1312"/>
              <a:gd name="T30" fmla="*/ 323 w 914"/>
              <a:gd name="T31" fmla="*/ 1197 h 1312"/>
              <a:gd name="T32" fmla="*/ 421 w 914"/>
              <a:gd name="T33" fmla="*/ 1049 h 1312"/>
              <a:gd name="T34" fmla="*/ 471 w 914"/>
              <a:gd name="T35" fmla="*/ 673 h 1312"/>
              <a:gd name="T36" fmla="*/ 604 w 914"/>
              <a:gd name="T37" fmla="*/ 849 h 1312"/>
              <a:gd name="T38" fmla="*/ 470 w 914"/>
              <a:gd name="T39" fmla="*/ 989 h 1312"/>
              <a:gd name="T40" fmla="*/ 244 w 914"/>
              <a:gd name="T41" fmla="*/ 879 h 1312"/>
              <a:gd name="T42" fmla="*/ 209 w 914"/>
              <a:gd name="T43" fmla="*/ 687 h 1312"/>
              <a:gd name="T44" fmla="*/ 389 w 914"/>
              <a:gd name="T45" fmla="*/ 631 h 1312"/>
              <a:gd name="T46" fmla="*/ 384 w 914"/>
              <a:gd name="T47" fmla="*/ 723 h 1312"/>
              <a:gd name="T48" fmla="*/ 295 w 914"/>
              <a:gd name="T49" fmla="*/ 700 h 1312"/>
              <a:gd name="T50" fmla="*/ 257 w 914"/>
              <a:gd name="T51" fmla="*/ 757 h 1312"/>
              <a:gd name="T52" fmla="*/ 359 w 914"/>
              <a:gd name="T53" fmla="*/ 857 h 1312"/>
              <a:gd name="T54" fmla="*/ 502 w 914"/>
              <a:gd name="T55" fmla="*/ 902 h 1312"/>
              <a:gd name="T56" fmla="*/ 529 w 914"/>
              <a:gd name="T57" fmla="*/ 839 h 1312"/>
              <a:gd name="T58" fmla="*/ 468 w 914"/>
              <a:gd name="T59" fmla="*/ 773 h 1312"/>
              <a:gd name="T60" fmla="*/ 807 w 914"/>
              <a:gd name="T61" fmla="*/ 494 h 1312"/>
              <a:gd name="T62" fmla="*/ 815 w 914"/>
              <a:gd name="T63" fmla="*/ 513 h 1312"/>
              <a:gd name="T64" fmla="*/ 684 w 914"/>
              <a:gd name="T65" fmla="*/ 716 h 1312"/>
              <a:gd name="T66" fmla="*/ 647 w 914"/>
              <a:gd name="T67" fmla="*/ 698 h 1312"/>
              <a:gd name="T68" fmla="*/ 638 w 914"/>
              <a:gd name="T69" fmla="*/ 678 h 1312"/>
              <a:gd name="T70" fmla="*/ 441 w 914"/>
              <a:gd name="T71" fmla="*/ 547 h 1312"/>
              <a:gd name="T72" fmla="*/ 422 w 914"/>
              <a:gd name="T73" fmla="*/ 563 h 1312"/>
              <a:gd name="T74" fmla="*/ 388 w 914"/>
              <a:gd name="T75" fmla="*/ 541 h 1312"/>
              <a:gd name="T76" fmla="*/ 380 w 914"/>
              <a:gd name="T77" fmla="*/ 420 h 1312"/>
              <a:gd name="T78" fmla="*/ 387 w 914"/>
              <a:gd name="T79" fmla="*/ 400 h 1312"/>
              <a:gd name="T80" fmla="*/ 414 w 914"/>
              <a:gd name="T81" fmla="*/ 359 h 1312"/>
              <a:gd name="T82" fmla="*/ 723 w 914"/>
              <a:gd name="T83" fmla="*/ 538 h 1312"/>
              <a:gd name="T84" fmla="*/ 770 w 914"/>
              <a:gd name="T85" fmla="*/ 474 h 1312"/>
              <a:gd name="T86" fmla="*/ 666 w 914"/>
              <a:gd name="T87" fmla="*/ 12 h 1312"/>
              <a:gd name="T88" fmla="*/ 698 w 914"/>
              <a:gd name="T89" fmla="*/ 38 h 1312"/>
              <a:gd name="T90" fmla="*/ 913 w 914"/>
              <a:gd name="T91" fmla="*/ 340 h 1312"/>
              <a:gd name="T92" fmla="*/ 896 w 914"/>
              <a:gd name="T93" fmla="*/ 381 h 1312"/>
              <a:gd name="T94" fmla="*/ 862 w 914"/>
              <a:gd name="T95" fmla="*/ 416 h 1312"/>
              <a:gd name="T96" fmla="*/ 559 w 914"/>
              <a:gd name="T97" fmla="*/ 264 h 1312"/>
              <a:gd name="T98" fmla="*/ 506 w 914"/>
              <a:gd name="T99" fmla="*/ 247 h 1312"/>
              <a:gd name="T100" fmla="*/ 495 w 914"/>
              <a:gd name="T101" fmla="*/ 226 h 1312"/>
              <a:gd name="T102" fmla="*/ 638 w 914"/>
              <a:gd name="T103" fmla="*/ 0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14" h="1312">
                <a:moveTo>
                  <a:pt x="446" y="1060"/>
                </a:moveTo>
                <a:cubicBezTo>
                  <a:pt x="451" y="1063"/>
                  <a:pt x="456" y="1066"/>
                  <a:pt x="459" y="1069"/>
                </a:cubicBezTo>
                <a:cubicBezTo>
                  <a:pt x="463" y="1071"/>
                  <a:pt x="465" y="1074"/>
                  <a:pt x="467" y="1076"/>
                </a:cubicBezTo>
                <a:cubicBezTo>
                  <a:pt x="469" y="1079"/>
                  <a:pt x="470" y="1081"/>
                  <a:pt x="470" y="1083"/>
                </a:cubicBezTo>
                <a:cubicBezTo>
                  <a:pt x="470" y="1085"/>
                  <a:pt x="470" y="1087"/>
                  <a:pt x="469" y="1089"/>
                </a:cubicBezTo>
                <a:lnTo>
                  <a:pt x="344" y="1297"/>
                </a:lnTo>
                <a:cubicBezTo>
                  <a:pt x="341" y="1301"/>
                  <a:pt x="339" y="1304"/>
                  <a:pt x="336" y="1307"/>
                </a:cubicBezTo>
                <a:cubicBezTo>
                  <a:pt x="334" y="1310"/>
                  <a:pt x="331" y="1311"/>
                  <a:pt x="328" y="1312"/>
                </a:cubicBezTo>
                <a:cubicBezTo>
                  <a:pt x="324" y="1312"/>
                  <a:pt x="320" y="1312"/>
                  <a:pt x="316" y="1310"/>
                </a:cubicBezTo>
                <a:cubicBezTo>
                  <a:pt x="311" y="1308"/>
                  <a:pt x="306" y="1306"/>
                  <a:pt x="299" y="1302"/>
                </a:cubicBezTo>
                <a:cubicBezTo>
                  <a:pt x="293" y="1298"/>
                  <a:pt x="288" y="1295"/>
                  <a:pt x="284" y="1291"/>
                </a:cubicBezTo>
                <a:cubicBezTo>
                  <a:pt x="280" y="1288"/>
                  <a:pt x="276" y="1285"/>
                  <a:pt x="274" y="1281"/>
                </a:cubicBezTo>
                <a:cubicBezTo>
                  <a:pt x="271" y="1278"/>
                  <a:pt x="269" y="1274"/>
                  <a:pt x="267" y="1270"/>
                </a:cubicBezTo>
                <a:cubicBezTo>
                  <a:pt x="265" y="1265"/>
                  <a:pt x="264" y="1260"/>
                  <a:pt x="262" y="1254"/>
                </a:cubicBezTo>
                <a:lnTo>
                  <a:pt x="232" y="1151"/>
                </a:lnTo>
                <a:cubicBezTo>
                  <a:pt x="227" y="1131"/>
                  <a:pt x="221" y="1114"/>
                  <a:pt x="215" y="1099"/>
                </a:cubicBezTo>
                <a:cubicBezTo>
                  <a:pt x="209" y="1085"/>
                  <a:pt x="203" y="1074"/>
                  <a:pt x="196" y="1064"/>
                </a:cubicBezTo>
                <a:cubicBezTo>
                  <a:pt x="190" y="1054"/>
                  <a:pt x="184" y="1046"/>
                  <a:pt x="177" y="1040"/>
                </a:cubicBezTo>
                <a:cubicBezTo>
                  <a:pt x="171" y="1034"/>
                  <a:pt x="164" y="1029"/>
                  <a:pt x="157" y="1025"/>
                </a:cubicBezTo>
                <a:cubicBezTo>
                  <a:pt x="151" y="1022"/>
                  <a:pt x="145" y="1019"/>
                  <a:pt x="138" y="1018"/>
                </a:cubicBezTo>
                <a:cubicBezTo>
                  <a:pt x="131" y="1016"/>
                  <a:pt x="125" y="1016"/>
                  <a:pt x="119" y="1018"/>
                </a:cubicBezTo>
                <a:cubicBezTo>
                  <a:pt x="112" y="1019"/>
                  <a:pt x="106" y="1022"/>
                  <a:pt x="100" y="1026"/>
                </a:cubicBezTo>
                <a:cubicBezTo>
                  <a:pt x="94" y="1031"/>
                  <a:pt x="89" y="1037"/>
                  <a:pt x="84" y="1045"/>
                </a:cubicBezTo>
                <a:cubicBezTo>
                  <a:pt x="78" y="1056"/>
                  <a:pt x="73" y="1066"/>
                  <a:pt x="71" y="1076"/>
                </a:cubicBezTo>
                <a:cubicBezTo>
                  <a:pt x="69" y="1087"/>
                  <a:pt x="67" y="1096"/>
                  <a:pt x="67" y="1104"/>
                </a:cubicBezTo>
                <a:cubicBezTo>
                  <a:pt x="67" y="1113"/>
                  <a:pt x="67" y="1120"/>
                  <a:pt x="67" y="1126"/>
                </a:cubicBezTo>
                <a:cubicBezTo>
                  <a:pt x="67" y="1132"/>
                  <a:pt x="67" y="1136"/>
                  <a:pt x="65" y="1139"/>
                </a:cubicBezTo>
                <a:cubicBezTo>
                  <a:pt x="64" y="1140"/>
                  <a:pt x="63" y="1142"/>
                  <a:pt x="61" y="1142"/>
                </a:cubicBezTo>
                <a:cubicBezTo>
                  <a:pt x="59" y="1143"/>
                  <a:pt x="57" y="1143"/>
                  <a:pt x="54" y="1142"/>
                </a:cubicBezTo>
                <a:cubicBezTo>
                  <a:pt x="50" y="1141"/>
                  <a:pt x="47" y="1139"/>
                  <a:pt x="42" y="1137"/>
                </a:cubicBezTo>
                <a:cubicBezTo>
                  <a:pt x="37" y="1135"/>
                  <a:pt x="32" y="1132"/>
                  <a:pt x="25" y="1128"/>
                </a:cubicBezTo>
                <a:cubicBezTo>
                  <a:pt x="21" y="1126"/>
                  <a:pt x="18" y="1123"/>
                  <a:pt x="15" y="1121"/>
                </a:cubicBezTo>
                <a:cubicBezTo>
                  <a:pt x="12" y="1119"/>
                  <a:pt x="10" y="1117"/>
                  <a:pt x="8" y="1116"/>
                </a:cubicBezTo>
                <a:cubicBezTo>
                  <a:pt x="6" y="1114"/>
                  <a:pt x="5" y="1112"/>
                  <a:pt x="4" y="1110"/>
                </a:cubicBezTo>
                <a:cubicBezTo>
                  <a:pt x="3" y="1108"/>
                  <a:pt x="2" y="1105"/>
                  <a:pt x="1" y="1102"/>
                </a:cubicBezTo>
                <a:cubicBezTo>
                  <a:pt x="0" y="1098"/>
                  <a:pt x="0" y="1092"/>
                  <a:pt x="0" y="1084"/>
                </a:cubicBezTo>
                <a:cubicBezTo>
                  <a:pt x="1" y="1075"/>
                  <a:pt x="2" y="1066"/>
                  <a:pt x="4" y="1055"/>
                </a:cubicBezTo>
                <a:cubicBezTo>
                  <a:pt x="6" y="1043"/>
                  <a:pt x="10" y="1032"/>
                  <a:pt x="14" y="1019"/>
                </a:cubicBezTo>
                <a:cubicBezTo>
                  <a:pt x="18" y="1007"/>
                  <a:pt x="24" y="995"/>
                  <a:pt x="31" y="983"/>
                </a:cubicBezTo>
                <a:cubicBezTo>
                  <a:pt x="43" y="964"/>
                  <a:pt x="55" y="949"/>
                  <a:pt x="68" y="938"/>
                </a:cubicBezTo>
                <a:cubicBezTo>
                  <a:pt x="81" y="927"/>
                  <a:pt x="95" y="919"/>
                  <a:pt x="109" y="915"/>
                </a:cubicBezTo>
                <a:cubicBezTo>
                  <a:pt x="123" y="911"/>
                  <a:pt x="137" y="910"/>
                  <a:pt x="152" y="912"/>
                </a:cubicBezTo>
                <a:cubicBezTo>
                  <a:pt x="166" y="915"/>
                  <a:pt x="180" y="920"/>
                  <a:pt x="193" y="928"/>
                </a:cubicBezTo>
                <a:cubicBezTo>
                  <a:pt x="205" y="935"/>
                  <a:pt x="216" y="943"/>
                  <a:pt x="226" y="952"/>
                </a:cubicBezTo>
                <a:cubicBezTo>
                  <a:pt x="236" y="961"/>
                  <a:pt x="246" y="973"/>
                  <a:pt x="254" y="988"/>
                </a:cubicBezTo>
                <a:cubicBezTo>
                  <a:pt x="263" y="1003"/>
                  <a:pt x="272" y="1022"/>
                  <a:pt x="280" y="1044"/>
                </a:cubicBezTo>
                <a:cubicBezTo>
                  <a:pt x="288" y="1067"/>
                  <a:pt x="297" y="1095"/>
                  <a:pt x="305" y="1129"/>
                </a:cubicBezTo>
                <a:lnTo>
                  <a:pt x="323" y="1197"/>
                </a:lnTo>
                <a:lnTo>
                  <a:pt x="408" y="1054"/>
                </a:lnTo>
                <a:cubicBezTo>
                  <a:pt x="410" y="1053"/>
                  <a:pt x="411" y="1051"/>
                  <a:pt x="413" y="1050"/>
                </a:cubicBezTo>
                <a:cubicBezTo>
                  <a:pt x="415" y="1049"/>
                  <a:pt x="418" y="1049"/>
                  <a:pt x="421" y="1049"/>
                </a:cubicBezTo>
                <a:cubicBezTo>
                  <a:pt x="424" y="1050"/>
                  <a:pt x="427" y="1051"/>
                  <a:pt x="432" y="1052"/>
                </a:cubicBezTo>
                <a:cubicBezTo>
                  <a:pt x="436" y="1054"/>
                  <a:pt x="440" y="1056"/>
                  <a:pt x="446" y="1060"/>
                </a:cubicBezTo>
                <a:close/>
                <a:moveTo>
                  <a:pt x="471" y="673"/>
                </a:moveTo>
                <a:cubicBezTo>
                  <a:pt x="500" y="690"/>
                  <a:pt x="524" y="708"/>
                  <a:pt x="545" y="727"/>
                </a:cubicBezTo>
                <a:cubicBezTo>
                  <a:pt x="565" y="745"/>
                  <a:pt x="581" y="765"/>
                  <a:pt x="591" y="785"/>
                </a:cubicBezTo>
                <a:cubicBezTo>
                  <a:pt x="601" y="806"/>
                  <a:pt x="605" y="827"/>
                  <a:pt x="604" y="849"/>
                </a:cubicBezTo>
                <a:cubicBezTo>
                  <a:pt x="602" y="871"/>
                  <a:pt x="594" y="895"/>
                  <a:pt x="580" y="919"/>
                </a:cubicBezTo>
                <a:cubicBezTo>
                  <a:pt x="565" y="944"/>
                  <a:pt x="548" y="962"/>
                  <a:pt x="530" y="973"/>
                </a:cubicBezTo>
                <a:cubicBezTo>
                  <a:pt x="512" y="984"/>
                  <a:pt x="492" y="989"/>
                  <a:pt x="470" y="989"/>
                </a:cubicBezTo>
                <a:cubicBezTo>
                  <a:pt x="449" y="989"/>
                  <a:pt x="425" y="984"/>
                  <a:pt x="400" y="974"/>
                </a:cubicBezTo>
                <a:cubicBezTo>
                  <a:pt x="374" y="964"/>
                  <a:pt x="347" y="951"/>
                  <a:pt x="318" y="933"/>
                </a:cubicBezTo>
                <a:cubicBezTo>
                  <a:pt x="289" y="916"/>
                  <a:pt x="265" y="898"/>
                  <a:pt x="244" y="879"/>
                </a:cubicBezTo>
                <a:cubicBezTo>
                  <a:pt x="224" y="860"/>
                  <a:pt x="208" y="841"/>
                  <a:pt x="198" y="820"/>
                </a:cubicBezTo>
                <a:cubicBezTo>
                  <a:pt x="188" y="800"/>
                  <a:pt x="184" y="779"/>
                  <a:pt x="185" y="756"/>
                </a:cubicBezTo>
                <a:cubicBezTo>
                  <a:pt x="187" y="734"/>
                  <a:pt x="195" y="711"/>
                  <a:pt x="209" y="687"/>
                </a:cubicBezTo>
                <a:cubicBezTo>
                  <a:pt x="224" y="662"/>
                  <a:pt x="241" y="644"/>
                  <a:pt x="259" y="633"/>
                </a:cubicBezTo>
                <a:cubicBezTo>
                  <a:pt x="277" y="622"/>
                  <a:pt x="297" y="616"/>
                  <a:pt x="319" y="616"/>
                </a:cubicBezTo>
                <a:cubicBezTo>
                  <a:pt x="341" y="616"/>
                  <a:pt x="364" y="621"/>
                  <a:pt x="389" y="631"/>
                </a:cubicBezTo>
                <a:cubicBezTo>
                  <a:pt x="414" y="642"/>
                  <a:pt x="442" y="655"/>
                  <a:pt x="471" y="673"/>
                </a:cubicBezTo>
                <a:close/>
                <a:moveTo>
                  <a:pt x="430" y="749"/>
                </a:moveTo>
                <a:cubicBezTo>
                  <a:pt x="413" y="739"/>
                  <a:pt x="397" y="730"/>
                  <a:pt x="384" y="723"/>
                </a:cubicBezTo>
                <a:cubicBezTo>
                  <a:pt x="370" y="716"/>
                  <a:pt x="358" y="711"/>
                  <a:pt x="347" y="707"/>
                </a:cubicBezTo>
                <a:cubicBezTo>
                  <a:pt x="336" y="703"/>
                  <a:pt x="326" y="701"/>
                  <a:pt x="318" y="699"/>
                </a:cubicBezTo>
                <a:cubicBezTo>
                  <a:pt x="309" y="698"/>
                  <a:pt x="302" y="699"/>
                  <a:pt x="295" y="700"/>
                </a:cubicBezTo>
                <a:cubicBezTo>
                  <a:pt x="289" y="702"/>
                  <a:pt x="283" y="705"/>
                  <a:pt x="278" y="709"/>
                </a:cubicBezTo>
                <a:cubicBezTo>
                  <a:pt x="274" y="713"/>
                  <a:pt x="269" y="719"/>
                  <a:pt x="266" y="725"/>
                </a:cubicBezTo>
                <a:cubicBezTo>
                  <a:pt x="259" y="736"/>
                  <a:pt x="256" y="747"/>
                  <a:pt x="257" y="757"/>
                </a:cubicBezTo>
                <a:cubicBezTo>
                  <a:pt x="258" y="767"/>
                  <a:pt x="263" y="778"/>
                  <a:pt x="271" y="788"/>
                </a:cubicBezTo>
                <a:cubicBezTo>
                  <a:pt x="279" y="799"/>
                  <a:pt x="290" y="810"/>
                  <a:pt x="305" y="821"/>
                </a:cubicBezTo>
                <a:cubicBezTo>
                  <a:pt x="320" y="832"/>
                  <a:pt x="338" y="844"/>
                  <a:pt x="359" y="857"/>
                </a:cubicBezTo>
                <a:cubicBezTo>
                  <a:pt x="385" y="872"/>
                  <a:pt x="407" y="884"/>
                  <a:pt x="425" y="892"/>
                </a:cubicBezTo>
                <a:cubicBezTo>
                  <a:pt x="443" y="900"/>
                  <a:pt x="458" y="905"/>
                  <a:pt x="471" y="907"/>
                </a:cubicBezTo>
                <a:cubicBezTo>
                  <a:pt x="483" y="908"/>
                  <a:pt x="494" y="907"/>
                  <a:pt x="502" y="902"/>
                </a:cubicBezTo>
                <a:cubicBezTo>
                  <a:pt x="510" y="898"/>
                  <a:pt x="517" y="891"/>
                  <a:pt x="523" y="881"/>
                </a:cubicBezTo>
                <a:cubicBezTo>
                  <a:pt x="527" y="874"/>
                  <a:pt x="530" y="867"/>
                  <a:pt x="531" y="860"/>
                </a:cubicBezTo>
                <a:cubicBezTo>
                  <a:pt x="532" y="853"/>
                  <a:pt x="531" y="846"/>
                  <a:pt x="529" y="839"/>
                </a:cubicBezTo>
                <a:cubicBezTo>
                  <a:pt x="527" y="832"/>
                  <a:pt x="523" y="825"/>
                  <a:pt x="518" y="818"/>
                </a:cubicBezTo>
                <a:cubicBezTo>
                  <a:pt x="513" y="811"/>
                  <a:pt x="506" y="803"/>
                  <a:pt x="498" y="796"/>
                </a:cubicBezTo>
                <a:cubicBezTo>
                  <a:pt x="489" y="789"/>
                  <a:pt x="479" y="781"/>
                  <a:pt x="468" y="773"/>
                </a:cubicBezTo>
                <a:cubicBezTo>
                  <a:pt x="457" y="766"/>
                  <a:pt x="444" y="758"/>
                  <a:pt x="430" y="749"/>
                </a:cubicBezTo>
                <a:close/>
                <a:moveTo>
                  <a:pt x="794" y="485"/>
                </a:moveTo>
                <a:cubicBezTo>
                  <a:pt x="799" y="488"/>
                  <a:pt x="803" y="491"/>
                  <a:pt x="807" y="494"/>
                </a:cubicBezTo>
                <a:cubicBezTo>
                  <a:pt x="810" y="496"/>
                  <a:pt x="812" y="499"/>
                  <a:pt x="814" y="501"/>
                </a:cubicBezTo>
                <a:cubicBezTo>
                  <a:pt x="815" y="503"/>
                  <a:pt x="816" y="506"/>
                  <a:pt x="816" y="507"/>
                </a:cubicBezTo>
                <a:cubicBezTo>
                  <a:pt x="816" y="509"/>
                  <a:pt x="816" y="511"/>
                  <a:pt x="815" y="513"/>
                </a:cubicBezTo>
                <a:lnTo>
                  <a:pt x="695" y="712"/>
                </a:lnTo>
                <a:cubicBezTo>
                  <a:pt x="694" y="714"/>
                  <a:pt x="693" y="715"/>
                  <a:pt x="691" y="716"/>
                </a:cubicBezTo>
                <a:cubicBezTo>
                  <a:pt x="689" y="716"/>
                  <a:pt x="687" y="717"/>
                  <a:pt x="684" y="716"/>
                </a:cubicBezTo>
                <a:cubicBezTo>
                  <a:pt x="682" y="716"/>
                  <a:pt x="678" y="715"/>
                  <a:pt x="674" y="714"/>
                </a:cubicBezTo>
                <a:cubicBezTo>
                  <a:pt x="670" y="712"/>
                  <a:pt x="666" y="710"/>
                  <a:pt x="661" y="706"/>
                </a:cubicBezTo>
                <a:cubicBezTo>
                  <a:pt x="655" y="703"/>
                  <a:pt x="651" y="700"/>
                  <a:pt x="647" y="698"/>
                </a:cubicBezTo>
                <a:cubicBezTo>
                  <a:pt x="644" y="695"/>
                  <a:pt x="642" y="692"/>
                  <a:pt x="640" y="690"/>
                </a:cubicBezTo>
                <a:cubicBezTo>
                  <a:pt x="638" y="688"/>
                  <a:pt x="637" y="686"/>
                  <a:pt x="637" y="684"/>
                </a:cubicBezTo>
                <a:cubicBezTo>
                  <a:pt x="637" y="682"/>
                  <a:pt x="637" y="680"/>
                  <a:pt x="638" y="678"/>
                </a:cubicBezTo>
                <a:lnTo>
                  <a:pt x="679" y="611"/>
                </a:lnTo>
                <a:lnTo>
                  <a:pt x="443" y="469"/>
                </a:lnTo>
                <a:lnTo>
                  <a:pt x="441" y="547"/>
                </a:lnTo>
                <a:cubicBezTo>
                  <a:pt x="440" y="552"/>
                  <a:pt x="439" y="557"/>
                  <a:pt x="438" y="560"/>
                </a:cubicBezTo>
                <a:cubicBezTo>
                  <a:pt x="437" y="563"/>
                  <a:pt x="435" y="564"/>
                  <a:pt x="433" y="565"/>
                </a:cubicBezTo>
                <a:cubicBezTo>
                  <a:pt x="430" y="566"/>
                  <a:pt x="427" y="565"/>
                  <a:pt x="422" y="563"/>
                </a:cubicBezTo>
                <a:cubicBezTo>
                  <a:pt x="418" y="561"/>
                  <a:pt x="412" y="558"/>
                  <a:pt x="405" y="554"/>
                </a:cubicBezTo>
                <a:cubicBezTo>
                  <a:pt x="401" y="552"/>
                  <a:pt x="397" y="549"/>
                  <a:pt x="394" y="547"/>
                </a:cubicBezTo>
                <a:cubicBezTo>
                  <a:pt x="392" y="545"/>
                  <a:pt x="390" y="543"/>
                  <a:pt x="388" y="541"/>
                </a:cubicBezTo>
                <a:cubicBezTo>
                  <a:pt x="386" y="539"/>
                  <a:pt x="385" y="537"/>
                  <a:pt x="385" y="535"/>
                </a:cubicBezTo>
                <a:cubicBezTo>
                  <a:pt x="384" y="533"/>
                  <a:pt x="384" y="531"/>
                  <a:pt x="384" y="528"/>
                </a:cubicBezTo>
                <a:lnTo>
                  <a:pt x="380" y="420"/>
                </a:lnTo>
                <a:cubicBezTo>
                  <a:pt x="380" y="418"/>
                  <a:pt x="380" y="417"/>
                  <a:pt x="380" y="415"/>
                </a:cubicBezTo>
                <a:cubicBezTo>
                  <a:pt x="381" y="413"/>
                  <a:pt x="381" y="411"/>
                  <a:pt x="383" y="409"/>
                </a:cubicBezTo>
                <a:cubicBezTo>
                  <a:pt x="384" y="406"/>
                  <a:pt x="385" y="403"/>
                  <a:pt x="387" y="400"/>
                </a:cubicBezTo>
                <a:cubicBezTo>
                  <a:pt x="389" y="396"/>
                  <a:pt x="392" y="391"/>
                  <a:pt x="396" y="386"/>
                </a:cubicBezTo>
                <a:cubicBezTo>
                  <a:pt x="400" y="378"/>
                  <a:pt x="403" y="373"/>
                  <a:pt x="406" y="369"/>
                </a:cubicBezTo>
                <a:cubicBezTo>
                  <a:pt x="409" y="364"/>
                  <a:pt x="412" y="361"/>
                  <a:pt x="414" y="359"/>
                </a:cubicBezTo>
                <a:cubicBezTo>
                  <a:pt x="416" y="358"/>
                  <a:pt x="418" y="357"/>
                  <a:pt x="419" y="357"/>
                </a:cubicBezTo>
                <a:cubicBezTo>
                  <a:pt x="421" y="357"/>
                  <a:pt x="422" y="357"/>
                  <a:pt x="424" y="358"/>
                </a:cubicBezTo>
                <a:lnTo>
                  <a:pt x="723" y="538"/>
                </a:lnTo>
                <a:lnTo>
                  <a:pt x="758" y="479"/>
                </a:lnTo>
                <a:cubicBezTo>
                  <a:pt x="759" y="477"/>
                  <a:pt x="761" y="476"/>
                  <a:pt x="763" y="475"/>
                </a:cubicBezTo>
                <a:cubicBezTo>
                  <a:pt x="764" y="474"/>
                  <a:pt x="767" y="474"/>
                  <a:pt x="770" y="474"/>
                </a:cubicBezTo>
                <a:cubicBezTo>
                  <a:pt x="773" y="475"/>
                  <a:pt x="776" y="476"/>
                  <a:pt x="780" y="477"/>
                </a:cubicBezTo>
                <a:cubicBezTo>
                  <a:pt x="784" y="479"/>
                  <a:pt x="788" y="481"/>
                  <a:pt x="794" y="485"/>
                </a:cubicBezTo>
                <a:close/>
                <a:moveTo>
                  <a:pt x="666" y="12"/>
                </a:moveTo>
                <a:cubicBezTo>
                  <a:pt x="671" y="15"/>
                  <a:pt x="676" y="18"/>
                  <a:pt x="680" y="21"/>
                </a:cubicBezTo>
                <a:cubicBezTo>
                  <a:pt x="683" y="24"/>
                  <a:pt x="687" y="26"/>
                  <a:pt x="690" y="29"/>
                </a:cubicBezTo>
                <a:cubicBezTo>
                  <a:pt x="693" y="32"/>
                  <a:pt x="696" y="35"/>
                  <a:pt x="698" y="38"/>
                </a:cubicBezTo>
                <a:cubicBezTo>
                  <a:pt x="701" y="40"/>
                  <a:pt x="703" y="44"/>
                  <a:pt x="706" y="47"/>
                </a:cubicBezTo>
                <a:lnTo>
                  <a:pt x="910" y="332"/>
                </a:lnTo>
                <a:cubicBezTo>
                  <a:pt x="912" y="335"/>
                  <a:pt x="913" y="338"/>
                  <a:pt x="913" y="340"/>
                </a:cubicBezTo>
                <a:cubicBezTo>
                  <a:pt x="914" y="343"/>
                  <a:pt x="913" y="346"/>
                  <a:pt x="912" y="350"/>
                </a:cubicBezTo>
                <a:cubicBezTo>
                  <a:pt x="911" y="353"/>
                  <a:pt x="909" y="358"/>
                  <a:pt x="907" y="363"/>
                </a:cubicBezTo>
                <a:cubicBezTo>
                  <a:pt x="904" y="368"/>
                  <a:pt x="901" y="374"/>
                  <a:pt x="896" y="381"/>
                </a:cubicBezTo>
                <a:cubicBezTo>
                  <a:pt x="890" y="391"/>
                  <a:pt x="885" y="399"/>
                  <a:pt x="881" y="404"/>
                </a:cubicBezTo>
                <a:cubicBezTo>
                  <a:pt x="877" y="410"/>
                  <a:pt x="873" y="413"/>
                  <a:pt x="870" y="415"/>
                </a:cubicBezTo>
                <a:cubicBezTo>
                  <a:pt x="867" y="417"/>
                  <a:pt x="865" y="417"/>
                  <a:pt x="862" y="416"/>
                </a:cubicBezTo>
                <a:cubicBezTo>
                  <a:pt x="860" y="415"/>
                  <a:pt x="858" y="413"/>
                  <a:pt x="856" y="410"/>
                </a:cubicBezTo>
                <a:lnTo>
                  <a:pt x="650" y="112"/>
                </a:lnTo>
                <a:lnTo>
                  <a:pt x="559" y="264"/>
                </a:lnTo>
                <a:cubicBezTo>
                  <a:pt x="556" y="268"/>
                  <a:pt x="552" y="269"/>
                  <a:pt x="546" y="268"/>
                </a:cubicBezTo>
                <a:cubicBezTo>
                  <a:pt x="540" y="267"/>
                  <a:pt x="531" y="263"/>
                  <a:pt x="520" y="256"/>
                </a:cubicBezTo>
                <a:cubicBezTo>
                  <a:pt x="514" y="253"/>
                  <a:pt x="509" y="250"/>
                  <a:pt x="506" y="247"/>
                </a:cubicBezTo>
                <a:cubicBezTo>
                  <a:pt x="502" y="244"/>
                  <a:pt x="499" y="241"/>
                  <a:pt x="497" y="239"/>
                </a:cubicBezTo>
                <a:cubicBezTo>
                  <a:pt x="495" y="236"/>
                  <a:pt x="494" y="234"/>
                  <a:pt x="494" y="232"/>
                </a:cubicBezTo>
                <a:cubicBezTo>
                  <a:pt x="494" y="229"/>
                  <a:pt x="494" y="228"/>
                  <a:pt x="495" y="226"/>
                </a:cubicBezTo>
                <a:lnTo>
                  <a:pt x="624" y="11"/>
                </a:lnTo>
                <a:cubicBezTo>
                  <a:pt x="626" y="7"/>
                  <a:pt x="628" y="5"/>
                  <a:pt x="630" y="3"/>
                </a:cubicBezTo>
                <a:cubicBezTo>
                  <a:pt x="632" y="1"/>
                  <a:pt x="635" y="0"/>
                  <a:pt x="638" y="0"/>
                </a:cubicBezTo>
                <a:cubicBezTo>
                  <a:pt x="641" y="0"/>
                  <a:pt x="645" y="1"/>
                  <a:pt x="649" y="3"/>
                </a:cubicBezTo>
                <a:cubicBezTo>
                  <a:pt x="654" y="5"/>
                  <a:pt x="659" y="8"/>
                  <a:pt x="666" y="1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9" name="Freeform 86">
            <a:extLst>
              <a:ext uri="{FF2B5EF4-FFF2-40B4-BE49-F238E27FC236}">
                <a16:creationId xmlns:a16="http://schemas.microsoft.com/office/drawing/2014/main" id="{65E1FF58-A3DE-C1F4-47D8-0B7AFC4D1592}"/>
              </a:ext>
            </a:extLst>
          </p:cNvPr>
          <p:cNvSpPr>
            <a:spLocks noEditPoints="1"/>
          </p:cNvSpPr>
          <p:nvPr/>
        </p:nvSpPr>
        <p:spPr bwMode="auto">
          <a:xfrm>
            <a:off x="7131051" y="5260975"/>
            <a:ext cx="357188" cy="484187"/>
          </a:xfrm>
          <a:custGeom>
            <a:avLst/>
            <a:gdLst>
              <a:gd name="T0" fmla="*/ 468 w 940"/>
              <a:gd name="T1" fmla="*/ 1035 h 1271"/>
              <a:gd name="T2" fmla="*/ 344 w 940"/>
              <a:gd name="T3" fmla="*/ 1256 h 1271"/>
              <a:gd name="T4" fmla="*/ 316 w 940"/>
              <a:gd name="T5" fmla="*/ 1269 h 1271"/>
              <a:gd name="T6" fmla="*/ 274 w 940"/>
              <a:gd name="T7" fmla="*/ 1240 h 1271"/>
              <a:gd name="T8" fmla="*/ 233 w 940"/>
              <a:gd name="T9" fmla="*/ 1110 h 1271"/>
              <a:gd name="T10" fmla="*/ 177 w 940"/>
              <a:gd name="T11" fmla="*/ 999 h 1271"/>
              <a:gd name="T12" fmla="*/ 119 w 940"/>
              <a:gd name="T13" fmla="*/ 977 h 1271"/>
              <a:gd name="T14" fmla="*/ 71 w 940"/>
              <a:gd name="T15" fmla="*/ 1035 h 1271"/>
              <a:gd name="T16" fmla="*/ 65 w 940"/>
              <a:gd name="T17" fmla="*/ 1098 h 1271"/>
              <a:gd name="T18" fmla="*/ 42 w 940"/>
              <a:gd name="T19" fmla="*/ 1096 h 1271"/>
              <a:gd name="T20" fmla="*/ 8 w 940"/>
              <a:gd name="T21" fmla="*/ 1075 h 1271"/>
              <a:gd name="T22" fmla="*/ 1 w 940"/>
              <a:gd name="T23" fmla="*/ 1043 h 1271"/>
              <a:gd name="T24" fmla="*/ 32 w 940"/>
              <a:gd name="T25" fmla="*/ 942 h 1271"/>
              <a:gd name="T26" fmla="*/ 152 w 940"/>
              <a:gd name="T27" fmla="*/ 871 h 1271"/>
              <a:gd name="T28" fmla="*/ 255 w 940"/>
              <a:gd name="T29" fmla="*/ 947 h 1271"/>
              <a:gd name="T30" fmla="*/ 323 w 940"/>
              <a:gd name="T31" fmla="*/ 1156 h 1271"/>
              <a:gd name="T32" fmla="*/ 421 w 940"/>
              <a:gd name="T33" fmla="*/ 1008 h 1271"/>
              <a:gd name="T34" fmla="*/ 471 w 940"/>
              <a:gd name="T35" fmla="*/ 632 h 1271"/>
              <a:gd name="T36" fmla="*/ 604 w 940"/>
              <a:gd name="T37" fmla="*/ 808 h 1271"/>
              <a:gd name="T38" fmla="*/ 470 w 940"/>
              <a:gd name="T39" fmla="*/ 948 h 1271"/>
              <a:gd name="T40" fmla="*/ 245 w 940"/>
              <a:gd name="T41" fmla="*/ 838 h 1271"/>
              <a:gd name="T42" fmla="*/ 210 w 940"/>
              <a:gd name="T43" fmla="*/ 646 h 1271"/>
              <a:gd name="T44" fmla="*/ 390 w 940"/>
              <a:gd name="T45" fmla="*/ 590 h 1271"/>
              <a:gd name="T46" fmla="*/ 384 w 940"/>
              <a:gd name="T47" fmla="*/ 682 h 1271"/>
              <a:gd name="T48" fmla="*/ 296 w 940"/>
              <a:gd name="T49" fmla="*/ 659 h 1271"/>
              <a:gd name="T50" fmla="*/ 257 w 940"/>
              <a:gd name="T51" fmla="*/ 716 h 1271"/>
              <a:gd name="T52" fmla="*/ 359 w 940"/>
              <a:gd name="T53" fmla="*/ 816 h 1271"/>
              <a:gd name="T54" fmla="*/ 502 w 940"/>
              <a:gd name="T55" fmla="*/ 861 h 1271"/>
              <a:gd name="T56" fmla="*/ 530 w 940"/>
              <a:gd name="T57" fmla="*/ 798 h 1271"/>
              <a:gd name="T58" fmla="*/ 468 w 940"/>
              <a:gd name="T59" fmla="*/ 732 h 1271"/>
              <a:gd name="T60" fmla="*/ 807 w 940"/>
              <a:gd name="T61" fmla="*/ 453 h 1271"/>
              <a:gd name="T62" fmla="*/ 815 w 940"/>
              <a:gd name="T63" fmla="*/ 472 h 1271"/>
              <a:gd name="T64" fmla="*/ 685 w 940"/>
              <a:gd name="T65" fmla="*/ 675 h 1271"/>
              <a:gd name="T66" fmla="*/ 648 w 940"/>
              <a:gd name="T67" fmla="*/ 657 h 1271"/>
              <a:gd name="T68" fmla="*/ 639 w 940"/>
              <a:gd name="T69" fmla="*/ 637 h 1271"/>
              <a:gd name="T70" fmla="*/ 441 w 940"/>
              <a:gd name="T71" fmla="*/ 506 h 1271"/>
              <a:gd name="T72" fmla="*/ 423 w 940"/>
              <a:gd name="T73" fmla="*/ 522 h 1271"/>
              <a:gd name="T74" fmla="*/ 388 w 940"/>
              <a:gd name="T75" fmla="*/ 500 h 1271"/>
              <a:gd name="T76" fmla="*/ 380 w 940"/>
              <a:gd name="T77" fmla="*/ 379 h 1271"/>
              <a:gd name="T78" fmla="*/ 388 w 940"/>
              <a:gd name="T79" fmla="*/ 359 h 1271"/>
              <a:gd name="T80" fmla="*/ 414 w 940"/>
              <a:gd name="T81" fmla="*/ 318 h 1271"/>
              <a:gd name="T82" fmla="*/ 723 w 940"/>
              <a:gd name="T83" fmla="*/ 497 h 1271"/>
              <a:gd name="T84" fmla="*/ 770 w 940"/>
              <a:gd name="T85" fmla="*/ 433 h 1271"/>
              <a:gd name="T86" fmla="*/ 800 w 940"/>
              <a:gd name="T87" fmla="*/ 50 h 1271"/>
              <a:gd name="T88" fmla="*/ 918 w 940"/>
              <a:gd name="T89" fmla="*/ 159 h 1271"/>
              <a:gd name="T90" fmla="*/ 909 w 940"/>
              <a:gd name="T91" fmla="*/ 330 h 1271"/>
              <a:gd name="T92" fmla="*/ 860 w 940"/>
              <a:gd name="T93" fmla="*/ 386 h 1271"/>
              <a:gd name="T94" fmla="*/ 821 w 940"/>
              <a:gd name="T95" fmla="*/ 384 h 1271"/>
              <a:gd name="T96" fmla="*/ 797 w 940"/>
              <a:gd name="T97" fmla="*/ 362 h 1271"/>
              <a:gd name="T98" fmla="*/ 819 w 940"/>
              <a:gd name="T99" fmla="*/ 336 h 1271"/>
              <a:gd name="T100" fmla="*/ 868 w 940"/>
              <a:gd name="T101" fmla="*/ 251 h 1271"/>
              <a:gd name="T102" fmla="*/ 801 w 940"/>
              <a:gd name="T103" fmla="*/ 147 h 1271"/>
              <a:gd name="T104" fmla="*/ 741 w 940"/>
              <a:gd name="T105" fmla="*/ 276 h 1271"/>
              <a:gd name="T106" fmla="*/ 604 w 940"/>
              <a:gd name="T107" fmla="*/ 271 h 1271"/>
              <a:gd name="T108" fmla="*/ 532 w 940"/>
              <a:gd name="T109" fmla="*/ 130 h 1271"/>
              <a:gd name="T110" fmla="*/ 624 w 940"/>
              <a:gd name="T111" fmla="*/ 7 h 1271"/>
              <a:gd name="T112" fmla="*/ 753 w 940"/>
              <a:gd name="T113" fmla="*/ 24 h 1271"/>
              <a:gd name="T114" fmla="*/ 694 w 940"/>
              <a:gd name="T115" fmla="*/ 90 h 1271"/>
              <a:gd name="T116" fmla="*/ 610 w 940"/>
              <a:gd name="T117" fmla="*/ 108 h 1271"/>
              <a:gd name="T118" fmla="*/ 619 w 940"/>
              <a:gd name="T119" fmla="*/ 178 h 1271"/>
              <a:gd name="T120" fmla="*/ 693 w 940"/>
              <a:gd name="T121" fmla="*/ 212 h 1271"/>
              <a:gd name="T122" fmla="*/ 744 w 940"/>
              <a:gd name="T123" fmla="*/ 150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40" h="1271">
                <a:moveTo>
                  <a:pt x="446" y="1019"/>
                </a:moveTo>
                <a:cubicBezTo>
                  <a:pt x="451" y="1022"/>
                  <a:pt x="456" y="1025"/>
                  <a:pt x="459" y="1028"/>
                </a:cubicBezTo>
                <a:cubicBezTo>
                  <a:pt x="463" y="1030"/>
                  <a:pt x="466" y="1033"/>
                  <a:pt x="468" y="1035"/>
                </a:cubicBezTo>
                <a:cubicBezTo>
                  <a:pt x="469" y="1038"/>
                  <a:pt x="470" y="1040"/>
                  <a:pt x="471" y="1042"/>
                </a:cubicBezTo>
                <a:cubicBezTo>
                  <a:pt x="471" y="1044"/>
                  <a:pt x="470" y="1046"/>
                  <a:pt x="469" y="1048"/>
                </a:cubicBezTo>
                <a:lnTo>
                  <a:pt x="344" y="1256"/>
                </a:lnTo>
                <a:cubicBezTo>
                  <a:pt x="342" y="1260"/>
                  <a:pt x="339" y="1263"/>
                  <a:pt x="337" y="1266"/>
                </a:cubicBezTo>
                <a:cubicBezTo>
                  <a:pt x="334" y="1269"/>
                  <a:pt x="331" y="1270"/>
                  <a:pt x="328" y="1271"/>
                </a:cubicBezTo>
                <a:cubicBezTo>
                  <a:pt x="325" y="1271"/>
                  <a:pt x="321" y="1271"/>
                  <a:pt x="316" y="1269"/>
                </a:cubicBezTo>
                <a:cubicBezTo>
                  <a:pt x="311" y="1267"/>
                  <a:pt x="306" y="1265"/>
                  <a:pt x="299" y="1261"/>
                </a:cubicBezTo>
                <a:cubicBezTo>
                  <a:pt x="293" y="1257"/>
                  <a:pt x="288" y="1254"/>
                  <a:pt x="284" y="1250"/>
                </a:cubicBezTo>
                <a:cubicBezTo>
                  <a:pt x="280" y="1247"/>
                  <a:pt x="277" y="1244"/>
                  <a:pt x="274" y="1240"/>
                </a:cubicBezTo>
                <a:cubicBezTo>
                  <a:pt x="272" y="1237"/>
                  <a:pt x="269" y="1233"/>
                  <a:pt x="268" y="1229"/>
                </a:cubicBezTo>
                <a:cubicBezTo>
                  <a:pt x="266" y="1224"/>
                  <a:pt x="264" y="1219"/>
                  <a:pt x="262" y="1213"/>
                </a:cubicBezTo>
                <a:lnTo>
                  <a:pt x="233" y="1110"/>
                </a:lnTo>
                <a:cubicBezTo>
                  <a:pt x="227" y="1090"/>
                  <a:pt x="221" y="1073"/>
                  <a:pt x="215" y="1058"/>
                </a:cubicBezTo>
                <a:cubicBezTo>
                  <a:pt x="209" y="1044"/>
                  <a:pt x="203" y="1033"/>
                  <a:pt x="197" y="1023"/>
                </a:cubicBezTo>
                <a:cubicBezTo>
                  <a:pt x="190" y="1013"/>
                  <a:pt x="184" y="1005"/>
                  <a:pt x="177" y="999"/>
                </a:cubicBezTo>
                <a:cubicBezTo>
                  <a:pt x="171" y="993"/>
                  <a:pt x="164" y="988"/>
                  <a:pt x="158" y="984"/>
                </a:cubicBezTo>
                <a:cubicBezTo>
                  <a:pt x="151" y="981"/>
                  <a:pt x="145" y="978"/>
                  <a:pt x="138" y="977"/>
                </a:cubicBezTo>
                <a:cubicBezTo>
                  <a:pt x="132" y="975"/>
                  <a:pt x="125" y="975"/>
                  <a:pt x="119" y="977"/>
                </a:cubicBezTo>
                <a:cubicBezTo>
                  <a:pt x="112" y="978"/>
                  <a:pt x="106" y="981"/>
                  <a:pt x="101" y="985"/>
                </a:cubicBezTo>
                <a:cubicBezTo>
                  <a:pt x="95" y="990"/>
                  <a:pt x="89" y="996"/>
                  <a:pt x="85" y="1004"/>
                </a:cubicBezTo>
                <a:cubicBezTo>
                  <a:pt x="78" y="1015"/>
                  <a:pt x="74" y="1025"/>
                  <a:pt x="71" y="1035"/>
                </a:cubicBezTo>
                <a:cubicBezTo>
                  <a:pt x="69" y="1046"/>
                  <a:pt x="68" y="1055"/>
                  <a:pt x="67" y="1063"/>
                </a:cubicBezTo>
                <a:cubicBezTo>
                  <a:pt x="67" y="1072"/>
                  <a:pt x="67" y="1079"/>
                  <a:pt x="67" y="1085"/>
                </a:cubicBezTo>
                <a:cubicBezTo>
                  <a:pt x="67" y="1091"/>
                  <a:pt x="67" y="1095"/>
                  <a:pt x="65" y="1098"/>
                </a:cubicBezTo>
                <a:cubicBezTo>
                  <a:pt x="64" y="1099"/>
                  <a:pt x="63" y="1101"/>
                  <a:pt x="61" y="1101"/>
                </a:cubicBezTo>
                <a:cubicBezTo>
                  <a:pt x="59" y="1102"/>
                  <a:pt x="57" y="1102"/>
                  <a:pt x="54" y="1101"/>
                </a:cubicBezTo>
                <a:cubicBezTo>
                  <a:pt x="51" y="1100"/>
                  <a:pt x="47" y="1098"/>
                  <a:pt x="42" y="1096"/>
                </a:cubicBezTo>
                <a:cubicBezTo>
                  <a:pt x="38" y="1094"/>
                  <a:pt x="32" y="1091"/>
                  <a:pt x="26" y="1087"/>
                </a:cubicBezTo>
                <a:cubicBezTo>
                  <a:pt x="21" y="1085"/>
                  <a:pt x="18" y="1082"/>
                  <a:pt x="15" y="1080"/>
                </a:cubicBezTo>
                <a:cubicBezTo>
                  <a:pt x="13" y="1078"/>
                  <a:pt x="10" y="1076"/>
                  <a:pt x="8" y="1075"/>
                </a:cubicBezTo>
                <a:cubicBezTo>
                  <a:pt x="7" y="1073"/>
                  <a:pt x="5" y="1071"/>
                  <a:pt x="4" y="1069"/>
                </a:cubicBezTo>
                <a:cubicBezTo>
                  <a:pt x="3" y="1067"/>
                  <a:pt x="2" y="1064"/>
                  <a:pt x="1" y="1061"/>
                </a:cubicBezTo>
                <a:cubicBezTo>
                  <a:pt x="1" y="1057"/>
                  <a:pt x="0" y="1051"/>
                  <a:pt x="1" y="1043"/>
                </a:cubicBezTo>
                <a:cubicBezTo>
                  <a:pt x="1" y="1034"/>
                  <a:pt x="2" y="1025"/>
                  <a:pt x="4" y="1014"/>
                </a:cubicBezTo>
                <a:cubicBezTo>
                  <a:pt x="7" y="1002"/>
                  <a:pt x="10" y="991"/>
                  <a:pt x="14" y="978"/>
                </a:cubicBezTo>
                <a:cubicBezTo>
                  <a:pt x="19" y="966"/>
                  <a:pt x="24" y="954"/>
                  <a:pt x="32" y="942"/>
                </a:cubicBezTo>
                <a:cubicBezTo>
                  <a:pt x="43" y="923"/>
                  <a:pt x="55" y="908"/>
                  <a:pt x="68" y="897"/>
                </a:cubicBezTo>
                <a:cubicBezTo>
                  <a:pt x="82" y="886"/>
                  <a:pt x="95" y="878"/>
                  <a:pt x="109" y="874"/>
                </a:cubicBezTo>
                <a:cubicBezTo>
                  <a:pt x="123" y="870"/>
                  <a:pt x="138" y="869"/>
                  <a:pt x="152" y="871"/>
                </a:cubicBezTo>
                <a:cubicBezTo>
                  <a:pt x="166" y="874"/>
                  <a:pt x="180" y="879"/>
                  <a:pt x="194" y="887"/>
                </a:cubicBezTo>
                <a:cubicBezTo>
                  <a:pt x="205" y="894"/>
                  <a:pt x="216" y="902"/>
                  <a:pt x="226" y="911"/>
                </a:cubicBezTo>
                <a:cubicBezTo>
                  <a:pt x="236" y="920"/>
                  <a:pt x="246" y="932"/>
                  <a:pt x="255" y="947"/>
                </a:cubicBezTo>
                <a:cubicBezTo>
                  <a:pt x="264" y="962"/>
                  <a:pt x="272" y="981"/>
                  <a:pt x="280" y="1003"/>
                </a:cubicBezTo>
                <a:cubicBezTo>
                  <a:pt x="289" y="1026"/>
                  <a:pt x="297" y="1054"/>
                  <a:pt x="305" y="1088"/>
                </a:cubicBezTo>
                <a:lnTo>
                  <a:pt x="323" y="1156"/>
                </a:lnTo>
                <a:lnTo>
                  <a:pt x="409" y="1013"/>
                </a:lnTo>
                <a:cubicBezTo>
                  <a:pt x="410" y="1012"/>
                  <a:pt x="412" y="1010"/>
                  <a:pt x="414" y="1009"/>
                </a:cubicBezTo>
                <a:cubicBezTo>
                  <a:pt x="416" y="1008"/>
                  <a:pt x="418" y="1008"/>
                  <a:pt x="421" y="1008"/>
                </a:cubicBezTo>
                <a:cubicBezTo>
                  <a:pt x="424" y="1009"/>
                  <a:pt x="428" y="1010"/>
                  <a:pt x="432" y="1011"/>
                </a:cubicBezTo>
                <a:cubicBezTo>
                  <a:pt x="436" y="1013"/>
                  <a:pt x="441" y="1015"/>
                  <a:pt x="446" y="1019"/>
                </a:cubicBezTo>
                <a:close/>
                <a:moveTo>
                  <a:pt x="471" y="632"/>
                </a:moveTo>
                <a:cubicBezTo>
                  <a:pt x="500" y="649"/>
                  <a:pt x="525" y="667"/>
                  <a:pt x="545" y="686"/>
                </a:cubicBezTo>
                <a:cubicBezTo>
                  <a:pt x="566" y="704"/>
                  <a:pt x="581" y="724"/>
                  <a:pt x="591" y="744"/>
                </a:cubicBezTo>
                <a:cubicBezTo>
                  <a:pt x="601" y="765"/>
                  <a:pt x="605" y="786"/>
                  <a:pt x="604" y="808"/>
                </a:cubicBezTo>
                <a:cubicBezTo>
                  <a:pt x="603" y="830"/>
                  <a:pt x="595" y="854"/>
                  <a:pt x="580" y="878"/>
                </a:cubicBezTo>
                <a:cubicBezTo>
                  <a:pt x="565" y="903"/>
                  <a:pt x="549" y="921"/>
                  <a:pt x="530" y="932"/>
                </a:cubicBezTo>
                <a:cubicBezTo>
                  <a:pt x="512" y="943"/>
                  <a:pt x="492" y="948"/>
                  <a:pt x="470" y="948"/>
                </a:cubicBezTo>
                <a:cubicBezTo>
                  <a:pt x="449" y="948"/>
                  <a:pt x="425" y="943"/>
                  <a:pt x="400" y="933"/>
                </a:cubicBezTo>
                <a:cubicBezTo>
                  <a:pt x="375" y="923"/>
                  <a:pt x="348" y="910"/>
                  <a:pt x="318" y="892"/>
                </a:cubicBezTo>
                <a:cubicBezTo>
                  <a:pt x="290" y="875"/>
                  <a:pt x="265" y="857"/>
                  <a:pt x="245" y="838"/>
                </a:cubicBezTo>
                <a:cubicBezTo>
                  <a:pt x="224" y="819"/>
                  <a:pt x="209" y="800"/>
                  <a:pt x="199" y="779"/>
                </a:cubicBezTo>
                <a:cubicBezTo>
                  <a:pt x="189" y="759"/>
                  <a:pt x="184" y="738"/>
                  <a:pt x="186" y="715"/>
                </a:cubicBezTo>
                <a:cubicBezTo>
                  <a:pt x="187" y="693"/>
                  <a:pt x="195" y="670"/>
                  <a:pt x="210" y="646"/>
                </a:cubicBezTo>
                <a:cubicBezTo>
                  <a:pt x="224" y="621"/>
                  <a:pt x="241" y="603"/>
                  <a:pt x="259" y="592"/>
                </a:cubicBezTo>
                <a:cubicBezTo>
                  <a:pt x="278" y="581"/>
                  <a:pt x="298" y="575"/>
                  <a:pt x="319" y="575"/>
                </a:cubicBezTo>
                <a:cubicBezTo>
                  <a:pt x="341" y="575"/>
                  <a:pt x="364" y="580"/>
                  <a:pt x="390" y="590"/>
                </a:cubicBezTo>
                <a:cubicBezTo>
                  <a:pt x="415" y="601"/>
                  <a:pt x="442" y="614"/>
                  <a:pt x="471" y="632"/>
                </a:cubicBezTo>
                <a:close/>
                <a:moveTo>
                  <a:pt x="430" y="708"/>
                </a:moveTo>
                <a:cubicBezTo>
                  <a:pt x="413" y="698"/>
                  <a:pt x="398" y="689"/>
                  <a:pt x="384" y="682"/>
                </a:cubicBezTo>
                <a:cubicBezTo>
                  <a:pt x="370" y="675"/>
                  <a:pt x="358" y="670"/>
                  <a:pt x="347" y="666"/>
                </a:cubicBezTo>
                <a:cubicBezTo>
                  <a:pt x="336" y="662"/>
                  <a:pt x="327" y="660"/>
                  <a:pt x="318" y="658"/>
                </a:cubicBezTo>
                <a:cubicBezTo>
                  <a:pt x="310" y="657"/>
                  <a:pt x="302" y="658"/>
                  <a:pt x="296" y="659"/>
                </a:cubicBezTo>
                <a:cubicBezTo>
                  <a:pt x="289" y="661"/>
                  <a:pt x="284" y="664"/>
                  <a:pt x="279" y="668"/>
                </a:cubicBezTo>
                <a:cubicBezTo>
                  <a:pt x="274" y="672"/>
                  <a:pt x="270" y="678"/>
                  <a:pt x="266" y="684"/>
                </a:cubicBezTo>
                <a:cubicBezTo>
                  <a:pt x="259" y="695"/>
                  <a:pt x="256" y="706"/>
                  <a:pt x="257" y="716"/>
                </a:cubicBezTo>
                <a:cubicBezTo>
                  <a:pt x="258" y="726"/>
                  <a:pt x="263" y="737"/>
                  <a:pt x="271" y="747"/>
                </a:cubicBezTo>
                <a:cubicBezTo>
                  <a:pt x="279" y="758"/>
                  <a:pt x="291" y="769"/>
                  <a:pt x="305" y="780"/>
                </a:cubicBezTo>
                <a:cubicBezTo>
                  <a:pt x="320" y="791"/>
                  <a:pt x="338" y="803"/>
                  <a:pt x="359" y="816"/>
                </a:cubicBezTo>
                <a:cubicBezTo>
                  <a:pt x="385" y="831"/>
                  <a:pt x="407" y="843"/>
                  <a:pt x="425" y="851"/>
                </a:cubicBezTo>
                <a:cubicBezTo>
                  <a:pt x="443" y="859"/>
                  <a:pt x="459" y="864"/>
                  <a:pt x="471" y="866"/>
                </a:cubicBezTo>
                <a:cubicBezTo>
                  <a:pt x="484" y="867"/>
                  <a:pt x="494" y="866"/>
                  <a:pt x="502" y="861"/>
                </a:cubicBezTo>
                <a:cubicBezTo>
                  <a:pt x="510" y="857"/>
                  <a:pt x="517" y="850"/>
                  <a:pt x="523" y="840"/>
                </a:cubicBezTo>
                <a:cubicBezTo>
                  <a:pt x="528" y="833"/>
                  <a:pt x="530" y="826"/>
                  <a:pt x="531" y="819"/>
                </a:cubicBezTo>
                <a:cubicBezTo>
                  <a:pt x="532" y="812"/>
                  <a:pt x="532" y="805"/>
                  <a:pt x="530" y="798"/>
                </a:cubicBezTo>
                <a:cubicBezTo>
                  <a:pt x="527" y="791"/>
                  <a:pt x="524" y="784"/>
                  <a:pt x="518" y="777"/>
                </a:cubicBezTo>
                <a:cubicBezTo>
                  <a:pt x="513" y="770"/>
                  <a:pt x="506" y="762"/>
                  <a:pt x="498" y="755"/>
                </a:cubicBezTo>
                <a:cubicBezTo>
                  <a:pt x="490" y="748"/>
                  <a:pt x="480" y="740"/>
                  <a:pt x="468" y="732"/>
                </a:cubicBezTo>
                <a:cubicBezTo>
                  <a:pt x="457" y="725"/>
                  <a:pt x="444" y="717"/>
                  <a:pt x="430" y="708"/>
                </a:cubicBezTo>
                <a:close/>
                <a:moveTo>
                  <a:pt x="794" y="444"/>
                </a:moveTo>
                <a:cubicBezTo>
                  <a:pt x="799" y="447"/>
                  <a:pt x="804" y="450"/>
                  <a:pt x="807" y="453"/>
                </a:cubicBezTo>
                <a:cubicBezTo>
                  <a:pt x="810" y="455"/>
                  <a:pt x="813" y="458"/>
                  <a:pt x="814" y="460"/>
                </a:cubicBezTo>
                <a:cubicBezTo>
                  <a:pt x="816" y="462"/>
                  <a:pt x="816" y="465"/>
                  <a:pt x="817" y="466"/>
                </a:cubicBezTo>
                <a:cubicBezTo>
                  <a:pt x="817" y="468"/>
                  <a:pt x="816" y="470"/>
                  <a:pt x="815" y="472"/>
                </a:cubicBezTo>
                <a:lnTo>
                  <a:pt x="695" y="671"/>
                </a:lnTo>
                <a:cubicBezTo>
                  <a:pt x="694" y="673"/>
                  <a:pt x="693" y="674"/>
                  <a:pt x="691" y="675"/>
                </a:cubicBezTo>
                <a:cubicBezTo>
                  <a:pt x="690" y="675"/>
                  <a:pt x="688" y="676"/>
                  <a:pt x="685" y="675"/>
                </a:cubicBezTo>
                <a:cubicBezTo>
                  <a:pt x="682" y="675"/>
                  <a:pt x="679" y="674"/>
                  <a:pt x="675" y="673"/>
                </a:cubicBezTo>
                <a:cubicBezTo>
                  <a:pt x="671" y="671"/>
                  <a:pt x="666" y="669"/>
                  <a:pt x="661" y="665"/>
                </a:cubicBezTo>
                <a:cubicBezTo>
                  <a:pt x="655" y="662"/>
                  <a:pt x="651" y="659"/>
                  <a:pt x="648" y="657"/>
                </a:cubicBezTo>
                <a:cubicBezTo>
                  <a:pt x="644" y="654"/>
                  <a:pt x="642" y="651"/>
                  <a:pt x="640" y="649"/>
                </a:cubicBezTo>
                <a:cubicBezTo>
                  <a:pt x="639" y="647"/>
                  <a:pt x="638" y="645"/>
                  <a:pt x="637" y="643"/>
                </a:cubicBezTo>
                <a:cubicBezTo>
                  <a:pt x="637" y="641"/>
                  <a:pt x="638" y="639"/>
                  <a:pt x="639" y="637"/>
                </a:cubicBezTo>
                <a:lnTo>
                  <a:pt x="679" y="570"/>
                </a:lnTo>
                <a:lnTo>
                  <a:pt x="444" y="428"/>
                </a:lnTo>
                <a:lnTo>
                  <a:pt x="441" y="506"/>
                </a:lnTo>
                <a:cubicBezTo>
                  <a:pt x="440" y="511"/>
                  <a:pt x="440" y="516"/>
                  <a:pt x="438" y="519"/>
                </a:cubicBezTo>
                <a:cubicBezTo>
                  <a:pt x="437" y="522"/>
                  <a:pt x="435" y="523"/>
                  <a:pt x="433" y="524"/>
                </a:cubicBezTo>
                <a:cubicBezTo>
                  <a:pt x="430" y="525"/>
                  <a:pt x="427" y="524"/>
                  <a:pt x="423" y="522"/>
                </a:cubicBezTo>
                <a:cubicBezTo>
                  <a:pt x="418" y="520"/>
                  <a:pt x="413" y="517"/>
                  <a:pt x="406" y="513"/>
                </a:cubicBezTo>
                <a:cubicBezTo>
                  <a:pt x="401" y="511"/>
                  <a:pt x="398" y="508"/>
                  <a:pt x="395" y="506"/>
                </a:cubicBezTo>
                <a:cubicBezTo>
                  <a:pt x="392" y="504"/>
                  <a:pt x="390" y="502"/>
                  <a:pt x="388" y="500"/>
                </a:cubicBezTo>
                <a:cubicBezTo>
                  <a:pt x="387" y="498"/>
                  <a:pt x="386" y="496"/>
                  <a:pt x="385" y="494"/>
                </a:cubicBezTo>
                <a:cubicBezTo>
                  <a:pt x="385" y="492"/>
                  <a:pt x="384" y="490"/>
                  <a:pt x="384" y="487"/>
                </a:cubicBezTo>
                <a:lnTo>
                  <a:pt x="380" y="379"/>
                </a:lnTo>
                <a:cubicBezTo>
                  <a:pt x="380" y="377"/>
                  <a:pt x="380" y="376"/>
                  <a:pt x="381" y="374"/>
                </a:cubicBezTo>
                <a:cubicBezTo>
                  <a:pt x="381" y="372"/>
                  <a:pt x="382" y="370"/>
                  <a:pt x="383" y="368"/>
                </a:cubicBezTo>
                <a:cubicBezTo>
                  <a:pt x="384" y="365"/>
                  <a:pt x="386" y="362"/>
                  <a:pt x="388" y="359"/>
                </a:cubicBezTo>
                <a:cubicBezTo>
                  <a:pt x="390" y="355"/>
                  <a:pt x="392" y="350"/>
                  <a:pt x="396" y="345"/>
                </a:cubicBezTo>
                <a:cubicBezTo>
                  <a:pt x="400" y="337"/>
                  <a:pt x="404" y="332"/>
                  <a:pt x="407" y="328"/>
                </a:cubicBezTo>
                <a:cubicBezTo>
                  <a:pt x="410" y="323"/>
                  <a:pt x="412" y="320"/>
                  <a:pt x="414" y="318"/>
                </a:cubicBezTo>
                <a:cubicBezTo>
                  <a:pt x="416" y="317"/>
                  <a:pt x="418" y="316"/>
                  <a:pt x="419" y="316"/>
                </a:cubicBezTo>
                <a:cubicBezTo>
                  <a:pt x="421" y="316"/>
                  <a:pt x="423" y="316"/>
                  <a:pt x="424" y="317"/>
                </a:cubicBezTo>
                <a:lnTo>
                  <a:pt x="723" y="497"/>
                </a:lnTo>
                <a:lnTo>
                  <a:pt x="759" y="438"/>
                </a:lnTo>
                <a:cubicBezTo>
                  <a:pt x="760" y="436"/>
                  <a:pt x="761" y="435"/>
                  <a:pt x="763" y="434"/>
                </a:cubicBezTo>
                <a:cubicBezTo>
                  <a:pt x="765" y="433"/>
                  <a:pt x="767" y="433"/>
                  <a:pt x="770" y="433"/>
                </a:cubicBezTo>
                <a:cubicBezTo>
                  <a:pt x="773" y="434"/>
                  <a:pt x="776" y="435"/>
                  <a:pt x="780" y="436"/>
                </a:cubicBezTo>
                <a:cubicBezTo>
                  <a:pt x="784" y="438"/>
                  <a:pt x="789" y="440"/>
                  <a:pt x="794" y="444"/>
                </a:cubicBezTo>
                <a:close/>
                <a:moveTo>
                  <a:pt x="800" y="50"/>
                </a:moveTo>
                <a:cubicBezTo>
                  <a:pt x="815" y="59"/>
                  <a:pt x="830" y="68"/>
                  <a:pt x="845" y="79"/>
                </a:cubicBezTo>
                <a:cubicBezTo>
                  <a:pt x="859" y="90"/>
                  <a:pt x="873" y="102"/>
                  <a:pt x="886" y="116"/>
                </a:cubicBezTo>
                <a:cubicBezTo>
                  <a:pt x="898" y="129"/>
                  <a:pt x="909" y="143"/>
                  <a:pt x="918" y="159"/>
                </a:cubicBezTo>
                <a:cubicBezTo>
                  <a:pt x="928" y="174"/>
                  <a:pt x="934" y="191"/>
                  <a:pt x="937" y="209"/>
                </a:cubicBezTo>
                <a:cubicBezTo>
                  <a:pt x="940" y="227"/>
                  <a:pt x="940" y="246"/>
                  <a:pt x="936" y="266"/>
                </a:cubicBezTo>
                <a:cubicBezTo>
                  <a:pt x="931" y="286"/>
                  <a:pt x="923" y="308"/>
                  <a:pt x="909" y="330"/>
                </a:cubicBezTo>
                <a:cubicBezTo>
                  <a:pt x="904" y="338"/>
                  <a:pt x="899" y="346"/>
                  <a:pt x="893" y="353"/>
                </a:cubicBezTo>
                <a:cubicBezTo>
                  <a:pt x="887" y="361"/>
                  <a:pt x="881" y="367"/>
                  <a:pt x="876" y="372"/>
                </a:cubicBezTo>
                <a:cubicBezTo>
                  <a:pt x="870" y="378"/>
                  <a:pt x="865" y="382"/>
                  <a:pt x="860" y="386"/>
                </a:cubicBezTo>
                <a:cubicBezTo>
                  <a:pt x="856" y="389"/>
                  <a:pt x="852" y="392"/>
                  <a:pt x="849" y="392"/>
                </a:cubicBezTo>
                <a:cubicBezTo>
                  <a:pt x="846" y="393"/>
                  <a:pt x="842" y="393"/>
                  <a:pt x="838" y="392"/>
                </a:cubicBezTo>
                <a:cubicBezTo>
                  <a:pt x="833" y="390"/>
                  <a:pt x="828" y="388"/>
                  <a:pt x="821" y="384"/>
                </a:cubicBezTo>
                <a:cubicBezTo>
                  <a:pt x="815" y="380"/>
                  <a:pt x="810" y="377"/>
                  <a:pt x="806" y="374"/>
                </a:cubicBezTo>
                <a:cubicBezTo>
                  <a:pt x="803" y="372"/>
                  <a:pt x="800" y="370"/>
                  <a:pt x="799" y="368"/>
                </a:cubicBezTo>
                <a:cubicBezTo>
                  <a:pt x="797" y="365"/>
                  <a:pt x="796" y="364"/>
                  <a:pt x="797" y="362"/>
                </a:cubicBezTo>
                <a:cubicBezTo>
                  <a:pt x="797" y="360"/>
                  <a:pt x="797" y="359"/>
                  <a:pt x="798" y="357"/>
                </a:cubicBezTo>
                <a:cubicBezTo>
                  <a:pt x="800" y="355"/>
                  <a:pt x="802" y="352"/>
                  <a:pt x="806" y="349"/>
                </a:cubicBezTo>
                <a:cubicBezTo>
                  <a:pt x="810" y="345"/>
                  <a:pt x="814" y="341"/>
                  <a:pt x="819" y="336"/>
                </a:cubicBezTo>
                <a:cubicBezTo>
                  <a:pt x="825" y="332"/>
                  <a:pt x="830" y="326"/>
                  <a:pt x="836" y="319"/>
                </a:cubicBezTo>
                <a:cubicBezTo>
                  <a:pt x="842" y="313"/>
                  <a:pt x="847" y="305"/>
                  <a:pt x="853" y="295"/>
                </a:cubicBezTo>
                <a:cubicBezTo>
                  <a:pt x="862" y="280"/>
                  <a:pt x="867" y="265"/>
                  <a:pt x="868" y="251"/>
                </a:cubicBezTo>
                <a:cubicBezTo>
                  <a:pt x="869" y="237"/>
                  <a:pt x="867" y="223"/>
                  <a:pt x="861" y="211"/>
                </a:cubicBezTo>
                <a:cubicBezTo>
                  <a:pt x="856" y="198"/>
                  <a:pt x="848" y="187"/>
                  <a:pt x="837" y="176"/>
                </a:cubicBezTo>
                <a:cubicBezTo>
                  <a:pt x="827" y="166"/>
                  <a:pt x="815" y="156"/>
                  <a:pt x="801" y="147"/>
                </a:cubicBezTo>
                <a:cubicBezTo>
                  <a:pt x="801" y="159"/>
                  <a:pt x="800" y="172"/>
                  <a:pt x="796" y="187"/>
                </a:cubicBezTo>
                <a:cubicBezTo>
                  <a:pt x="793" y="201"/>
                  <a:pt x="787" y="216"/>
                  <a:pt x="777" y="232"/>
                </a:cubicBezTo>
                <a:cubicBezTo>
                  <a:pt x="766" y="251"/>
                  <a:pt x="754" y="266"/>
                  <a:pt x="741" y="276"/>
                </a:cubicBezTo>
                <a:cubicBezTo>
                  <a:pt x="727" y="287"/>
                  <a:pt x="714" y="293"/>
                  <a:pt x="699" y="296"/>
                </a:cubicBezTo>
                <a:cubicBezTo>
                  <a:pt x="685" y="299"/>
                  <a:pt x="669" y="298"/>
                  <a:pt x="653" y="293"/>
                </a:cubicBezTo>
                <a:cubicBezTo>
                  <a:pt x="637" y="289"/>
                  <a:pt x="621" y="282"/>
                  <a:pt x="604" y="271"/>
                </a:cubicBezTo>
                <a:cubicBezTo>
                  <a:pt x="586" y="261"/>
                  <a:pt x="571" y="248"/>
                  <a:pt x="559" y="233"/>
                </a:cubicBezTo>
                <a:cubicBezTo>
                  <a:pt x="547" y="219"/>
                  <a:pt x="539" y="203"/>
                  <a:pt x="534" y="186"/>
                </a:cubicBezTo>
                <a:cubicBezTo>
                  <a:pt x="529" y="168"/>
                  <a:pt x="528" y="150"/>
                  <a:pt x="532" y="130"/>
                </a:cubicBezTo>
                <a:cubicBezTo>
                  <a:pt x="535" y="111"/>
                  <a:pt x="543" y="91"/>
                  <a:pt x="556" y="70"/>
                </a:cubicBezTo>
                <a:cubicBezTo>
                  <a:pt x="566" y="53"/>
                  <a:pt x="577" y="40"/>
                  <a:pt x="588" y="29"/>
                </a:cubicBezTo>
                <a:cubicBezTo>
                  <a:pt x="599" y="19"/>
                  <a:pt x="612" y="12"/>
                  <a:pt x="624" y="7"/>
                </a:cubicBezTo>
                <a:cubicBezTo>
                  <a:pt x="637" y="2"/>
                  <a:pt x="650" y="0"/>
                  <a:pt x="664" y="0"/>
                </a:cubicBezTo>
                <a:cubicBezTo>
                  <a:pt x="678" y="0"/>
                  <a:pt x="693" y="2"/>
                  <a:pt x="707" y="7"/>
                </a:cubicBezTo>
                <a:cubicBezTo>
                  <a:pt x="722" y="11"/>
                  <a:pt x="737" y="17"/>
                  <a:pt x="753" y="24"/>
                </a:cubicBezTo>
                <a:cubicBezTo>
                  <a:pt x="768" y="32"/>
                  <a:pt x="784" y="40"/>
                  <a:pt x="800" y="50"/>
                </a:cubicBezTo>
                <a:close/>
                <a:moveTo>
                  <a:pt x="746" y="117"/>
                </a:moveTo>
                <a:cubicBezTo>
                  <a:pt x="726" y="105"/>
                  <a:pt x="709" y="96"/>
                  <a:pt x="694" y="90"/>
                </a:cubicBezTo>
                <a:cubicBezTo>
                  <a:pt x="680" y="84"/>
                  <a:pt x="667" y="81"/>
                  <a:pt x="656" y="81"/>
                </a:cubicBezTo>
                <a:cubicBezTo>
                  <a:pt x="645" y="80"/>
                  <a:pt x="636" y="82"/>
                  <a:pt x="629" y="87"/>
                </a:cubicBezTo>
                <a:cubicBezTo>
                  <a:pt x="622" y="92"/>
                  <a:pt x="615" y="99"/>
                  <a:pt x="610" y="108"/>
                </a:cubicBezTo>
                <a:cubicBezTo>
                  <a:pt x="605" y="116"/>
                  <a:pt x="602" y="125"/>
                  <a:pt x="601" y="133"/>
                </a:cubicBezTo>
                <a:cubicBezTo>
                  <a:pt x="600" y="141"/>
                  <a:pt x="601" y="149"/>
                  <a:pt x="604" y="157"/>
                </a:cubicBezTo>
                <a:cubicBezTo>
                  <a:pt x="607" y="164"/>
                  <a:pt x="612" y="171"/>
                  <a:pt x="619" y="178"/>
                </a:cubicBezTo>
                <a:cubicBezTo>
                  <a:pt x="625" y="185"/>
                  <a:pt x="633" y="191"/>
                  <a:pt x="642" y="196"/>
                </a:cubicBezTo>
                <a:cubicBezTo>
                  <a:pt x="652" y="202"/>
                  <a:pt x="661" y="206"/>
                  <a:pt x="670" y="209"/>
                </a:cubicBezTo>
                <a:cubicBezTo>
                  <a:pt x="678" y="212"/>
                  <a:pt x="686" y="213"/>
                  <a:pt x="693" y="212"/>
                </a:cubicBezTo>
                <a:cubicBezTo>
                  <a:pt x="701" y="211"/>
                  <a:pt x="707" y="208"/>
                  <a:pt x="713" y="204"/>
                </a:cubicBezTo>
                <a:cubicBezTo>
                  <a:pt x="720" y="199"/>
                  <a:pt x="725" y="192"/>
                  <a:pt x="730" y="184"/>
                </a:cubicBezTo>
                <a:cubicBezTo>
                  <a:pt x="737" y="173"/>
                  <a:pt x="741" y="162"/>
                  <a:pt x="744" y="150"/>
                </a:cubicBezTo>
                <a:cubicBezTo>
                  <a:pt x="746" y="138"/>
                  <a:pt x="747" y="127"/>
                  <a:pt x="746" y="11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0" name="Freeform 87">
            <a:extLst>
              <a:ext uri="{FF2B5EF4-FFF2-40B4-BE49-F238E27FC236}">
                <a16:creationId xmlns:a16="http://schemas.microsoft.com/office/drawing/2014/main" id="{8139BF49-3EEB-53A9-154B-A872343B2B25}"/>
              </a:ext>
            </a:extLst>
          </p:cNvPr>
          <p:cNvSpPr>
            <a:spLocks noEditPoints="1"/>
          </p:cNvSpPr>
          <p:nvPr/>
        </p:nvSpPr>
        <p:spPr bwMode="auto">
          <a:xfrm>
            <a:off x="7691438" y="5270500"/>
            <a:ext cx="376238" cy="474662"/>
          </a:xfrm>
          <a:custGeom>
            <a:avLst/>
            <a:gdLst>
              <a:gd name="T0" fmla="*/ 467 w 989"/>
              <a:gd name="T1" fmla="*/ 1007 h 1243"/>
              <a:gd name="T2" fmla="*/ 343 w 989"/>
              <a:gd name="T3" fmla="*/ 1228 h 1243"/>
              <a:gd name="T4" fmla="*/ 315 w 989"/>
              <a:gd name="T5" fmla="*/ 1241 h 1243"/>
              <a:gd name="T6" fmla="*/ 273 w 989"/>
              <a:gd name="T7" fmla="*/ 1212 h 1243"/>
              <a:gd name="T8" fmla="*/ 232 w 989"/>
              <a:gd name="T9" fmla="*/ 1082 h 1243"/>
              <a:gd name="T10" fmla="*/ 177 w 989"/>
              <a:gd name="T11" fmla="*/ 971 h 1243"/>
              <a:gd name="T12" fmla="*/ 118 w 989"/>
              <a:gd name="T13" fmla="*/ 949 h 1243"/>
              <a:gd name="T14" fmla="*/ 71 w 989"/>
              <a:gd name="T15" fmla="*/ 1007 h 1243"/>
              <a:gd name="T16" fmla="*/ 65 w 989"/>
              <a:gd name="T17" fmla="*/ 1070 h 1243"/>
              <a:gd name="T18" fmla="*/ 42 w 989"/>
              <a:gd name="T19" fmla="*/ 1068 h 1243"/>
              <a:gd name="T20" fmla="*/ 8 w 989"/>
              <a:gd name="T21" fmla="*/ 1047 h 1243"/>
              <a:gd name="T22" fmla="*/ 0 w 989"/>
              <a:gd name="T23" fmla="*/ 1015 h 1243"/>
              <a:gd name="T24" fmla="*/ 31 w 989"/>
              <a:gd name="T25" fmla="*/ 914 h 1243"/>
              <a:gd name="T26" fmla="*/ 151 w 989"/>
              <a:gd name="T27" fmla="*/ 843 h 1243"/>
              <a:gd name="T28" fmla="*/ 254 w 989"/>
              <a:gd name="T29" fmla="*/ 919 h 1243"/>
              <a:gd name="T30" fmla="*/ 322 w 989"/>
              <a:gd name="T31" fmla="*/ 1128 h 1243"/>
              <a:gd name="T32" fmla="*/ 420 w 989"/>
              <a:gd name="T33" fmla="*/ 980 h 1243"/>
              <a:gd name="T34" fmla="*/ 470 w 989"/>
              <a:gd name="T35" fmla="*/ 604 h 1243"/>
              <a:gd name="T36" fmla="*/ 603 w 989"/>
              <a:gd name="T37" fmla="*/ 780 h 1243"/>
              <a:gd name="T38" fmla="*/ 470 w 989"/>
              <a:gd name="T39" fmla="*/ 920 h 1243"/>
              <a:gd name="T40" fmla="*/ 244 w 989"/>
              <a:gd name="T41" fmla="*/ 810 h 1243"/>
              <a:gd name="T42" fmla="*/ 209 w 989"/>
              <a:gd name="T43" fmla="*/ 618 h 1243"/>
              <a:gd name="T44" fmla="*/ 389 w 989"/>
              <a:gd name="T45" fmla="*/ 562 h 1243"/>
              <a:gd name="T46" fmla="*/ 383 w 989"/>
              <a:gd name="T47" fmla="*/ 654 h 1243"/>
              <a:gd name="T48" fmla="*/ 295 w 989"/>
              <a:gd name="T49" fmla="*/ 631 h 1243"/>
              <a:gd name="T50" fmla="*/ 257 w 989"/>
              <a:gd name="T51" fmla="*/ 688 h 1243"/>
              <a:gd name="T52" fmla="*/ 359 w 989"/>
              <a:gd name="T53" fmla="*/ 788 h 1243"/>
              <a:gd name="T54" fmla="*/ 502 w 989"/>
              <a:gd name="T55" fmla="*/ 833 h 1243"/>
              <a:gd name="T56" fmla="*/ 529 w 989"/>
              <a:gd name="T57" fmla="*/ 770 h 1243"/>
              <a:gd name="T58" fmla="*/ 468 w 989"/>
              <a:gd name="T59" fmla="*/ 704 h 1243"/>
              <a:gd name="T60" fmla="*/ 807 w 989"/>
              <a:gd name="T61" fmla="*/ 420 h 1243"/>
              <a:gd name="T62" fmla="*/ 816 w 989"/>
              <a:gd name="T63" fmla="*/ 441 h 1243"/>
              <a:gd name="T64" fmla="*/ 675 w 989"/>
              <a:gd name="T65" fmla="*/ 663 h 1243"/>
              <a:gd name="T66" fmla="*/ 632 w 989"/>
              <a:gd name="T67" fmla="*/ 643 h 1243"/>
              <a:gd name="T68" fmla="*/ 610 w 989"/>
              <a:gd name="T69" fmla="*/ 606 h 1243"/>
              <a:gd name="T70" fmla="*/ 544 w 989"/>
              <a:gd name="T71" fmla="*/ 415 h 1243"/>
              <a:gd name="T72" fmla="*/ 486 w 989"/>
              <a:gd name="T73" fmla="*/ 369 h 1243"/>
              <a:gd name="T74" fmla="*/ 432 w 989"/>
              <a:gd name="T75" fmla="*/ 396 h 1243"/>
              <a:gd name="T76" fmla="*/ 415 w 989"/>
              <a:gd name="T77" fmla="*/ 478 h 1243"/>
              <a:gd name="T78" fmla="*/ 401 w 989"/>
              <a:gd name="T79" fmla="*/ 493 h 1243"/>
              <a:gd name="T80" fmla="*/ 363 w 989"/>
              <a:gd name="T81" fmla="*/ 473 h 1243"/>
              <a:gd name="T82" fmla="*/ 349 w 989"/>
              <a:gd name="T83" fmla="*/ 453 h 1243"/>
              <a:gd name="T84" fmla="*/ 362 w 989"/>
              <a:gd name="T85" fmla="*/ 371 h 1243"/>
              <a:gd name="T86" fmla="*/ 457 w 989"/>
              <a:gd name="T87" fmla="*/ 266 h 1243"/>
              <a:gd name="T88" fmla="*/ 574 w 989"/>
              <a:gd name="T89" fmla="*/ 304 h 1243"/>
              <a:gd name="T90" fmla="*/ 653 w 989"/>
              <a:gd name="T91" fmla="*/ 480 h 1243"/>
              <a:gd name="T92" fmla="*/ 761 w 989"/>
              <a:gd name="T93" fmla="*/ 402 h 1243"/>
              <a:gd name="T94" fmla="*/ 793 w 989"/>
              <a:gd name="T95" fmla="*/ 411 h 1243"/>
              <a:gd name="T96" fmla="*/ 986 w 989"/>
              <a:gd name="T97" fmla="*/ 144 h 1243"/>
              <a:gd name="T98" fmla="*/ 868 w 989"/>
              <a:gd name="T99" fmla="*/ 355 h 1243"/>
              <a:gd name="T100" fmla="*/ 847 w 989"/>
              <a:gd name="T101" fmla="*/ 357 h 1243"/>
              <a:gd name="T102" fmla="*/ 813 w 989"/>
              <a:gd name="T103" fmla="*/ 333 h 1243"/>
              <a:gd name="T104" fmla="*/ 851 w 989"/>
              <a:gd name="T105" fmla="*/ 254 h 1243"/>
              <a:gd name="T106" fmla="*/ 611 w 989"/>
              <a:gd name="T107" fmla="*/ 203 h 1243"/>
              <a:gd name="T108" fmla="*/ 578 w 989"/>
              <a:gd name="T109" fmla="*/ 197 h 1243"/>
              <a:gd name="T110" fmla="*/ 557 w 989"/>
              <a:gd name="T111" fmla="*/ 178 h 1243"/>
              <a:gd name="T112" fmla="*/ 553 w 989"/>
              <a:gd name="T113" fmla="*/ 58 h 1243"/>
              <a:gd name="T114" fmla="*/ 568 w 989"/>
              <a:gd name="T115" fmla="*/ 28 h 1243"/>
              <a:gd name="T116" fmla="*/ 592 w 989"/>
              <a:gd name="T117" fmla="*/ 0 h 1243"/>
              <a:gd name="T118" fmla="*/ 931 w 989"/>
              <a:gd name="T119" fmla="*/ 122 h 1243"/>
              <a:gd name="T120" fmla="*/ 952 w 989"/>
              <a:gd name="T121" fmla="*/ 120 h 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89" h="1243">
                <a:moveTo>
                  <a:pt x="445" y="991"/>
                </a:moveTo>
                <a:cubicBezTo>
                  <a:pt x="451" y="994"/>
                  <a:pt x="455" y="997"/>
                  <a:pt x="459" y="1000"/>
                </a:cubicBezTo>
                <a:cubicBezTo>
                  <a:pt x="462" y="1002"/>
                  <a:pt x="465" y="1005"/>
                  <a:pt x="467" y="1007"/>
                </a:cubicBezTo>
                <a:cubicBezTo>
                  <a:pt x="469" y="1010"/>
                  <a:pt x="470" y="1012"/>
                  <a:pt x="470" y="1014"/>
                </a:cubicBezTo>
                <a:cubicBezTo>
                  <a:pt x="470" y="1016"/>
                  <a:pt x="469" y="1018"/>
                  <a:pt x="468" y="1020"/>
                </a:cubicBezTo>
                <a:lnTo>
                  <a:pt x="343" y="1228"/>
                </a:lnTo>
                <a:cubicBezTo>
                  <a:pt x="341" y="1232"/>
                  <a:pt x="338" y="1235"/>
                  <a:pt x="336" y="1238"/>
                </a:cubicBezTo>
                <a:cubicBezTo>
                  <a:pt x="333" y="1241"/>
                  <a:pt x="330" y="1242"/>
                  <a:pt x="327" y="1243"/>
                </a:cubicBezTo>
                <a:cubicBezTo>
                  <a:pt x="324" y="1243"/>
                  <a:pt x="320" y="1243"/>
                  <a:pt x="315" y="1241"/>
                </a:cubicBezTo>
                <a:cubicBezTo>
                  <a:pt x="311" y="1239"/>
                  <a:pt x="305" y="1237"/>
                  <a:pt x="299" y="1233"/>
                </a:cubicBezTo>
                <a:cubicBezTo>
                  <a:pt x="292" y="1229"/>
                  <a:pt x="287" y="1226"/>
                  <a:pt x="283" y="1222"/>
                </a:cubicBezTo>
                <a:cubicBezTo>
                  <a:pt x="279" y="1219"/>
                  <a:pt x="276" y="1216"/>
                  <a:pt x="273" y="1212"/>
                </a:cubicBezTo>
                <a:cubicBezTo>
                  <a:pt x="271" y="1209"/>
                  <a:pt x="269" y="1205"/>
                  <a:pt x="267" y="1201"/>
                </a:cubicBezTo>
                <a:cubicBezTo>
                  <a:pt x="265" y="1196"/>
                  <a:pt x="263" y="1191"/>
                  <a:pt x="262" y="1185"/>
                </a:cubicBezTo>
                <a:lnTo>
                  <a:pt x="232" y="1082"/>
                </a:lnTo>
                <a:cubicBezTo>
                  <a:pt x="227" y="1062"/>
                  <a:pt x="221" y="1045"/>
                  <a:pt x="215" y="1030"/>
                </a:cubicBezTo>
                <a:cubicBezTo>
                  <a:pt x="208" y="1016"/>
                  <a:pt x="202" y="1005"/>
                  <a:pt x="196" y="995"/>
                </a:cubicBezTo>
                <a:cubicBezTo>
                  <a:pt x="190" y="985"/>
                  <a:pt x="183" y="977"/>
                  <a:pt x="177" y="971"/>
                </a:cubicBezTo>
                <a:cubicBezTo>
                  <a:pt x="170" y="965"/>
                  <a:pt x="164" y="960"/>
                  <a:pt x="157" y="956"/>
                </a:cubicBezTo>
                <a:cubicBezTo>
                  <a:pt x="151" y="953"/>
                  <a:pt x="144" y="950"/>
                  <a:pt x="138" y="949"/>
                </a:cubicBezTo>
                <a:cubicBezTo>
                  <a:pt x="131" y="947"/>
                  <a:pt x="125" y="947"/>
                  <a:pt x="118" y="949"/>
                </a:cubicBezTo>
                <a:cubicBezTo>
                  <a:pt x="112" y="950"/>
                  <a:pt x="106" y="953"/>
                  <a:pt x="100" y="957"/>
                </a:cubicBezTo>
                <a:cubicBezTo>
                  <a:pt x="94" y="962"/>
                  <a:pt x="89" y="968"/>
                  <a:pt x="84" y="976"/>
                </a:cubicBezTo>
                <a:cubicBezTo>
                  <a:pt x="77" y="987"/>
                  <a:pt x="73" y="997"/>
                  <a:pt x="71" y="1007"/>
                </a:cubicBezTo>
                <a:cubicBezTo>
                  <a:pt x="68" y="1018"/>
                  <a:pt x="67" y="1027"/>
                  <a:pt x="67" y="1035"/>
                </a:cubicBezTo>
                <a:cubicBezTo>
                  <a:pt x="66" y="1044"/>
                  <a:pt x="66" y="1051"/>
                  <a:pt x="66" y="1057"/>
                </a:cubicBezTo>
                <a:cubicBezTo>
                  <a:pt x="67" y="1063"/>
                  <a:pt x="66" y="1067"/>
                  <a:pt x="65" y="1070"/>
                </a:cubicBezTo>
                <a:cubicBezTo>
                  <a:pt x="64" y="1071"/>
                  <a:pt x="62" y="1073"/>
                  <a:pt x="60" y="1073"/>
                </a:cubicBezTo>
                <a:cubicBezTo>
                  <a:pt x="59" y="1074"/>
                  <a:pt x="56" y="1074"/>
                  <a:pt x="53" y="1073"/>
                </a:cubicBezTo>
                <a:cubicBezTo>
                  <a:pt x="50" y="1072"/>
                  <a:pt x="46" y="1070"/>
                  <a:pt x="42" y="1068"/>
                </a:cubicBezTo>
                <a:cubicBezTo>
                  <a:pt x="37" y="1066"/>
                  <a:pt x="31" y="1063"/>
                  <a:pt x="25" y="1059"/>
                </a:cubicBezTo>
                <a:cubicBezTo>
                  <a:pt x="21" y="1057"/>
                  <a:pt x="17" y="1054"/>
                  <a:pt x="15" y="1052"/>
                </a:cubicBezTo>
                <a:cubicBezTo>
                  <a:pt x="12" y="1050"/>
                  <a:pt x="10" y="1048"/>
                  <a:pt x="8" y="1047"/>
                </a:cubicBezTo>
                <a:cubicBezTo>
                  <a:pt x="6" y="1045"/>
                  <a:pt x="5" y="1043"/>
                  <a:pt x="3" y="1041"/>
                </a:cubicBezTo>
                <a:cubicBezTo>
                  <a:pt x="2" y="1039"/>
                  <a:pt x="2" y="1036"/>
                  <a:pt x="1" y="1033"/>
                </a:cubicBezTo>
                <a:cubicBezTo>
                  <a:pt x="0" y="1029"/>
                  <a:pt x="0" y="1023"/>
                  <a:pt x="0" y="1015"/>
                </a:cubicBezTo>
                <a:cubicBezTo>
                  <a:pt x="0" y="1006"/>
                  <a:pt x="1" y="997"/>
                  <a:pt x="4" y="986"/>
                </a:cubicBezTo>
                <a:cubicBezTo>
                  <a:pt x="6" y="974"/>
                  <a:pt x="9" y="963"/>
                  <a:pt x="14" y="950"/>
                </a:cubicBezTo>
                <a:cubicBezTo>
                  <a:pt x="18" y="938"/>
                  <a:pt x="24" y="926"/>
                  <a:pt x="31" y="914"/>
                </a:cubicBezTo>
                <a:cubicBezTo>
                  <a:pt x="42" y="895"/>
                  <a:pt x="54" y="880"/>
                  <a:pt x="68" y="869"/>
                </a:cubicBezTo>
                <a:cubicBezTo>
                  <a:pt x="81" y="858"/>
                  <a:pt x="95" y="850"/>
                  <a:pt x="109" y="846"/>
                </a:cubicBezTo>
                <a:cubicBezTo>
                  <a:pt x="123" y="842"/>
                  <a:pt x="137" y="841"/>
                  <a:pt x="151" y="843"/>
                </a:cubicBezTo>
                <a:cubicBezTo>
                  <a:pt x="166" y="846"/>
                  <a:pt x="180" y="851"/>
                  <a:pt x="193" y="859"/>
                </a:cubicBezTo>
                <a:cubicBezTo>
                  <a:pt x="205" y="866"/>
                  <a:pt x="216" y="874"/>
                  <a:pt x="226" y="883"/>
                </a:cubicBezTo>
                <a:cubicBezTo>
                  <a:pt x="236" y="892"/>
                  <a:pt x="245" y="904"/>
                  <a:pt x="254" y="919"/>
                </a:cubicBezTo>
                <a:cubicBezTo>
                  <a:pt x="263" y="934"/>
                  <a:pt x="271" y="953"/>
                  <a:pt x="280" y="975"/>
                </a:cubicBezTo>
                <a:cubicBezTo>
                  <a:pt x="288" y="998"/>
                  <a:pt x="296" y="1026"/>
                  <a:pt x="304" y="1060"/>
                </a:cubicBezTo>
                <a:lnTo>
                  <a:pt x="322" y="1128"/>
                </a:lnTo>
                <a:lnTo>
                  <a:pt x="408" y="985"/>
                </a:lnTo>
                <a:cubicBezTo>
                  <a:pt x="409" y="984"/>
                  <a:pt x="411" y="982"/>
                  <a:pt x="413" y="981"/>
                </a:cubicBezTo>
                <a:cubicBezTo>
                  <a:pt x="415" y="980"/>
                  <a:pt x="417" y="980"/>
                  <a:pt x="420" y="980"/>
                </a:cubicBezTo>
                <a:cubicBezTo>
                  <a:pt x="423" y="981"/>
                  <a:pt x="427" y="982"/>
                  <a:pt x="431" y="983"/>
                </a:cubicBezTo>
                <a:cubicBezTo>
                  <a:pt x="435" y="985"/>
                  <a:pt x="440" y="987"/>
                  <a:pt x="445" y="991"/>
                </a:cubicBezTo>
                <a:close/>
                <a:moveTo>
                  <a:pt x="470" y="604"/>
                </a:moveTo>
                <a:cubicBezTo>
                  <a:pt x="499" y="621"/>
                  <a:pt x="524" y="639"/>
                  <a:pt x="544" y="658"/>
                </a:cubicBezTo>
                <a:cubicBezTo>
                  <a:pt x="565" y="676"/>
                  <a:pt x="580" y="696"/>
                  <a:pt x="590" y="716"/>
                </a:cubicBezTo>
                <a:cubicBezTo>
                  <a:pt x="600" y="737"/>
                  <a:pt x="605" y="758"/>
                  <a:pt x="603" y="780"/>
                </a:cubicBezTo>
                <a:cubicBezTo>
                  <a:pt x="602" y="802"/>
                  <a:pt x="594" y="826"/>
                  <a:pt x="579" y="850"/>
                </a:cubicBezTo>
                <a:cubicBezTo>
                  <a:pt x="564" y="875"/>
                  <a:pt x="548" y="893"/>
                  <a:pt x="530" y="904"/>
                </a:cubicBezTo>
                <a:cubicBezTo>
                  <a:pt x="511" y="915"/>
                  <a:pt x="491" y="920"/>
                  <a:pt x="470" y="920"/>
                </a:cubicBezTo>
                <a:cubicBezTo>
                  <a:pt x="448" y="920"/>
                  <a:pt x="425" y="915"/>
                  <a:pt x="399" y="905"/>
                </a:cubicBezTo>
                <a:cubicBezTo>
                  <a:pt x="374" y="895"/>
                  <a:pt x="347" y="882"/>
                  <a:pt x="318" y="864"/>
                </a:cubicBezTo>
                <a:cubicBezTo>
                  <a:pt x="289" y="847"/>
                  <a:pt x="264" y="829"/>
                  <a:pt x="244" y="810"/>
                </a:cubicBezTo>
                <a:cubicBezTo>
                  <a:pt x="223" y="791"/>
                  <a:pt x="208" y="772"/>
                  <a:pt x="198" y="751"/>
                </a:cubicBezTo>
                <a:cubicBezTo>
                  <a:pt x="188" y="731"/>
                  <a:pt x="184" y="710"/>
                  <a:pt x="185" y="687"/>
                </a:cubicBezTo>
                <a:cubicBezTo>
                  <a:pt x="186" y="665"/>
                  <a:pt x="194" y="642"/>
                  <a:pt x="209" y="618"/>
                </a:cubicBezTo>
                <a:cubicBezTo>
                  <a:pt x="224" y="593"/>
                  <a:pt x="240" y="575"/>
                  <a:pt x="259" y="564"/>
                </a:cubicBezTo>
                <a:cubicBezTo>
                  <a:pt x="277" y="553"/>
                  <a:pt x="297" y="547"/>
                  <a:pt x="318" y="547"/>
                </a:cubicBezTo>
                <a:cubicBezTo>
                  <a:pt x="340" y="547"/>
                  <a:pt x="364" y="552"/>
                  <a:pt x="389" y="562"/>
                </a:cubicBezTo>
                <a:cubicBezTo>
                  <a:pt x="414" y="573"/>
                  <a:pt x="441" y="586"/>
                  <a:pt x="470" y="604"/>
                </a:cubicBezTo>
                <a:close/>
                <a:moveTo>
                  <a:pt x="429" y="680"/>
                </a:moveTo>
                <a:cubicBezTo>
                  <a:pt x="412" y="670"/>
                  <a:pt x="397" y="661"/>
                  <a:pt x="383" y="654"/>
                </a:cubicBezTo>
                <a:cubicBezTo>
                  <a:pt x="369" y="647"/>
                  <a:pt x="357" y="642"/>
                  <a:pt x="346" y="638"/>
                </a:cubicBezTo>
                <a:cubicBezTo>
                  <a:pt x="335" y="634"/>
                  <a:pt x="326" y="632"/>
                  <a:pt x="317" y="630"/>
                </a:cubicBezTo>
                <a:cubicBezTo>
                  <a:pt x="309" y="629"/>
                  <a:pt x="301" y="630"/>
                  <a:pt x="295" y="631"/>
                </a:cubicBezTo>
                <a:cubicBezTo>
                  <a:pt x="289" y="633"/>
                  <a:pt x="283" y="636"/>
                  <a:pt x="278" y="640"/>
                </a:cubicBezTo>
                <a:cubicBezTo>
                  <a:pt x="273" y="644"/>
                  <a:pt x="269" y="650"/>
                  <a:pt x="265" y="656"/>
                </a:cubicBezTo>
                <a:cubicBezTo>
                  <a:pt x="259" y="667"/>
                  <a:pt x="256" y="678"/>
                  <a:pt x="257" y="688"/>
                </a:cubicBezTo>
                <a:cubicBezTo>
                  <a:pt x="258" y="698"/>
                  <a:pt x="262" y="709"/>
                  <a:pt x="270" y="719"/>
                </a:cubicBezTo>
                <a:cubicBezTo>
                  <a:pt x="278" y="730"/>
                  <a:pt x="290" y="741"/>
                  <a:pt x="305" y="752"/>
                </a:cubicBezTo>
                <a:cubicBezTo>
                  <a:pt x="320" y="763"/>
                  <a:pt x="338" y="775"/>
                  <a:pt x="359" y="788"/>
                </a:cubicBezTo>
                <a:cubicBezTo>
                  <a:pt x="384" y="803"/>
                  <a:pt x="406" y="815"/>
                  <a:pt x="424" y="823"/>
                </a:cubicBezTo>
                <a:cubicBezTo>
                  <a:pt x="442" y="831"/>
                  <a:pt x="458" y="836"/>
                  <a:pt x="470" y="838"/>
                </a:cubicBezTo>
                <a:cubicBezTo>
                  <a:pt x="483" y="839"/>
                  <a:pt x="493" y="838"/>
                  <a:pt x="502" y="833"/>
                </a:cubicBezTo>
                <a:cubicBezTo>
                  <a:pt x="510" y="829"/>
                  <a:pt x="517" y="822"/>
                  <a:pt x="523" y="812"/>
                </a:cubicBezTo>
                <a:cubicBezTo>
                  <a:pt x="527" y="805"/>
                  <a:pt x="530" y="798"/>
                  <a:pt x="531" y="791"/>
                </a:cubicBezTo>
                <a:cubicBezTo>
                  <a:pt x="532" y="784"/>
                  <a:pt x="531" y="777"/>
                  <a:pt x="529" y="770"/>
                </a:cubicBezTo>
                <a:cubicBezTo>
                  <a:pt x="527" y="763"/>
                  <a:pt x="523" y="756"/>
                  <a:pt x="518" y="749"/>
                </a:cubicBezTo>
                <a:cubicBezTo>
                  <a:pt x="512" y="742"/>
                  <a:pt x="505" y="734"/>
                  <a:pt x="497" y="727"/>
                </a:cubicBezTo>
                <a:cubicBezTo>
                  <a:pt x="489" y="720"/>
                  <a:pt x="479" y="712"/>
                  <a:pt x="468" y="704"/>
                </a:cubicBezTo>
                <a:cubicBezTo>
                  <a:pt x="456" y="697"/>
                  <a:pt x="444" y="689"/>
                  <a:pt x="429" y="680"/>
                </a:cubicBezTo>
                <a:close/>
                <a:moveTo>
                  <a:pt x="793" y="411"/>
                </a:moveTo>
                <a:cubicBezTo>
                  <a:pt x="799" y="414"/>
                  <a:pt x="803" y="417"/>
                  <a:pt x="807" y="420"/>
                </a:cubicBezTo>
                <a:cubicBezTo>
                  <a:pt x="810" y="423"/>
                  <a:pt x="813" y="426"/>
                  <a:pt x="815" y="428"/>
                </a:cubicBezTo>
                <a:cubicBezTo>
                  <a:pt x="817" y="430"/>
                  <a:pt x="818" y="433"/>
                  <a:pt x="818" y="435"/>
                </a:cubicBezTo>
                <a:cubicBezTo>
                  <a:pt x="818" y="437"/>
                  <a:pt x="818" y="439"/>
                  <a:pt x="816" y="441"/>
                </a:cubicBezTo>
                <a:lnTo>
                  <a:pt x="692" y="649"/>
                </a:lnTo>
                <a:cubicBezTo>
                  <a:pt x="689" y="653"/>
                  <a:pt x="687" y="656"/>
                  <a:pt x="684" y="659"/>
                </a:cubicBezTo>
                <a:cubicBezTo>
                  <a:pt x="681" y="661"/>
                  <a:pt x="679" y="663"/>
                  <a:pt x="675" y="663"/>
                </a:cubicBezTo>
                <a:cubicBezTo>
                  <a:pt x="672" y="664"/>
                  <a:pt x="668" y="663"/>
                  <a:pt x="664" y="662"/>
                </a:cubicBezTo>
                <a:cubicBezTo>
                  <a:pt x="659" y="660"/>
                  <a:pt x="653" y="657"/>
                  <a:pt x="647" y="653"/>
                </a:cubicBezTo>
                <a:cubicBezTo>
                  <a:pt x="641" y="650"/>
                  <a:pt x="636" y="646"/>
                  <a:pt x="632" y="643"/>
                </a:cubicBezTo>
                <a:cubicBezTo>
                  <a:pt x="627" y="640"/>
                  <a:pt x="624" y="636"/>
                  <a:pt x="622" y="633"/>
                </a:cubicBezTo>
                <a:cubicBezTo>
                  <a:pt x="619" y="629"/>
                  <a:pt x="617" y="625"/>
                  <a:pt x="615" y="621"/>
                </a:cubicBezTo>
                <a:cubicBezTo>
                  <a:pt x="613" y="617"/>
                  <a:pt x="611" y="612"/>
                  <a:pt x="610" y="606"/>
                </a:cubicBezTo>
                <a:lnTo>
                  <a:pt x="580" y="503"/>
                </a:lnTo>
                <a:cubicBezTo>
                  <a:pt x="575" y="482"/>
                  <a:pt x="569" y="465"/>
                  <a:pt x="563" y="451"/>
                </a:cubicBezTo>
                <a:cubicBezTo>
                  <a:pt x="557" y="437"/>
                  <a:pt x="550" y="425"/>
                  <a:pt x="544" y="415"/>
                </a:cubicBezTo>
                <a:cubicBezTo>
                  <a:pt x="538" y="406"/>
                  <a:pt x="531" y="398"/>
                  <a:pt x="525" y="392"/>
                </a:cubicBezTo>
                <a:cubicBezTo>
                  <a:pt x="518" y="386"/>
                  <a:pt x="512" y="381"/>
                  <a:pt x="505" y="377"/>
                </a:cubicBezTo>
                <a:cubicBezTo>
                  <a:pt x="499" y="373"/>
                  <a:pt x="493" y="371"/>
                  <a:pt x="486" y="369"/>
                </a:cubicBezTo>
                <a:cubicBezTo>
                  <a:pt x="479" y="368"/>
                  <a:pt x="473" y="368"/>
                  <a:pt x="466" y="369"/>
                </a:cubicBezTo>
                <a:cubicBezTo>
                  <a:pt x="460" y="371"/>
                  <a:pt x="454" y="373"/>
                  <a:pt x="448" y="378"/>
                </a:cubicBezTo>
                <a:cubicBezTo>
                  <a:pt x="442" y="382"/>
                  <a:pt x="437" y="388"/>
                  <a:pt x="432" y="396"/>
                </a:cubicBezTo>
                <a:cubicBezTo>
                  <a:pt x="426" y="407"/>
                  <a:pt x="421" y="418"/>
                  <a:pt x="419" y="428"/>
                </a:cubicBezTo>
                <a:cubicBezTo>
                  <a:pt x="417" y="438"/>
                  <a:pt x="415" y="447"/>
                  <a:pt x="415" y="456"/>
                </a:cubicBezTo>
                <a:cubicBezTo>
                  <a:pt x="414" y="464"/>
                  <a:pt x="414" y="472"/>
                  <a:pt x="415" y="478"/>
                </a:cubicBezTo>
                <a:cubicBezTo>
                  <a:pt x="415" y="484"/>
                  <a:pt x="414" y="488"/>
                  <a:pt x="413" y="490"/>
                </a:cubicBezTo>
                <a:cubicBezTo>
                  <a:pt x="412" y="492"/>
                  <a:pt x="410" y="493"/>
                  <a:pt x="409" y="494"/>
                </a:cubicBezTo>
                <a:cubicBezTo>
                  <a:pt x="407" y="494"/>
                  <a:pt x="404" y="494"/>
                  <a:pt x="401" y="493"/>
                </a:cubicBezTo>
                <a:cubicBezTo>
                  <a:pt x="398" y="492"/>
                  <a:pt x="394" y="491"/>
                  <a:pt x="390" y="489"/>
                </a:cubicBezTo>
                <a:cubicBezTo>
                  <a:pt x="385" y="487"/>
                  <a:pt x="380" y="484"/>
                  <a:pt x="373" y="480"/>
                </a:cubicBezTo>
                <a:cubicBezTo>
                  <a:pt x="369" y="477"/>
                  <a:pt x="365" y="475"/>
                  <a:pt x="363" y="473"/>
                </a:cubicBezTo>
                <a:cubicBezTo>
                  <a:pt x="360" y="471"/>
                  <a:pt x="358" y="469"/>
                  <a:pt x="356" y="467"/>
                </a:cubicBezTo>
                <a:cubicBezTo>
                  <a:pt x="354" y="465"/>
                  <a:pt x="353" y="463"/>
                  <a:pt x="352" y="462"/>
                </a:cubicBezTo>
                <a:cubicBezTo>
                  <a:pt x="351" y="460"/>
                  <a:pt x="350" y="457"/>
                  <a:pt x="349" y="453"/>
                </a:cubicBezTo>
                <a:cubicBezTo>
                  <a:pt x="348" y="450"/>
                  <a:pt x="348" y="444"/>
                  <a:pt x="348" y="435"/>
                </a:cubicBezTo>
                <a:cubicBezTo>
                  <a:pt x="348" y="427"/>
                  <a:pt x="350" y="417"/>
                  <a:pt x="352" y="406"/>
                </a:cubicBezTo>
                <a:cubicBezTo>
                  <a:pt x="354" y="395"/>
                  <a:pt x="357" y="383"/>
                  <a:pt x="362" y="371"/>
                </a:cubicBezTo>
                <a:cubicBezTo>
                  <a:pt x="366" y="359"/>
                  <a:pt x="372" y="346"/>
                  <a:pt x="379" y="335"/>
                </a:cubicBezTo>
                <a:cubicBezTo>
                  <a:pt x="390" y="316"/>
                  <a:pt x="403" y="301"/>
                  <a:pt x="416" y="289"/>
                </a:cubicBezTo>
                <a:cubicBezTo>
                  <a:pt x="429" y="278"/>
                  <a:pt x="443" y="271"/>
                  <a:pt x="457" y="266"/>
                </a:cubicBezTo>
                <a:cubicBezTo>
                  <a:pt x="471" y="262"/>
                  <a:pt x="485" y="261"/>
                  <a:pt x="499" y="264"/>
                </a:cubicBezTo>
                <a:cubicBezTo>
                  <a:pt x="514" y="266"/>
                  <a:pt x="528" y="271"/>
                  <a:pt x="541" y="279"/>
                </a:cubicBezTo>
                <a:cubicBezTo>
                  <a:pt x="553" y="286"/>
                  <a:pt x="564" y="295"/>
                  <a:pt x="574" y="304"/>
                </a:cubicBezTo>
                <a:cubicBezTo>
                  <a:pt x="584" y="313"/>
                  <a:pt x="593" y="325"/>
                  <a:pt x="602" y="340"/>
                </a:cubicBezTo>
                <a:cubicBezTo>
                  <a:pt x="611" y="355"/>
                  <a:pt x="620" y="373"/>
                  <a:pt x="628" y="396"/>
                </a:cubicBezTo>
                <a:cubicBezTo>
                  <a:pt x="636" y="418"/>
                  <a:pt x="644" y="446"/>
                  <a:pt x="653" y="480"/>
                </a:cubicBezTo>
                <a:lnTo>
                  <a:pt x="671" y="549"/>
                </a:lnTo>
                <a:lnTo>
                  <a:pt x="756" y="406"/>
                </a:lnTo>
                <a:cubicBezTo>
                  <a:pt x="757" y="404"/>
                  <a:pt x="759" y="403"/>
                  <a:pt x="761" y="402"/>
                </a:cubicBezTo>
                <a:cubicBezTo>
                  <a:pt x="763" y="401"/>
                  <a:pt x="766" y="401"/>
                  <a:pt x="769" y="401"/>
                </a:cubicBezTo>
                <a:cubicBezTo>
                  <a:pt x="772" y="401"/>
                  <a:pt x="775" y="402"/>
                  <a:pt x="779" y="404"/>
                </a:cubicBezTo>
                <a:cubicBezTo>
                  <a:pt x="784" y="406"/>
                  <a:pt x="788" y="408"/>
                  <a:pt x="793" y="411"/>
                </a:cubicBezTo>
                <a:close/>
                <a:moveTo>
                  <a:pt x="966" y="128"/>
                </a:moveTo>
                <a:cubicBezTo>
                  <a:pt x="972" y="131"/>
                  <a:pt x="976" y="134"/>
                  <a:pt x="979" y="137"/>
                </a:cubicBezTo>
                <a:cubicBezTo>
                  <a:pt x="983" y="139"/>
                  <a:pt x="985" y="142"/>
                  <a:pt x="986" y="144"/>
                </a:cubicBezTo>
                <a:cubicBezTo>
                  <a:pt x="988" y="146"/>
                  <a:pt x="989" y="149"/>
                  <a:pt x="989" y="150"/>
                </a:cubicBezTo>
                <a:cubicBezTo>
                  <a:pt x="989" y="152"/>
                  <a:pt x="989" y="154"/>
                  <a:pt x="988" y="156"/>
                </a:cubicBezTo>
                <a:lnTo>
                  <a:pt x="868" y="355"/>
                </a:lnTo>
                <a:cubicBezTo>
                  <a:pt x="867" y="357"/>
                  <a:pt x="866" y="358"/>
                  <a:pt x="864" y="359"/>
                </a:cubicBezTo>
                <a:cubicBezTo>
                  <a:pt x="862" y="359"/>
                  <a:pt x="860" y="360"/>
                  <a:pt x="857" y="359"/>
                </a:cubicBezTo>
                <a:cubicBezTo>
                  <a:pt x="854" y="359"/>
                  <a:pt x="851" y="358"/>
                  <a:pt x="847" y="357"/>
                </a:cubicBezTo>
                <a:cubicBezTo>
                  <a:pt x="843" y="355"/>
                  <a:pt x="838" y="353"/>
                  <a:pt x="833" y="349"/>
                </a:cubicBezTo>
                <a:cubicBezTo>
                  <a:pt x="828" y="346"/>
                  <a:pt x="823" y="343"/>
                  <a:pt x="820" y="341"/>
                </a:cubicBezTo>
                <a:cubicBezTo>
                  <a:pt x="817" y="338"/>
                  <a:pt x="814" y="335"/>
                  <a:pt x="813" y="333"/>
                </a:cubicBezTo>
                <a:cubicBezTo>
                  <a:pt x="811" y="331"/>
                  <a:pt x="810" y="329"/>
                  <a:pt x="810" y="327"/>
                </a:cubicBezTo>
                <a:cubicBezTo>
                  <a:pt x="810" y="325"/>
                  <a:pt x="810" y="323"/>
                  <a:pt x="811" y="321"/>
                </a:cubicBezTo>
                <a:lnTo>
                  <a:pt x="851" y="254"/>
                </a:lnTo>
                <a:lnTo>
                  <a:pt x="616" y="112"/>
                </a:lnTo>
                <a:lnTo>
                  <a:pt x="613" y="190"/>
                </a:lnTo>
                <a:cubicBezTo>
                  <a:pt x="613" y="195"/>
                  <a:pt x="612" y="200"/>
                  <a:pt x="611" y="203"/>
                </a:cubicBezTo>
                <a:cubicBezTo>
                  <a:pt x="610" y="206"/>
                  <a:pt x="608" y="207"/>
                  <a:pt x="605" y="208"/>
                </a:cubicBezTo>
                <a:cubicBezTo>
                  <a:pt x="603" y="209"/>
                  <a:pt x="599" y="208"/>
                  <a:pt x="595" y="206"/>
                </a:cubicBezTo>
                <a:cubicBezTo>
                  <a:pt x="591" y="204"/>
                  <a:pt x="585" y="201"/>
                  <a:pt x="578" y="197"/>
                </a:cubicBezTo>
                <a:cubicBezTo>
                  <a:pt x="574" y="195"/>
                  <a:pt x="570" y="192"/>
                  <a:pt x="567" y="190"/>
                </a:cubicBezTo>
                <a:cubicBezTo>
                  <a:pt x="564" y="188"/>
                  <a:pt x="562" y="186"/>
                  <a:pt x="561" y="184"/>
                </a:cubicBezTo>
                <a:cubicBezTo>
                  <a:pt x="559" y="182"/>
                  <a:pt x="558" y="180"/>
                  <a:pt x="557" y="178"/>
                </a:cubicBezTo>
                <a:cubicBezTo>
                  <a:pt x="557" y="176"/>
                  <a:pt x="557" y="174"/>
                  <a:pt x="556" y="171"/>
                </a:cubicBezTo>
                <a:lnTo>
                  <a:pt x="553" y="63"/>
                </a:lnTo>
                <a:cubicBezTo>
                  <a:pt x="553" y="61"/>
                  <a:pt x="553" y="60"/>
                  <a:pt x="553" y="58"/>
                </a:cubicBezTo>
                <a:cubicBezTo>
                  <a:pt x="553" y="56"/>
                  <a:pt x="554" y="54"/>
                  <a:pt x="555" y="52"/>
                </a:cubicBezTo>
                <a:cubicBezTo>
                  <a:pt x="556" y="49"/>
                  <a:pt x="558" y="46"/>
                  <a:pt x="560" y="43"/>
                </a:cubicBezTo>
                <a:cubicBezTo>
                  <a:pt x="562" y="39"/>
                  <a:pt x="565" y="34"/>
                  <a:pt x="568" y="28"/>
                </a:cubicBezTo>
                <a:cubicBezTo>
                  <a:pt x="573" y="21"/>
                  <a:pt x="576" y="16"/>
                  <a:pt x="579" y="12"/>
                </a:cubicBezTo>
                <a:cubicBezTo>
                  <a:pt x="582" y="7"/>
                  <a:pt x="584" y="4"/>
                  <a:pt x="586" y="2"/>
                </a:cubicBezTo>
                <a:cubicBezTo>
                  <a:pt x="588" y="1"/>
                  <a:pt x="590" y="0"/>
                  <a:pt x="592" y="0"/>
                </a:cubicBezTo>
                <a:cubicBezTo>
                  <a:pt x="593" y="0"/>
                  <a:pt x="595" y="0"/>
                  <a:pt x="597" y="1"/>
                </a:cubicBezTo>
                <a:lnTo>
                  <a:pt x="895" y="181"/>
                </a:lnTo>
                <a:lnTo>
                  <a:pt x="931" y="122"/>
                </a:lnTo>
                <a:cubicBezTo>
                  <a:pt x="932" y="120"/>
                  <a:pt x="933" y="119"/>
                  <a:pt x="935" y="118"/>
                </a:cubicBezTo>
                <a:cubicBezTo>
                  <a:pt x="937" y="117"/>
                  <a:pt x="939" y="117"/>
                  <a:pt x="942" y="117"/>
                </a:cubicBezTo>
                <a:cubicBezTo>
                  <a:pt x="945" y="118"/>
                  <a:pt x="949" y="119"/>
                  <a:pt x="952" y="120"/>
                </a:cubicBezTo>
                <a:cubicBezTo>
                  <a:pt x="956" y="122"/>
                  <a:pt x="961" y="124"/>
                  <a:pt x="966" y="12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1" name="Freeform 88">
            <a:extLst>
              <a:ext uri="{FF2B5EF4-FFF2-40B4-BE49-F238E27FC236}">
                <a16:creationId xmlns:a16="http://schemas.microsoft.com/office/drawing/2014/main" id="{F705A80D-4D60-C780-6D2F-FF34ACE8B85F}"/>
              </a:ext>
            </a:extLst>
          </p:cNvPr>
          <p:cNvSpPr>
            <a:spLocks noEditPoints="1"/>
          </p:cNvSpPr>
          <p:nvPr/>
        </p:nvSpPr>
        <p:spPr bwMode="auto">
          <a:xfrm>
            <a:off x="8251826" y="5260975"/>
            <a:ext cx="363538" cy="484187"/>
          </a:xfrm>
          <a:custGeom>
            <a:avLst/>
            <a:gdLst>
              <a:gd name="T0" fmla="*/ 470 w 952"/>
              <a:gd name="T1" fmla="*/ 1039 h 1268"/>
              <a:gd name="T2" fmla="*/ 327 w 952"/>
              <a:gd name="T3" fmla="*/ 1268 h 1268"/>
              <a:gd name="T4" fmla="*/ 274 w 952"/>
              <a:gd name="T5" fmla="*/ 1237 h 1268"/>
              <a:gd name="T6" fmla="*/ 215 w 952"/>
              <a:gd name="T7" fmla="*/ 1055 h 1268"/>
              <a:gd name="T8" fmla="*/ 138 w 952"/>
              <a:gd name="T9" fmla="*/ 974 h 1268"/>
              <a:gd name="T10" fmla="*/ 71 w 952"/>
              <a:gd name="T11" fmla="*/ 1032 h 1268"/>
              <a:gd name="T12" fmla="*/ 61 w 952"/>
              <a:gd name="T13" fmla="*/ 1098 h 1268"/>
              <a:gd name="T14" fmla="*/ 15 w 952"/>
              <a:gd name="T15" fmla="*/ 1077 h 1268"/>
              <a:gd name="T16" fmla="*/ 0 w 952"/>
              <a:gd name="T17" fmla="*/ 1040 h 1268"/>
              <a:gd name="T18" fmla="*/ 68 w 952"/>
              <a:gd name="T19" fmla="*/ 894 h 1268"/>
              <a:gd name="T20" fmla="*/ 226 w 952"/>
              <a:gd name="T21" fmla="*/ 908 h 1268"/>
              <a:gd name="T22" fmla="*/ 323 w 952"/>
              <a:gd name="T23" fmla="*/ 1153 h 1268"/>
              <a:gd name="T24" fmla="*/ 432 w 952"/>
              <a:gd name="T25" fmla="*/ 1008 h 1268"/>
              <a:gd name="T26" fmla="*/ 591 w 952"/>
              <a:gd name="T27" fmla="*/ 741 h 1268"/>
              <a:gd name="T28" fmla="*/ 470 w 952"/>
              <a:gd name="T29" fmla="*/ 945 h 1268"/>
              <a:gd name="T30" fmla="*/ 198 w 952"/>
              <a:gd name="T31" fmla="*/ 776 h 1268"/>
              <a:gd name="T32" fmla="*/ 319 w 952"/>
              <a:gd name="T33" fmla="*/ 572 h 1268"/>
              <a:gd name="T34" fmla="*/ 383 w 952"/>
              <a:gd name="T35" fmla="*/ 679 h 1268"/>
              <a:gd name="T36" fmla="*/ 278 w 952"/>
              <a:gd name="T37" fmla="*/ 665 h 1268"/>
              <a:gd name="T38" fmla="*/ 305 w 952"/>
              <a:gd name="T39" fmla="*/ 777 h 1268"/>
              <a:gd name="T40" fmla="*/ 502 w 952"/>
              <a:gd name="T41" fmla="*/ 858 h 1268"/>
              <a:gd name="T42" fmla="*/ 518 w 952"/>
              <a:gd name="T43" fmla="*/ 774 h 1268"/>
              <a:gd name="T44" fmla="*/ 794 w 952"/>
              <a:gd name="T45" fmla="*/ 436 h 1268"/>
              <a:gd name="T46" fmla="*/ 817 w 952"/>
              <a:gd name="T47" fmla="*/ 466 h 1268"/>
              <a:gd name="T48" fmla="*/ 664 w 952"/>
              <a:gd name="T49" fmla="*/ 687 h 1268"/>
              <a:gd name="T50" fmla="*/ 615 w 952"/>
              <a:gd name="T51" fmla="*/ 646 h 1268"/>
              <a:gd name="T52" fmla="*/ 544 w 952"/>
              <a:gd name="T53" fmla="*/ 440 h 1268"/>
              <a:gd name="T54" fmla="*/ 467 w 952"/>
              <a:gd name="T55" fmla="*/ 394 h 1268"/>
              <a:gd name="T56" fmla="*/ 415 w 952"/>
              <a:gd name="T57" fmla="*/ 481 h 1268"/>
              <a:gd name="T58" fmla="*/ 402 w 952"/>
              <a:gd name="T59" fmla="*/ 518 h 1268"/>
              <a:gd name="T60" fmla="*/ 356 w 952"/>
              <a:gd name="T61" fmla="*/ 492 h 1268"/>
              <a:gd name="T62" fmla="*/ 352 w 952"/>
              <a:gd name="T63" fmla="*/ 431 h 1268"/>
              <a:gd name="T64" fmla="*/ 457 w 952"/>
              <a:gd name="T65" fmla="*/ 291 h 1268"/>
              <a:gd name="T66" fmla="*/ 603 w 952"/>
              <a:gd name="T67" fmla="*/ 365 h 1268"/>
              <a:gd name="T68" fmla="*/ 757 w 952"/>
              <a:gd name="T69" fmla="*/ 431 h 1268"/>
              <a:gd name="T70" fmla="*/ 794 w 952"/>
              <a:gd name="T71" fmla="*/ 436 h 1268"/>
              <a:gd name="T72" fmla="*/ 945 w 952"/>
              <a:gd name="T73" fmla="*/ 251 h 1268"/>
              <a:gd name="T74" fmla="*/ 851 w 952"/>
              <a:gd name="T75" fmla="*/ 385 h 1268"/>
              <a:gd name="T76" fmla="*/ 812 w 952"/>
              <a:gd name="T77" fmla="*/ 386 h 1268"/>
              <a:gd name="T78" fmla="*/ 789 w 952"/>
              <a:gd name="T79" fmla="*/ 348 h 1268"/>
              <a:gd name="T80" fmla="*/ 867 w 952"/>
              <a:gd name="T81" fmla="*/ 256 h 1268"/>
              <a:gd name="T82" fmla="*/ 816 w 952"/>
              <a:gd name="T83" fmla="*/ 182 h 1268"/>
              <a:gd name="T84" fmla="*/ 721 w 952"/>
              <a:gd name="T85" fmla="*/ 268 h 1268"/>
              <a:gd name="T86" fmla="*/ 685 w 952"/>
              <a:gd name="T87" fmla="*/ 264 h 1268"/>
              <a:gd name="T88" fmla="*/ 667 w 952"/>
              <a:gd name="T89" fmla="*/ 236 h 1268"/>
              <a:gd name="T90" fmla="*/ 692 w 952"/>
              <a:gd name="T91" fmla="*/ 123 h 1268"/>
              <a:gd name="T92" fmla="*/ 615 w 952"/>
              <a:gd name="T93" fmla="*/ 108 h 1268"/>
              <a:gd name="T94" fmla="*/ 581 w 952"/>
              <a:gd name="T95" fmla="*/ 210 h 1268"/>
              <a:gd name="T96" fmla="*/ 561 w 952"/>
              <a:gd name="T97" fmla="*/ 224 h 1268"/>
              <a:gd name="T98" fmla="*/ 524 w 952"/>
              <a:gd name="T99" fmla="*/ 198 h 1268"/>
              <a:gd name="T100" fmla="*/ 533 w 952"/>
              <a:gd name="T101" fmla="*/ 111 h 1268"/>
              <a:gd name="T102" fmla="*/ 666 w 952"/>
              <a:gd name="T103" fmla="*/ 2 h 1268"/>
              <a:gd name="T104" fmla="*/ 761 w 952"/>
              <a:gd name="T105" fmla="*/ 99 h 1268"/>
              <a:gd name="T106" fmla="*/ 821 w 952"/>
              <a:gd name="T107" fmla="*/ 92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2" h="1268">
                <a:moveTo>
                  <a:pt x="446" y="1016"/>
                </a:moveTo>
                <a:cubicBezTo>
                  <a:pt x="451" y="1019"/>
                  <a:pt x="455" y="1022"/>
                  <a:pt x="459" y="1025"/>
                </a:cubicBezTo>
                <a:cubicBezTo>
                  <a:pt x="463" y="1027"/>
                  <a:pt x="465" y="1030"/>
                  <a:pt x="467" y="1032"/>
                </a:cubicBezTo>
                <a:cubicBezTo>
                  <a:pt x="469" y="1035"/>
                  <a:pt x="470" y="1037"/>
                  <a:pt x="470" y="1039"/>
                </a:cubicBezTo>
                <a:cubicBezTo>
                  <a:pt x="470" y="1041"/>
                  <a:pt x="470" y="1043"/>
                  <a:pt x="469" y="1045"/>
                </a:cubicBezTo>
                <a:lnTo>
                  <a:pt x="344" y="1253"/>
                </a:lnTo>
                <a:cubicBezTo>
                  <a:pt x="341" y="1257"/>
                  <a:pt x="339" y="1260"/>
                  <a:pt x="336" y="1263"/>
                </a:cubicBezTo>
                <a:cubicBezTo>
                  <a:pt x="334" y="1266"/>
                  <a:pt x="331" y="1267"/>
                  <a:pt x="327" y="1268"/>
                </a:cubicBezTo>
                <a:cubicBezTo>
                  <a:pt x="324" y="1268"/>
                  <a:pt x="320" y="1268"/>
                  <a:pt x="316" y="1266"/>
                </a:cubicBezTo>
                <a:cubicBezTo>
                  <a:pt x="311" y="1264"/>
                  <a:pt x="305" y="1262"/>
                  <a:pt x="299" y="1258"/>
                </a:cubicBezTo>
                <a:cubicBezTo>
                  <a:pt x="293" y="1254"/>
                  <a:pt x="288" y="1251"/>
                  <a:pt x="284" y="1247"/>
                </a:cubicBezTo>
                <a:cubicBezTo>
                  <a:pt x="280" y="1244"/>
                  <a:pt x="276" y="1241"/>
                  <a:pt x="274" y="1237"/>
                </a:cubicBezTo>
                <a:cubicBezTo>
                  <a:pt x="271" y="1234"/>
                  <a:pt x="269" y="1230"/>
                  <a:pt x="267" y="1226"/>
                </a:cubicBezTo>
                <a:cubicBezTo>
                  <a:pt x="265" y="1221"/>
                  <a:pt x="264" y="1216"/>
                  <a:pt x="262" y="1210"/>
                </a:cubicBezTo>
                <a:lnTo>
                  <a:pt x="232" y="1107"/>
                </a:lnTo>
                <a:cubicBezTo>
                  <a:pt x="227" y="1087"/>
                  <a:pt x="221" y="1070"/>
                  <a:pt x="215" y="1055"/>
                </a:cubicBezTo>
                <a:cubicBezTo>
                  <a:pt x="209" y="1041"/>
                  <a:pt x="203" y="1030"/>
                  <a:pt x="196" y="1020"/>
                </a:cubicBezTo>
                <a:cubicBezTo>
                  <a:pt x="190" y="1010"/>
                  <a:pt x="184" y="1002"/>
                  <a:pt x="177" y="996"/>
                </a:cubicBezTo>
                <a:cubicBezTo>
                  <a:pt x="171" y="990"/>
                  <a:pt x="164" y="985"/>
                  <a:pt x="157" y="981"/>
                </a:cubicBezTo>
                <a:cubicBezTo>
                  <a:pt x="151" y="978"/>
                  <a:pt x="145" y="975"/>
                  <a:pt x="138" y="974"/>
                </a:cubicBezTo>
                <a:cubicBezTo>
                  <a:pt x="131" y="972"/>
                  <a:pt x="125" y="972"/>
                  <a:pt x="118" y="974"/>
                </a:cubicBezTo>
                <a:cubicBezTo>
                  <a:pt x="112" y="975"/>
                  <a:pt x="106" y="978"/>
                  <a:pt x="100" y="982"/>
                </a:cubicBezTo>
                <a:cubicBezTo>
                  <a:pt x="94" y="987"/>
                  <a:pt x="89" y="993"/>
                  <a:pt x="84" y="1001"/>
                </a:cubicBezTo>
                <a:cubicBezTo>
                  <a:pt x="78" y="1012"/>
                  <a:pt x="73" y="1022"/>
                  <a:pt x="71" y="1032"/>
                </a:cubicBezTo>
                <a:cubicBezTo>
                  <a:pt x="69" y="1043"/>
                  <a:pt x="67" y="1052"/>
                  <a:pt x="67" y="1060"/>
                </a:cubicBezTo>
                <a:cubicBezTo>
                  <a:pt x="67" y="1069"/>
                  <a:pt x="66" y="1076"/>
                  <a:pt x="67" y="1082"/>
                </a:cubicBezTo>
                <a:cubicBezTo>
                  <a:pt x="67" y="1088"/>
                  <a:pt x="67" y="1092"/>
                  <a:pt x="65" y="1095"/>
                </a:cubicBezTo>
                <a:cubicBezTo>
                  <a:pt x="64" y="1096"/>
                  <a:pt x="63" y="1098"/>
                  <a:pt x="61" y="1098"/>
                </a:cubicBezTo>
                <a:cubicBezTo>
                  <a:pt x="59" y="1099"/>
                  <a:pt x="56" y="1099"/>
                  <a:pt x="53" y="1098"/>
                </a:cubicBezTo>
                <a:cubicBezTo>
                  <a:pt x="50" y="1097"/>
                  <a:pt x="47" y="1095"/>
                  <a:pt x="42" y="1093"/>
                </a:cubicBezTo>
                <a:cubicBezTo>
                  <a:pt x="37" y="1091"/>
                  <a:pt x="32" y="1088"/>
                  <a:pt x="25" y="1084"/>
                </a:cubicBezTo>
                <a:cubicBezTo>
                  <a:pt x="21" y="1082"/>
                  <a:pt x="18" y="1079"/>
                  <a:pt x="15" y="1077"/>
                </a:cubicBezTo>
                <a:cubicBezTo>
                  <a:pt x="12" y="1075"/>
                  <a:pt x="10" y="1073"/>
                  <a:pt x="8" y="1072"/>
                </a:cubicBezTo>
                <a:cubicBezTo>
                  <a:pt x="6" y="1070"/>
                  <a:pt x="5" y="1068"/>
                  <a:pt x="4" y="1066"/>
                </a:cubicBezTo>
                <a:cubicBezTo>
                  <a:pt x="3" y="1064"/>
                  <a:pt x="2" y="1061"/>
                  <a:pt x="1" y="1058"/>
                </a:cubicBezTo>
                <a:cubicBezTo>
                  <a:pt x="0" y="1054"/>
                  <a:pt x="0" y="1048"/>
                  <a:pt x="0" y="1040"/>
                </a:cubicBezTo>
                <a:cubicBezTo>
                  <a:pt x="1" y="1031"/>
                  <a:pt x="2" y="1022"/>
                  <a:pt x="4" y="1011"/>
                </a:cubicBezTo>
                <a:cubicBezTo>
                  <a:pt x="6" y="999"/>
                  <a:pt x="10" y="988"/>
                  <a:pt x="14" y="975"/>
                </a:cubicBezTo>
                <a:cubicBezTo>
                  <a:pt x="18" y="963"/>
                  <a:pt x="24" y="951"/>
                  <a:pt x="31" y="939"/>
                </a:cubicBezTo>
                <a:cubicBezTo>
                  <a:pt x="43" y="920"/>
                  <a:pt x="55" y="905"/>
                  <a:pt x="68" y="894"/>
                </a:cubicBezTo>
                <a:cubicBezTo>
                  <a:pt x="81" y="883"/>
                  <a:pt x="95" y="875"/>
                  <a:pt x="109" y="871"/>
                </a:cubicBezTo>
                <a:cubicBezTo>
                  <a:pt x="123" y="867"/>
                  <a:pt x="137" y="866"/>
                  <a:pt x="152" y="868"/>
                </a:cubicBezTo>
                <a:cubicBezTo>
                  <a:pt x="166" y="871"/>
                  <a:pt x="180" y="876"/>
                  <a:pt x="193" y="884"/>
                </a:cubicBezTo>
                <a:cubicBezTo>
                  <a:pt x="205" y="891"/>
                  <a:pt x="216" y="899"/>
                  <a:pt x="226" y="908"/>
                </a:cubicBezTo>
                <a:cubicBezTo>
                  <a:pt x="236" y="917"/>
                  <a:pt x="245" y="929"/>
                  <a:pt x="254" y="944"/>
                </a:cubicBezTo>
                <a:cubicBezTo>
                  <a:pt x="263" y="959"/>
                  <a:pt x="272" y="978"/>
                  <a:pt x="280" y="1000"/>
                </a:cubicBezTo>
                <a:cubicBezTo>
                  <a:pt x="288" y="1023"/>
                  <a:pt x="296" y="1051"/>
                  <a:pt x="305" y="1085"/>
                </a:cubicBezTo>
                <a:lnTo>
                  <a:pt x="323" y="1153"/>
                </a:lnTo>
                <a:lnTo>
                  <a:pt x="408" y="1010"/>
                </a:lnTo>
                <a:cubicBezTo>
                  <a:pt x="410" y="1009"/>
                  <a:pt x="411" y="1007"/>
                  <a:pt x="413" y="1006"/>
                </a:cubicBezTo>
                <a:cubicBezTo>
                  <a:pt x="415" y="1005"/>
                  <a:pt x="418" y="1005"/>
                  <a:pt x="421" y="1005"/>
                </a:cubicBezTo>
                <a:cubicBezTo>
                  <a:pt x="424" y="1006"/>
                  <a:pt x="427" y="1007"/>
                  <a:pt x="432" y="1008"/>
                </a:cubicBezTo>
                <a:cubicBezTo>
                  <a:pt x="436" y="1010"/>
                  <a:pt x="440" y="1012"/>
                  <a:pt x="446" y="1016"/>
                </a:cubicBezTo>
                <a:close/>
                <a:moveTo>
                  <a:pt x="471" y="629"/>
                </a:moveTo>
                <a:cubicBezTo>
                  <a:pt x="500" y="646"/>
                  <a:pt x="524" y="664"/>
                  <a:pt x="545" y="683"/>
                </a:cubicBezTo>
                <a:cubicBezTo>
                  <a:pt x="565" y="701"/>
                  <a:pt x="581" y="721"/>
                  <a:pt x="591" y="741"/>
                </a:cubicBezTo>
                <a:cubicBezTo>
                  <a:pt x="601" y="762"/>
                  <a:pt x="605" y="783"/>
                  <a:pt x="604" y="805"/>
                </a:cubicBezTo>
                <a:cubicBezTo>
                  <a:pt x="602" y="827"/>
                  <a:pt x="594" y="851"/>
                  <a:pt x="580" y="875"/>
                </a:cubicBezTo>
                <a:cubicBezTo>
                  <a:pt x="565" y="900"/>
                  <a:pt x="548" y="918"/>
                  <a:pt x="530" y="929"/>
                </a:cubicBezTo>
                <a:cubicBezTo>
                  <a:pt x="512" y="940"/>
                  <a:pt x="492" y="945"/>
                  <a:pt x="470" y="945"/>
                </a:cubicBezTo>
                <a:cubicBezTo>
                  <a:pt x="448" y="945"/>
                  <a:pt x="425" y="940"/>
                  <a:pt x="400" y="930"/>
                </a:cubicBezTo>
                <a:cubicBezTo>
                  <a:pt x="374" y="920"/>
                  <a:pt x="347" y="907"/>
                  <a:pt x="318" y="889"/>
                </a:cubicBezTo>
                <a:cubicBezTo>
                  <a:pt x="289" y="872"/>
                  <a:pt x="265" y="854"/>
                  <a:pt x="244" y="835"/>
                </a:cubicBezTo>
                <a:cubicBezTo>
                  <a:pt x="224" y="816"/>
                  <a:pt x="208" y="797"/>
                  <a:pt x="198" y="776"/>
                </a:cubicBezTo>
                <a:cubicBezTo>
                  <a:pt x="188" y="756"/>
                  <a:pt x="184" y="735"/>
                  <a:pt x="185" y="712"/>
                </a:cubicBezTo>
                <a:cubicBezTo>
                  <a:pt x="187" y="690"/>
                  <a:pt x="195" y="667"/>
                  <a:pt x="209" y="643"/>
                </a:cubicBezTo>
                <a:cubicBezTo>
                  <a:pt x="224" y="618"/>
                  <a:pt x="241" y="600"/>
                  <a:pt x="259" y="589"/>
                </a:cubicBezTo>
                <a:cubicBezTo>
                  <a:pt x="277" y="578"/>
                  <a:pt x="297" y="572"/>
                  <a:pt x="319" y="572"/>
                </a:cubicBezTo>
                <a:cubicBezTo>
                  <a:pt x="340" y="572"/>
                  <a:pt x="364" y="577"/>
                  <a:pt x="389" y="587"/>
                </a:cubicBezTo>
                <a:cubicBezTo>
                  <a:pt x="414" y="598"/>
                  <a:pt x="442" y="611"/>
                  <a:pt x="471" y="629"/>
                </a:cubicBezTo>
                <a:close/>
                <a:moveTo>
                  <a:pt x="430" y="705"/>
                </a:moveTo>
                <a:cubicBezTo>
                  <a:pt x="413" y="695"/>
                  <a:pt x="397" y="686"/>
                  <a:pt x="383" y="679"/>
                </a:cubicBezTo>
                <a:cubicBezTo>
                  <a:pt x="370" y="672"/>
                  <a:pt x="358" y="667"/>
                  <a:pt x="347" y="663"/>
                </a:cubicBezTo>
                <a:cubicBezTo>
                  <a:pt x="336" y="659"/>
                  <a:pt x="326" y="657"/>
                  <a:pt x="318" y="655"/>
                </a:cubicBezTo>
                <a:cubicBezTo>
                  <a:pt x="309" y="654"/>
                  <a:pt x="302" y="655"/>
                  <a:pt x="295" y="656"/>
                </a:cubicBezTo>
                <a:cubicBezTo>
                  <a:pt x="289" y="658"/>
                  <a:pt x="283" y="661"/>
                  <a:pt x="278" y="665"/>
                </a:cubicBezTo>
                <a:cubicBezTo>
                  <a:pt x="274" y="669"/>
                  <a:pt x="269" y="675"/>
                  <a:pt x="265" y="681"/>
                </a:cubicBezTo>
                <a:cubicBezTo>
                  <a:pt x="259" y="692"/>
                  <a:pt x="256" y="703"/>
                  <a:pt x="257" y="713"/>
                </a:cubicBezTo>
                <a:cubicBezTo>
                  <a:pt x="258" y="723"/>
                  <a:pt x="263" y="734"/>
                  <a:pt x="271" y="744"/>
                </a:cubicBezTo>
                <a:cubicBezTo>
                  <a:pt x="279" y="755"/>
                  <a:pt x="290" y="766"/>
                  <a:pt x="305" y="777"/>
                </a:cubicBezTo>
                <a:cubicBezTo>
                  <a:pt x="320" y="788"/>
                  <a:pt x="338" y="800"/>
                  <a:pt x="359" y="813"/>
                </a:cubicBezTo>
                <a:cubicBezTo>
                  <a:pt x="385" y="828"/>
                  <a:pt x="407" y="840"/>
                  <a:pt x="425" y="848"/>
                </a:cubicBezTo>
                <a:cubicBezTo>
                  <a:pt x="443" y="856"/>
                  <a:pt x="458" y="861"/>
                  <a:pt x="471" y="863"/>
                </a:cubicBezTo>
                <a:cubicBezTo>
                  <a:pt x="483" y="864"/>
                  <a:pt x="494" y="863"/>
                  <a:pt x="502" y="858"/>
                </a:cubicBezTo>
                <a:cubicBezTo>
                  <a:pt x="510" y="854"/>
                  <a:pt x="517" y="847"/>
                  <a:pt x="523" y="837"/>
                </a:cubicBezTo>
                <a:cubicBezTo>
                  <a:pt x="527" y="830"/>
                  <a:pt x="530" y="823"/>
                  <a:pt x="531" y="816"/>
                </a:cubicBezTo>
                <a:cubicBezTo>
                  <a:pt x="532" y="809"/>
                  <a:pt x="531" y="802"/>
                  <a:pt x="529" y="795"/>
                </a:cubicBezTo>
                <a:cubicBezTo>
                  <a:pt x="527" y="788"/>
                  <a:pt x="523" y="781"/>
                  <a:pt x="518" y="774"/>
                </a:cubicBezTo>
                <a:cubicBezTo>
                  <a:pt x="513" y="767"/>
                  <a:pt x="506" y="759"/>
                  <a:pt x="497" y="752"/>
                </a:cubicBezTo>
                <a:cubicBezTo>
                  <a:pt x="489" y="745"/>
                  <a:pt x="479" y="737"/>
                  <a:pt x="468" y="729"/>
                </a:cubicBezTo>
                <a:cubicBezTo>
                  <a:pt x="457" y="722"/>
                  <a:pt x="444" y="714"/>
                  <a:pt x="430" y="705"/>
                </a:cubicBezTo>
                <a:close/>
                <a:moveTo>
                  <a:pt x="794" y="436"/>
                </a:moveTo>
                <a:cubicBezTo>
                  <a:pt x="799" y="439"/>
                  <a:pt x="804" y="442"/>
                  <a:pt x="807" y="445"/>
                </a:cubicBezTo>
                <a:cubicBezTo>
                  <a:pt x="811" y="448"/>
                  <a:pt x="813" y="451"/>
                  <a:pt x="815" y="453"/>
                </a:cubicBezTo>
                <a:cubicBezTo>
                  <a:pt x="817" y="455"/>
                  <a:pt x="818" y="458"/>
                  <a:pt x="818" y="460"/>
                </a:cubicBezTo>
                <a:cubicBezTo>
                  <a:pt x="818" y="462"/>
                  <a:pt x="818" y="464"/>
                  <a:pt x="817" y="466"/>
                </a:cubicBezTo>
                <a:lnTo>
                  <a:pt x="692" y="674"/>
                </a:lnTo>
                <a:cubicBezTo>
                  <a:pt x="689" y="678"/>
                  <a:pt x="687" y="681"/>
                  <a:pt x="684" y="684"/>
                </a:cubicBezTo>
                <a:cubicBezTo>
                  <a:pt x="682" y="686"/>
                  <a:pt x="679" y="688"/>
                  <a:pt x="676" y="688"/>
                </a:cubicBezTo>
                <a:cubicBezTo>
                  <a:pt x="672" y="689"/>
                  <a:pt x="668" y="688"/>
                  <a:pt x="664" y="687"/>
                </a:cubicBezTo>
                <a:cubicBezTo>
                  <a:pt x="659" y="685"/>
                  <a:pt x="654" y="682"/>
                  <a:pt x="647" y="678"/>
                </a:cubicBezTo>
                <a:cubicBezTo>
                  <a:pt x="641" y="675"/>
                  <a:pt x="636" y="671"/>
                  <a:pt x="632" y="668"/>
                </a:cubicBezTo>
                <a:cubicBezTo>
                  <a:pt x="628" y="665"/>
                  <a:pt x="624" y="661"/>
                  <a:pt x="622" y="658"/>
                </a:cubicBezTo>
                <a:cubicBezTo>
                  <a:pt x="619" y="654"/>
                  <a:pt x="617" y="650"/>
                  <a:pt x="615" y="646"/>
                </a:cubicBezTo>
                <a:cubicBezTo>
                  <a:pt x="613" y="642"/>
                  <a:pt x="612" y="637"/>
                  <a:pt x="610" y="631"/>
                </a:cubicBezTo>
                <a:lnTo>
                  <a:pt x="581" y="528"/>
                </a:lnTo>
                <a:cubicBezTo>
                  <a:pt x="575" y="507"/>
                  <a:pt x="569" y="490"/>
                  <a:pt x="563" y="476"/>
                </a:cubicBezTo>
                <a:cubicBezTo>
                  <a:pt x="557" y="462"/>
                  <a:pt x="551" y="450"/>
                  <a:pt x="544" y="440"/>
                </a:cubicBezTo>
                <a:cubicBezTo>
                  <a:pt x="538" y="431"/>
                  <a:pt x="532" y="423"/>
                  <a:pt x="525" y="417"/>
                </a:cubicBezTo>
                <a:cubicBezTo>
                  <a:pt x="519" y="411"/>
                  <a:pt x="512" y="406"/>
                  <a:pt x="505" y="402"/>
                </a:cubicBezTo>
                <a:cubicBezTo>
                  <a:pt x="499" y="398"/>
                  <a:pt x="493" y="396"/>
                  <a:pt x="486" y="394"/>
                </a:cubicBezTo>
                <a:cubicBezTo>
                  <a:pt x="480" y="393"/>
                  <a:pt x="473" y="393"/>
                  <a:pt x="467" y="394"/>
                </a:cubicBezTo>
                <a:cubicBezTo>
                  <a:pt x="460" y="396"/>
                  <a:pt x="454" y="398"/>
                  <a:pt x="448" y="403"/>
                </a:cubicBezTo>
                <a:cubicBezTo>
                  <a:pt x="442" y="407"/>
                  <a:pt x="437" y="413"/>
                  <a:pt x="433" y="421"/>
                </a:cubicBezTo>
                <a:cubicBezTo>
                  <a:pt x="426" y="432"/>
                  <a:pt x="421" y="443"/>
                  <a:pt x="419" y="453"/>
                </a:cubicBezTo>
                <a:cubicBezTo>
                  <a:pt x="417" y="463"/>
                  <a:pt x="416" y="472"/>
                  <a:pt x="415" y="481"/>
                </a:cubicBezTo>
                <a:cubicBezTo>
                  <a:pt x="415" y="489"/>
                  <a:pt x="415" y="497"/>
                  <a:pt x="415" y="503"/>
                </a:cubicBezTo>
                <a:cubicBezTo>
                  <a:pt x="415" y="509"/>
                  <a:pt x="415" y="513"/>
                  <a:pt x="413" y="515"/>
                </a:cubicBezTo>
                <a:cubicBezTo>
                  <a:pt x="412" y="517"/>
                  <a:pt x="411" y="518"/>
                  <a:pt x="409" y="519"/>
                </a:cubicBezTo>
                <a:cubicBezTo>
                  <a:pt x="407" y="519"/>
                  <a:pt x="405" y="519"/>
                  <a:pt x="402" y="518"/>
                </a:cubicBezTo>
                <a:cubicBezTo>
                  <a:pt x="399" y="517"/>
                  <a:pt x="395" y="516"/>
                  <a:pt x="390" y="514"/>
                </a:cubicBezTo>
                <a:cubicBezTo>
                  <a:pt x="385" y="512"/>
                  <a:pt x="380" y="509"/>
                  <a:pt x="374" y="505"/>
                </a:cubicBezTo>
                <a:cubicBezTo>
                  <a:pt x="369" y="502"/>
                  <a:pt x="366" y="500"/>
                  <a:pt x="363" y="498"/>
                </a:cubicBezTo>
                <a:cubicBezTo>
                  <a:pt x="360" y="496"/>
                  <a:pt x="358" y="494"/>
                  <a:pt x="356" y="492"/>
                </a:cubicBezTo>
                <a:cubicBezTo>
                  <a:pt x="354" y="490"/>
                  <a:pt x="353" y="488"/>
                  <a:pt x="352" y="487"/>
                </a:cubicBezTo>
                <a:cubicBezTo>
                  <a:pt x="351" y="485"/>
                  <a:pt x="350" y="482"/>
                  <a:pt x="349" y="478"/>
                </a:cubicBezTo>
                <a:cubicBezTo>
                  <a:pt x="348" y="475"/>
                  <a:pt x="348" y="469"/>
                  <a:pt x="348" y="460"/>
                </a:cubicBezTo>
                <a:cubicBezTo>
                  <a:pt x="349" y="452"/>
                  <a:pt x="350" y="442"/>
                  <a:pt x="352" y="431"/>
                </a:cubicBezTo>
                <a:cubicBezTo>
                  <a:pt x="354" y="420"/>
                  <a:pt x="358" y="408"/>
                  <a:pt x="362" y="396"/>
                </a:cubicBezTo>
                <a:cubicBezTo>
                  <a:pt x="366" y="384"/>
                  <a:pt x="372" y="371"/>
                  <a:pt x="379" y="360"/>
                </a:cubicBezTo>
                <a:cubicBezTo>
                  <a:pt x="391" y="341"/>
                  <a:pt x="403" y="326"/>
                  <a:pt x="416" y="314"/>
                </a:cubicBezTo>
                <a:cubicBezTo>
                  <a:pt x="429" y="303"/>
                  <a:pt x="443" y="296"/>
                  <a:pt x="457" y="291"/>
                </a:cubicBezTo>
                <a:cubicBezTo>
                  <a:pt x="471" y="287"/>
                  <a:pt x="485" y="286"/>
                  <a:pt x="500" y="289"/>
                </a:cubicBezTo>
                <a:cubicBezTo>
                  <a:pt x="514" y="291"/>
                  <a:pt x="528" y="296"/>
                  <a:pt x="542" y="304"/>
                </a:cubicBezTo>
                <a:cubicBezTo>
                  <a:pt x="553" y="311"/>
                  <a:pt x="564" y="320"/>
                  <a:pt x="574" y="329"/>
                </a:cubicBezTo>
                <a:cubicBezTo>
                  <a:pt x="584" y="338"/>
                  <a:pt x="594" y="350"/>
                  <a:pt x="603" y="365"/>
                </a:cubicBezTo>
                <a:cubicBezTo>
                  <a:pt x="611" y="380"/>
                  <a:pt x="620" y="398"/>
                  <a:pt x="628" y="421"/>
                </a:cubicBezTo>
                <a:cubicBezTo>
                  <a:pt x="636" y="443"/>
                  <a:pt x="645" y="471"/>
                  <a:pt x="653" y="505"/>
                </a:cubicBezTo>
                <a:lnTo>
                  <a:pt x="671" y="574"/>
                </a:lnTo>
                <a:lnTo>
                  <a:pt x="757" y="431"/>
                </a:lnTo>
                <a:cubicBezTo>
                  <a:pt x="758" y="429"/>
                  <a:pt x="759" y="428"/>
                  <a:pt x="761" y="427"/>
                </a:cubicBezTo>
                <a:cubicBezTo>
                  <a:pt x="763" y="426"/>
                  <a:pt x="766" y="426"/>
                  <a:pt x="769" y="426"/>
                </a:cubicBezTo>
                <a:cubicBezTo>
                  <a:pt x="772" y="426"/>
                  <a:pt x="776" y="427"/>
                  <a:pt x="780" y="429"/>
                </a:cubicBezTo>
                <a:cubicBezTo>
                  <a:pt x="784" y="431"/>
                  <a:pt x="789" y="433"/>
                  <a:pt x="794" y="436"/>
                </a:cubicBezTo>
                <a:close/>
                <a:moveTo>
                  <a:pt x="890" y="104"/>
                </a:moveTo>
                <a:cubicBezTo>
                  <a:pt x="908" y="115"/>
                  <a:pt x="922" y="128"/>
                  <a:pt x="932" y="143"/>
                </a:cubicBezTo>
                <a:cubicBezTo>
                  <a:pt x="941" y="159"/>
                  <a:pt x="947" y="175"/>
                  <a:pt x="950" y="193"/>
                </a:cubicBezTo>
                <a:cubicBezTo>
                  <a:pt x="952" y="211"/>
                  <a:pt x="950" y="230"/>
                  <a:pt x="945" y="251"/>
                </a:cubicBezTo>
                <a:cubicBezTo>
                  <a:pt x="939" y="271"/>
                  <a:pt x="931" y="291"/>
                  <a:pt x="918" y="311"/>
                </a:cubicBezTo>
                <a:cubicBezTo>
                  <a:pt x="911" y="324"/>
                  <a:pt x="903" y="335"/>
                  <a:pt x="895" y="344"/>
                </a:cubicBezTo>
                <a:cubicBezTo>
                  <a:pt x="887" y="354"/>
                  <a:pt x="879" y="362"/>
                  <a:pt x="871" y="369"/>
                </a:cubicBezTo>
                <a:cubicBezTo>
                  <a:pt x="863" y="376"/>
                  <a:pt x="857" y="381"/>
                  <a:pt x="851" y="385"/>
                </a:cubicBezTo>
                <a:cubicBezTo>
                  <a:pt x="845" y="388"/>
                  <a:pt x="840" y="391"/>
                  <a:pt x="838" y="391"/>
                </a:cubicBezTo>
                <a:cubicBezTo>
                  <a:pt x="835" y="392"/>
                  <a:pt x="833" y="392"/>
                  <a:pt x="830" y="392"/>
                </a:cubicBezTo>
                <a:cubicBezTo>
                  <a:pt x="828" y="392"/>
                  <a:pt x="825" y="391"/>
                  <a:pt x="823" y="390"/>
                </a:cubicBezTo>
                <a:cubicBezTo>
                  <a:pt x="820" y="390"/>
                  <a:pt x="816" y="388"/>
                  <a:pt x="812" y="386"/>
                </a:cubicBezTo>
                <a:cubicBezTo>
                  <a:pt x="808" y="384"/>
                  <a:pt x="804" y="381"/>
                  <a:pt x="798" y="378"/>
                </a:cubicBezTo>
                <a:cubicBezTo>
                  <a:pt x="789" y="373"/>
                  <a:pt x="783" y="368"/>
                  <a:pt x="781" y="365"/>
                </a:cubicBezTo>
                <a:cubicBezTo>
                  <a:pt x="778" y="361"/>
                  <a:pt x="778" y="358"/>
                  <a:pt x="780" y="355"/>
                </a:cubicBezTo>
                <a:cubicBezTo>
                  <a:pt x="781" y="353"/>
                  <a:pt x="784" y="351"/>
                  <a:pt x="789" y="348"/>
                </a:cubicBezTo>
                <a:cubicBezTo>
                  <a:pt x="795" y="345"/>
                  <a:pt x="801" y="340"/>
                  <a:pt x="808" y="335"/>
                </a:cubicBezTo>
                <a:cubicBezTo>
                  <a:pt x="815" y="330"/>
                  <a:pt x="823" y="323"/>
                  <a:pt x="831" y="315"/>
                </a:cubicBezTo>
                <a:cubicBezTo>
                  <a:pt x="839" y="307"/>
                  <a:pt x="847" y="297"/>
                  <a:pt x="854" y="285"/>
                </a:cubicBezTo>
                <a:cubicBezTo>
                  <a:pt x="860" y="275"/>
                  <a:pt x="865" y="265"/>
                  <a:pt x="867" y="256"/>
                </a:cubicBezTo>
                <a:cubicBezTo>
                  <a:pt x="869" y="246"/>
                  <a:pt x="870" y="238"/>
                  <a:pt x="869" y="229"/>
                </a:cubicBezTo>
                <a:cubicBezTo>
                  <a:pt x="868" y="221"/>
                  <a:pt x="865" y="214"/>
                  <a:pt x="860" y="208"/>
                </a:cubicBezTo>
                <a:cubicBezTo>
                  <a:pt x="856" y="201"/>
                  <a:pt x="849" y="196"/>
                  <a:pt x="842" y="191"/>
                </a:cubicBezTo>
                <a:cubicBezTo>
                  <a:pt x="833" y="186"/>
                  <a:pt x="825" y="183"/>
                  <a:pt x="816" y="182"/>
                </a:cubicBezTo>
                <a:cubicBezTo>
                  <a:pt x="808" y="182"/>
                  <a:pt x="799" y="183"/>
                  <a:pt x="790" y="186"/>
                </a:cubicBezTo>
                <a:cubicBezTo>
                  <a:pt x="782" y="190"/>
                  <a:pt x="773" y="196"/>
                  <a:pt x="765" y="204"/>
                </a:cubicBezTo>
                <a:cubicBezTo>
                  <a:pt x="756" y="212"/>
                  <a:pt x="748" y="223"/>
                  <a:pt x="740" y="236"/>
                </a:cubicBezTo>
                <a:lnTo>
                  <a:pt x="721" y="268"/>
                </a:lnTo>
                <a:cubicBezTo>
                  <a:pt x="720" y="270"/>
                  <a:pt x="718" y="272"/>
                  <a:pt x="716" y="273"/>
                </a:cubicBezTo>
                <a:cubicBezTo>
                  <a:pt x="715" y="275"/>
                  <a:pt x="713" y="275"/>
                  <a:pt x="710" y="275"/>
                </a:cubicBezTo>
                <a:cubicBezTo>
                  <a:pt x="707" y="275"/>
                  <a:pt x="704" y="274"/>
                  <a:pt x="700" y="272"/>
                </a:cubicBezTo>
                <a:cubicBezTo>
                  <a:pt x="696" y="271"/>
                  <a:pt x="691" y="268"/>
                  <a:pt x="685" y="264"/>
                </a:cubicBezTo>
                <a:cubicBezTo>
                  <a:pt x="680" y="261"/>
                  <a:pt x="676" y="258"/>
                  <a:pt x="673" y="256"/>
                </a:cubicBezTo>
                <a:cubicBezTo>
                  <a:pt x="669" y="253"/>
                  <a:pt x="667" y="251"/>
                  <a:pt x="666" y="249"/>
                </a:cubicBezTo>
                <a:cubicBezTo>
                  <a:pt x="665" y="247"/>
                  <a:pt x="664" y="245"/>
                  <a:pt x="664" y="242"/>
                </a:cubicBezTo>
                <a:cubicBezTo>
                  <a:pt x="665" y="240"/>
                  <a:pt x="665" y="238"/>
                  <a:pt x="667" y="236"/>
                </a:cubicBezTo>
                <a:lnTo>
                  <a:pt x="686" y="204"/>
                </a:lnTo>
                <a:cubicBezTo>
                  <a:pt x="692" y="194"/>
                  <a:pt x="697" y="183"/>
                  <a:pt x="699" y="173"/>
                </a:cubicBezTo>
                <a:cubicBezTo>
                  <a:pt x="702" y="164"/>
                  <a:pt x="702" y="154"/>
                  <a:pt x="701" y="146"/>
                </a:cubicBezTo>
                <a:cubicBezTo>
                  <a:pt x="700" y="137"/>
                  <a:pt x="697" y="130"/>
                  <a:pt x="692" y="123"/>
                </a:cubicBezTo>
                <a:cubicBezTo>
                  <a:pt x="687" y="116"/>
                  <a:pt x="681" y="110"/>
                  <a:pt x="673" y="105"/>
                </a:cubicBezTo>
                <a:cubicBezTo>
                  <a:pt x="667" y="101"/>
                  <a:pt x="660" y="99"/>
                  <a:pt x="653" y="98"/>
                </a:cubicBezTo>
                <a:cubicBezTo>
                  <a:pt x="647" y="96"/>
                  <a:pt x="640" y="97"/>
                  <a:pt x="634" y="98"/>
                </a:cubicBezTo>
                <a:cubicBezTo>
                  <a:pt x="627" y="100"/>
                  <a:pt x="621" y="103"/>
                  <a:pt x="615" y="108"/>
                </a:cubicBezTo>
                <a:cubicBezTo>
                  <a:pt x="609" y="113"/>
                  <a:pt x="603" y="120"/>
                  <a:pt x="598" y="128"/>
                </a:cubicBezTo>
                <a:cubicBezTo>
                  <a:pt x="592" y="138"/>
                  <a:pt x="588" y="148"/>
                  <a:pt x="586" y="158"/>
                </a:cubicBezTo>
                <a:cubicBezTo>
                  <a:pt x="584" y="169"/>
                  <a:pt x="582" y="178"/>
                  <a:pt x="581" y="187"/>
                </a:cubicBezTo>
                <a:cubicBezTo>
                  <a:pt x="581" y="196"/>
                  <a:pt x="581" y="204"/>
                  <a:pt x="581" y="210"/>
                </a:cubicBezTo>
                <a:cubicBezTo>
                  <a:pt x="581" y="217"/>
                  <a:pt x="580" y="221"/>
                  <a:pt x="579" y="223"/>
                </a:cubicBezTo>
                <a:cubicBezTo>
                  <a:pt x="578" y="225"/>
                  <a:pt x="577" y="226"/>
                  <a:pt x="576" y="227"/>
                </a:cubicBezTo>
                <a:cubicBezTo>
                  <a:pt x="574" y="227"/>
                  <a:pt x="572" y="228"/>
                  <a:pt x="570" y="227"/>
                </a:cubicBezTo>
                <a:cubicBezTo>
                  <a:pt x="568" y="227"/>
                  <a:pt x="565" y="226"/>
                  <a:pt x="561" y="224"/>
                </a:cubicBezTo>
                <a:cubicBezTo>
                  <a:pt x="557" y="222"/>
                  <a:pt x="552" y="220"/>
                  <a:pt x="547" y="216"/>
                </a:cubicBezTo>
                <a:cubicBezTo>
                  <a:pt x="542" y="213"/>
                  <a:pt x="538" y="211"/>
                  <a:pt x="535" y="209"/>
                </a:cubicBezTo>
                <a:cubicBezTo>
                  <a:pt x="533" y="207"/>
                  <a:pt x="530" y="205"/>
                  <a:pt x="528" y="203"/>
                </a:cubicBezTo>
                <a:cubicBezTo>
                  <a:pt x="527" y="201"/>
                  <a:pt x="525" y="200"/>
                  <a:pt x="524" y="198"/>
                </a:cubicBezTo>
                <a:cubicBezTo>
                  <a:pt x="523" y="196"/>
                  <a:pt x="523" y="194"/>
                  <a:pt x="522" y="191"/>
                </a:cubicBezTo>
                <a:cubicBezTo>
                  <a:pt x="521" y="188"/>
                  <a:pt x="521" y="183"/>
                  <a:pt x="521" y="175"/>
                </a:cubicBezTo>
                <a:cubicBezTo>
                  <a:pt x="521" y="167"/>
                  <a:pt x="522" y="157"/>
                  <a:pt x="524" y="147"/>
                </a:cubicBezTo>
                <a:cubicBezTo>
                  <a:pt x="526" y="136"/>
                  <a:pt x="529" y="124"/>
                  <a:pt x="533" y="111"/>
                </a:cubicBezTo>
                <a:cubicBezTo>
                  <a:pt x="538" y="98"/>
                  <a:pt x="544" y="85"/>
                  <a:pt x="552" y="72"/>
                </a:cubicBezTo>
                <a:cubicBezTo>
                  <a:pt x="563" y="54"/>
                  <a:pt x="574" y="40"/>
                  <a:pt x="586" y="29"/>
                </a:cubicBezTo>
                <a:cubicBezTo>
                  <a:pt x="599" y="18"/>
                  <a:pt x="611" y="10"/>
                  <a:pt x="625" y="6"/>
                </a:cubicBezTo>
                <a:cubicBezTo>
                  <a:pt x="638" y="1"/>
                  <a:pt x="652" y="0"/>
                  <a:pt x="666" y="2"/>
                </a:cubicBezTo>
                <a:cubicBezTo>
                  <a:pt x="680" y="4"/>
                  <a:pt x="694" y="9"/>
                  <a:pt x="708" y="18"/>
                </a:cubicBezTo>
                <a:cubicBezTo>
                  <a:pt x="719" y="24"/>
                  <a:pt x="729" y="32"/>
                  <a:pt x="736" y="40"/>
                </a:cubicBezTo>
                <a:cubicBezTo>
                  <a:pt x="744" y="49"/>
                  <a:pt x="750" y="58"/>
                  <a:pt x="754" y="68"/>
                </a:cubicBezTo>
                <a:cubicBezTo>
                  <a:pt x="759" y="78"/>
                  <a:pt x="761" y="88"/>
                  <a:pt x="761" y="99"/>
                </a:cubicBezTo>
                <a:cubicBezTo>
                  <a:pt x="762" y="111"/>
                  <a:pt x="760" y="122"/>
                  <a:pt x="756" y="135"/>
                </a:cubicBezTo>
                <a:lnTo>
                  <a:pt x="757" y="135"/>
                </a:lnTo>
                <a:cubicBezTo>
                  <a:pt x="766" y="123"/>
                  <a:pt x="776" y="114"/>
                  <a:pt x="787" y="107"/>
                </a:cubicBezTo>
                <a:cubicBezTo>
                  <a:pt x="798" y="100"/>
                  <a:pt x="809" y="95"/>
                  <a:pt x="821" y="92"/>
                </a:cubicBezTo>
                <a:cubicBezTo>
                  <a:pt x="833" y="90"/>
                  <a:pt x="844" y="90"/>
                  <a:pt x="856" y="92"/>
                </a:cubicBezTo>
                <a:cubicBezTo>
                  <a:pt x="868" y="93"/>
                  <a:pt x="879" y="98"/>
                  <a:pt x="890" y="10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" name="Rectangle 89">
            <a:extLst>
              <a:ext uri="{FF2B5EF4-FFF2-40B4-BE49-F238E27FC236}">
                <a16:creationId xmlns:a16="http://schemas.microsoft.com/office/drawing/2014/main" id="{7D99AAE2-32B1-F2B9-826E-2EDC5935F05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-897970" y="3164958"/>
            <a:ext cx="2486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N as N (mg/L)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5" name="Rectangle 92">
            <a:extLst>
              <a:ext uri="{FF2B5EF4-FFF2-40B4-BE49-F238E27FC236}">
                <a16:creationId xmlns:a16="http://schemas.microsoft.com/office/drawing/2014/main" id="{684C3B04-92A7-AA2B-FAA0-34271B6E1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71" y="139233"/>
            <a:ext cx="60237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Nitrogen - City Ditch Lakes (1997 – 2023)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B7C6AF-105A-B401-82FC-097806D32A9F}"/>
              </a:ext>
            </a:extLst>
          </p:cNvPr>
          <p:cNvGrpSpPr/>
          <p:nvPr/>
        </p:nvGrpSpPr>
        <p:grpSpPr>
          <a:xfrm>
            <a:off x="1052512" y="1764133"/>
            <a:ext cx="7648576" cy="3271838"/>
            <a:chOff x="1044371" y="1765694"/>
            <a:chExt cx="7648576" cy="3271838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04013866-8527-6AD5-2164-2696E1F97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334" y="1765694"/>
              <a:ext cx="7567613" cy="327183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382B8E87-2EF3-FA09-85CD-9BD6A6F12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334" y="1765694"/>
              <a:ext cx="7567613" cy="3271838"/>
            </a:xfrm>
            <a:prstGeom prst="rect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8">
              <a:extLst>
                <a:ext uri="{FF2B5EF4-FFF2-40B4-BE49-F238E27FC236}">
                  <a16:creationId xmlns:a16="http://schemas.microsoft.com/office/drawing/2014/main" id="{2F247740-A772-8E90-BC14-54C64669F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5334" y="1765694"/>
              <a:ext cx="0" cy="3271838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67CE45C-3B36-E67E-E394-D1C4CC9AF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371" y="1765694"/>
              <a:ext cx="80963" cy="3271838"/>
            </a:xfrm>
            <a:custGeom>
              <a:avLst/>
              <a:gdLst>
                <a:gd name="T0" fmla="*/ 0 w 51"/>
                <a:gd name="T1" fmla="*/ 2061 h 2061"/>
                <a:gd name="T2" fmla="*/ 51 w 51"/>
                <a:gd name="T3" fmla="*/ 2061 h 2061"/>
                <a:gd name="T4" fmla="*/ 0 w 51"/>
                <a:gd name="T5" fmla="*/ 1767 h 2061"/>
                <a:gd name="T6" fmla="*/ 51 w 51"/>
                <a:gd name="T7" fmla="*/ 1767 h 2061"/>
                <a:gd name="T8" fmla="*/ 0 w 51"/>
                <a:gd name="T9" fmla="*/ 1472 h 2061"/>
                <a:gd name="T10" fmla="*/ 51 w 51"/>
                <a:gd name="T11" fmla="*/ 1472 h 2061"/>
                <a:gd name="T12" fmla="*/ 0 w 51"/>
                <a:gd name="T13" fmla="*/ 1179 h 2061"/>
                <a:gd name="T14" fmla="*/ 51 w 51"/>
                <a:gd name="T15" fmla="*/ 1179 h 2061"/>
                <a:gd name="T16" fmla="*/ 0 w 51"/>
                <a:gd name="T17" fmla="*/ 884 h 2061"/>
                <a:gd name="T18" fmla="*/ 51 w 51"/>
                <a:gd name="T19" fmla="*/ 884 h 2061"/>
                <a:gd name="T20" fmla="*/ 0 w 51"/>
                <a:gd name="T21" fmla="*/ 590 h 2061"/>
                <a:gd name="T22" fmla="*/ 51 w 51"/>
                <a:gd name="T23" fmla="*/ 590 h 2061"/>
                <a:gd name="T24" fmla="*/ 0 w 51"/>
                <a:gd name="T25" fmla="*/ 295 h 2061"/>
                <a:gd name="T26" fmla="*/ 51 w 51"/>
                <a:gd name="T27" fmla="*/ 295 h 2061"/>
                <a:gd name="T28" fmla="*/ 0 w 51"/>
                <a:gd name="T29" fmla="*/ 0 h 2061"/>
                <a:gd name="T30" fmla="*/ 51 w 51"/>
                <a:gd name="T31" fmla="*/ 0 h 2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061">
                  <a:moveTo>
                    <a:pt x="0" y="2061"/>
                  </a:moveTo>
                  <a:lnTo>
                    <a:pt x="51" y="2061"/>
                  </a:lnTo>
                  <a:moveTo>
                    <a:pt x="0" y="1767"/>
                  </a:moveTo>
                  <a:lnTo>
                    <a:pt x="51" y="1767"/>
                  </a:lnTo>
                  <a:moveTo>
                    <a:pt x="0" y="1472"/>
                  </a:moveTo>
                  <a:lnTo>
                    <a:pt x="51" y="1472"/>
                  </a:lnTo>
                  <a:moveTo>
                    <a:pt x="0" y="1179"/>
                  </a:moveTo>
                  <a:lnTo>
                    <a:pt x="51" y="1179"/>
                  </a:lnTo>
                  <a:moveTo>
                    <a:pt x="0" y="884"/>
                  </a:moveTo>
                  <a:lnTo>
                    <a:pt x="51" y="884"/>
                  </a:lnTo>
                  <a:moveTo>
                    <a:pt x="0" y="590"/>
                  </a:moveTo>
                  <a:lnTo>
                    <a:pt x="51" y="590"/>
                  </a:lnTo>
                  <a:moveTo>
                    <a:pt x="0" y="295"/>
                  </a:moveTo>
                  <a:lnTo>
                    <a:pt x="51" y="295"/>
                  </a:lnTo>
                  <a:moveTo>
                    <a:pt x="0" y="0"/>
                  </a:moveTo>
                  <a:lnTo>
                    <a:pt x="51" y="0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0">
              <a:extLst>
                <a:ext uri="{FF2B5EF4-FFF2-40B4-BE49-F238E27FC236}">
                  <a16:creationId xmlns:a16="http://schemas.microsoft.com/office/drawing/2014/main" id="{5754B103-0DF7-7EE8-2FBC-07F4326B2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5334" y="5037531"/>
              <a:ext cx="7567613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C873216-AEE0-0192-3FFC-7879FA6F7D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5034" y="3129356"/>
              <a:ext cx="7288213" cy="1730375"/>
            </a:xfrm>
            <a:custGeom>
              <a:avLst/>
              <a:gdLst>
                <a:gd name="T0" fmla="*/ 0 w 4591"/>
                <a:gd name="T1" fmla="*/ 1048 h 1090"/>
                <a:gd name="T2" fmla="*/ 176 w 4591"/>
                <a:gd name="T3" fmla="*/ 1065 h 1090"/>
                <a:gd name="T4" fmla="*/ 353 w 4591"/>
                <a:gd name="T5" fmla="*/ 1016 h 1090"/>
                <a:gd name="T6" fmla="*/ 530 w 4591"/>
                <a:gd name="T7" fmla="*/ 907 h 1090"/>
                <a:gd name="T8" fmla="*/ 706 w 4591"/>
                <a:gd name="T9" fmla="*/ 907 h 1090"/>
                <a:gd name="T10" fmla="*/ 883 w 4591"/>
                <a:gd name="T11" fmla="*/ 1022 h 1090"/>
                <a:gd name="T12" fmla="*/ 1060 w 4591"/>
                <a:gd name="T13" fmla="*/ 1023 h 1090"/>
                <a:gd name="T14" fmla="*/ 1236 w 4591"/>
                <a:gd name="T15" fmla="*/ 653 h 1090"/>
                <a:gd name="T16" fmla="*/ 1412 w 4591"/>
                <a:gd name="T17" fmla="*/ 145 h 1090"/>
                <a:gd name="T18" fmla="*/ 1589 w 4591"/>
                <a:gd name="T19" fmla="*/ 340 h 1090"/>
                <a:gd name="T20" fmla="*/ 1766 w 4591"/>
                <a:gd name="T21" fmla="*/ 138 h 1090"/>
                <a:gd name="T22" fmla="*/ 1942 w 4591"/>
                <a:gd name="T23" fmla="*/ 0 h 1090"/>
                <a:gd name="T24" fmla="*/ 2119 w 4591"/>
                <a:gd name="T25" fmla="*/ 650 h 1090"/>
                <a:gd name="T26" fmla="*/ 2296 w 4591"/>
                <a:gd name="T27" fmla="*/ 76 h 1090"/>
                <a:gd name="T28" fmla="*/ 2649 w 4591"/>
                <a:gd name="T29" fmla="*/ 328 h 1090"/>
                <a:gd name="T30" fmla="*/ 2825 w 4591"/>
                <a:gd name="T31" fmla="*/ 377 h 1090"/>
                <a:gd name="T32" fmla="*/ 3002 w 4591"/>
                <a:gd name="T33" fmla="*/ 664 h 1090"/>
                <a:gd name="T34" fmla="*/ 3179 w 4591"/>
                <a:gd name="T35" fmla="*/ 898 h 1090"/>
                <a:gd name="T36" fmla="*/ 3355 w 4591"/>
                <a:gd name="T37" fmla="*/ 967 h 1090"/>
                <a:gd name="T38" fmla="*/ 3531 w 4591"/>
                <a:gd name="T39" fmla="*/ 800 h 1090"/>
                <a:gd name="T40" fmla="*/ 3708 w 4591"/>
                <a:gd name="T41" fmla="*/ 915 h 1090"/>
                <a:gd name="T42" fmla="*/ 3885 w 4591"/>
                <a:gd name="T43" fmla="*/ 730 h 1090"/>
                <a:gd name="T44" fmla="*/ 4061 w 4591"/>
                <a:gd name="T45" fmla="*/ 855 h 1090"/>
                <a:gd name="T46" fmla="*/ 4238 w 4591"/>
                <a:gd name="T47" fmla="*/ 1090 h 1090"/>
                <a:gd name="T48" fmla="*/ 4415 w 4591"/>
                <a:gd name="T49" fmla="*/ 995 h 1090"/>
                <a:gd name="T50" fmla="*/ 4591 w 4591"/>
                <a:gd name="T51" fmla="*/ 917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91" h="1090">
                  <a:moveTo>
                    <a:pt x="0" y="1048"/>
                  </a:moveTo>
                  <a:lnTo>
                    <a:pt x="176" y="1065"/>
                  </a:lnTo>
                  <a:lnTo>
                    <a:pt x="353" y="1016"/>
                  </a:lnTo>
                  <a:lnTo>
                    <a:pt x="530" y="907"/>
                  </a:lnTo>
                  <a:lnTo>
                    <a:pt x="706" y="907"/>
                  </a:lnTo>
                  <a:lnTo>
                    <a:pt x="883" y="1022"/>
                  </a:lnTo>
                  <a:lnTo>
                    <a:pt x="1060" y="1023"/>
                  </a:lnTo>
                  <a:lnTo>
                    <a:pt x="1236" y="653"/>
                  </a:lnTo>
                  <a:lnTo>
                    <a:pt x="1412" y="145"/>
                  </a:lnTo>
                  <a:lnTo>
                    <a:pt x="1589" y="340"/>
                  </a:lnTo>
                  <a:lnTo>
                    <a:pt x="1766" y="138"/>
                  </a:lnTo>
                  <a:lnTo>
                    <a:pt x="1942" y="0"/>
                  </a:lnTo>
                  <a:lnTo>
                    <a:pt x="2119" y="650"/>
                  </a:lnTo>
                  <a:lnTo>
                    <a:pt x="2296" y="76"/>
                  </a:lnTo>
                  <a:moveTo>
                    <a:pt x="2649" y="328"/>
                  </a:moveTo>
                  <a:lnTo>
                    <a:pt x="2825" y="377"/>
                  </a:lnTo>
                  <a:lnTo>
                    <a:pt x="3002" y="664"/>
                  </a:lnTo>
                  <a:lnTo>
                    <a:pt x="3179" y="898"/>
                  </a:lnTo>
                  <a:lnTo>
                    <a:pt x="3355" y="967"/>
                  </a:lnTo>
                  <a:lnTo>
                    <a:pt x="3531" y="800"/>
                  </a:lnTo>
                  <a:lnTo>
                    <a:pt x="3708" y="915"/>
                  </a:lnTo>
                  <a:lnTo>
                    <a:pt x="3885" y="730"/>
                  </a:lnTo>
                  <a:lnTo>
                    <a:pt x="4061" y="855"/>
                  </a:lnTo>
                  <a:lnTo>
                    <a:pt x="4238" y="1090"/>
                  </a:lnTo>
                  <a:lnTo>
                    <a:pt x="4415" y="995"/>
                  </a:lnTo>
                  <a:lnTo>
                    <a:pt x="4591" y="917"/>
                  </a:lnTo>
                </a:path>
              </a:pathLst>
            </a:custGeom>
            <a:noFill/>
            <a:ln w="38100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2">
              <a:extLst>
                <a:ext uri="{FF2B5EF4-FFF2-40B4-BE49-F238E27FC236}">
                  <a16:creationId xmlns:a16="http://schemas.microsoft.com/office/drawing/2014/main" id="{E8520934-4130-80C8-E908-DC2EFA8F5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5034" y="2354656"/>
              <a:ext cx="7288213" cy="2454275"/>
            </a:xfrm>
            <a:custGeom>
              <a:avLst/>
              <a:gdLst>
                <a:gd name="T0" fmla="*/ 0 w 4591"/>
                <a:gd name="T1" fmla="*/ 1546 h 1546"/>
                <a:gd name="T2" fmla="*/ 176 w 4591"/>
                <a:gd name="T3" fmla="*/ 1546 h 1546"/>
                <a:gd name="T4" fmla="*/ 353 w 4591"/>
                <a:gd name="T5" fmla="*/ 1464 h 1546"/>
                <a:gd name="T6" fmla="*/ 530 w 4591"/>
                <a:gd name="T7" fmla="*/ 1395 h 1546"/>
                <a:gd name="T8" fmla="*/ 706 w 4591"/>
                <a:gd name="T9" fmla="*/ 1395 h 1546"/>
                <a:gd name="T10" fmla="*/ 883 w 4591"/>
                <a:gd name="T11" fmla="*/ 1511 h 1546"/>
                <a:gd name="T12" fmla="*/ 1060 w 4591"/>
                <a:gd name="T13" fmla="*/ 1409 h 1546"/>
                <a:gd name="T14" fmla="*/ 1236 w 4591"/>
                <a:gd name="T15" fmla="*/ 265 h 1546"/>
                <a:gd name="T16" fmla="*/ 1412 w 4591"/>
                <a:gd name="T17" fmla="*/ 136 h 1546"/>
                <a:gd name="T18" fmla="*/ 1942 w 4591"/>
                <a:gd name="T19" fmla="*/ 0 h 1546"/>
                <a:gd name="T20" fmla="*/ 2119 w 4591"/>
                <a:gd name="T21" fmla="*/ 349 h 1546"/>
                <a:gd name="T22" fmla="*/ 2296 w 4591"/>
                <a:gd name="T23" fmla="*/ 1235 h 1546"/>
                <a:gd name="T24" fmla="*/ 2649 w 4591"/>
                <a:gd name="T25" fmla="*/ 1172 h 1546"/>
                <a:gd name="T26" fmla="*/ 2825 w 4591"/>
                <a:gd name="T27" fmla="*/ 1262 h 1546"/>
                <a:gd name="T28" fmla="*/ 3002 w 4591"/>
                <a:gd name="T29" fmla="*/ 1218 h 1546"/>
                <a:gd name="T30" fmla="*/ 3179 w 4591"/>
                <a:gd name="T31" fmla="*/ 1144 h 1546"/>
                <a:gd name="T32" fmla="*/ 3355 w 4591"/>
                <a:gd name="T33" fmla="*/ 1130 h 1546"/>
                <a:gd name="T34" fmla="*/ 3531 w 4591"/>
                <a:gd name="T35" fmla="*/ 1218 h 1546"/>
                <a:gd name="T36" fmla="*/ 3708 w 4591"/>
                <a:gd name="T37" fmla="*/ 1169 h 1546"/>
                <a:gd name="T38" fmla="*/ 3885 w 4591"/>
                <a:gd name="T39" fmla="*/ 1354 h 1546"/>
                <a:gd name="T40" fmla="*/ 4061 w 4591"/>
                <a:gd name="T41" fmla="*/ 1433 h 1546"/>
                <a:gd name="T42" fmla="*/ 4238 w 4591"/>
                <a:gd name="T43" fmla="*/ 1150 h 1546"/>
                <a:gd name="T44" fmla="*/ 4415 w 4591"/>
                <a:gd name="T45" fmla="*/ 1483 h 1546"/>
                <a:gd name="T46" fmla="*/ 4591 w 4591"/>
                <a:gd name="T47" fmla="*/ 1309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1" h="1546">
                  <a:moveTo>
                    <a:pt x="0" y="1546"/>
                  </a:moveTo>
                  <a:lnTo>
                    <a:pt x="176" y="1546"/>
                  </a:lnTo>
                  <a:lnTo>
                    <a:pt x="353" y="1464"/>
                  </a:lnTo>
                  <a:lnTo>
                    <a:pt x="530" y="1395"/>
                  </a:lnTo>
                  <a:lnTo>
                    <a:pt x="706" y="1395"/>
                  </a:lnTo>
                  <a:lnTo>
                    <a:pt x="883" y="1511"/>
                  </a:lnTo>
                  <a:lnTo>
                    <a:pt x="1060" y="1409"/>
                  </a:lnTo>
                  <a:lnTo>
                    <a:pt x="1236" y="265"/>
                  </a:lnTo>
                  <a:lnTo>
                    <a:pt x="1412" y="136"/>
                  </a:lnTo>
                  <a:moveTo>
                    <a:pt x="1942" y="0"/>
                  </a:moveTo>
                  <a:lnTo>
                    <a:pt x="2119" y="349"/>
                  </a:lnTo>
                  <a:lnTo>
                    <a:pt x="2296" y="1235"/>
                  </a:lnTo>
                  <a:moveTo>
                    <a:pt x="2649" y="1172"/>
                  </a:moveTo>
                  <a:lnTo>
                    <a:pt x="2825" y="1262"/>
                  </a:lnTo>
                  <a:lnTo>
                    <a:pt x="3002" y="1218"/>
                  </a:lnTo>
                  <a:lnTo>
                    <a:pt x="3179" y="1144"/>
                  </a:lnTo>
                  <a:lnTo>
                    <a:pt x="3355" y="1130"/>
                  </a:lnTo>
                  <a:lnTo>
                    <a:pt x="3531" y="1218"/>
                  </a:lnTo>
                  <a:lnTo>
                    <a:pt x="3708" y="1169"/>
                  </a:lnTo>
                  <a:lnTo>
                    <a:pt x="3885" y="1354"/>
                  </a:lnTo>
                  <a:lnTo>
                    <a:pt x="4061" y="1433"/>
                  </a:lnTo>
                  <a:lnTo>
                    <a:pt x="4238" y="1150"/>
                  </a:lnTo>
                  <a:lnTo>
                    <a:pt x="4415" y="1483"/>
                  </a:lnTo>
                  <a:lnTo>
                    <a:pt x="4591" y="1309"/>
                  </a:lnTo>
                </a:path>
              </a:pathLst>
            </a:custGeom>
            <a:noFill/>
            <a:ln w="38100" cap="rnd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1793DA3-D599-B4A1-38C3-C93870BD75F9}"/>
              </a:ext>
            </a:extLst>
          </p:cNvPr>
          <p:cNvGrpSpPr/>
          <p:nvPr/>
        </p:nvGrpSpPr>
        <p:grpSpPr>
          <a:xfrm>
            <a:off x="2924176" y="1757363"/>
            <a:ext cx="184246" cy="3270219"/>
            <a:chOff x="2924176" y="1757363"/>
            <a:chExt cx="184246" cy="3270219"/>
          </a:xfrm>
        </p:grpSpPr>
        <p:sp>
          <p:nvSpPr>
            <p:cNvPr id="28" name="Oval 25">
              <a:extLst>
                <a:ext uri="{FF2B5EF4-FFF2-40B4-BE49-F238E27FC236}">
                  <a16:creationId xmlns:a16="http://schemas.microsoft.com/office/drawing/2014/main" id="{D6AA9AB9-3366-97C7-E5C1-7AFFBFE2E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176" y="4652963"/>
              <a:ext cx="63500" cy="65087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C0D2862E-1BCB-E8A7-A076-BD2E78E0C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176" y="4652963"/>
              <a:ext cx="63500" cy="65087"/>
            </a:xfrm>
            <a:prstGeom prst="ellipse">
              <a:avLst/>
            </a:prstGeom>
            <a:noFill/>
            <a:ln w="9525" cap="flat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7C0B03D-F0F7-A4A9-6D97-DD73C4D39B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1644" y="1757363"/>
              <a:ext cx="0" cy="326183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12141E1-1D78-D759-7225-857425057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8422" y="1765752"/>
              <a:ext cx="0" cy="3261830"/>
            </a:xfrm>
            <a:prstGeom prst="line">
              <a:avLst/>
            </a:prstGeom>
            <a:ln w="381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angle 38">
            <a:extLst>
              <a:ext uri="{FF2B5EF4-FFF2-40B4-BE49-F238E27FC236}">
                <a16:creationId xmlns:a16="http://schemas.microsoft.com/office/drawing/2014/main" id="{8DE1075C-E53B-152B-1F15-8DC67F6DDB1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33450" y="4331123"/>
            <a:ext cx="10451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no sampling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950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5AD0DDC-D23F-5A7E-0CA9-FFAD67842307}"/>
              </a:ext>
            </a:extLst>
          </p:cNvPr>
          <p:cNvGrpSpPr/>
          <p:nvPr/>
        </p:nvGrpSpPr>
        <p:grpSpPr>
          <a:xfrm>
            <a:off x="2007969" y="5454042"/>
            <a:ext cx="5572899" cy="533460"/>
            <a:chOff x="1984933" y="2862926"/>
            <a:chExt cx="5572899" cy="533460"/>
          </a:xfrm>
        </p:grpSpPr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797C24EA-D26F-8EE1-0CED-CADBBF162D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56703" y="2991157"/>
              <a:ext cx="5334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1997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01146B00-81D0-E0E0-3AF8-C4FEAAC59D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64691" y="2991157"/>
              <a:ext cx="5334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1999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9417DCA4-6BE1-DFEE-2EB1-4BD6B30DEF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672678" y="2982824"/>
              <a:ext cx="5167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2001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8BAA0616-5B6A-C55B-E9F7-EAE8855D4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79078" y="2991157"/>
              <a:ext cx="5334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2003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3403D3A4-2B17-BCED-C69B-ACB7E70E9E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87066" y="2991157"/>
              <a:ext cx="5334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2005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74E710AC-4441-1D29-CECE-475AEFCBF5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95053" y="2982824"/>
              <a:ext cx="5167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2007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BC22F2E6-ACF8-E3F6-BFE3-96DB822CAD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301453" y="2991156"/>
              <a:ext cx="5334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2009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B69E5733-BBF5-8C14-B6D0-400B1E7242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09441" y="2982824"/>
              <a:ext cx="5167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2011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BC539CD0-70D2-64D2-48A5-732E37AB0A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115841" y="2991157"/>
              <a:ext cx="5334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2013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C4989450-47EE-293F-6258-C5F416CB71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523828" y="2991157"/>
              <a:ext cx="5334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2015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1B2BD340-847A-AB9F-19A3-4042B730A1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931816" y="2982824"/>
              <a:ext cx="5167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2017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9A907C99-FA4E-5C74-5A8A-E86274A95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338216" y="2991157"/>
              <a:ext cx="5334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2019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79D17A8C-4320-A9FA-18AC-DD359313B3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746203" y="2991157"/>
              <a:ext cx="5334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8F2210B6-91B1-9B8B-5567-6D7AEA4848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152603" y="2991157"/>
              <a:ext cx="5334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2023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5" name="Rectangle 38">
            <a:extLst>
              <a:ext uri="{FF2B5EF4-FFF2-40B4-BE49-F238E27FC236}">
                <a16:creationId xmlns:a16="http://schemas.microsoft.com/office/drawing/2014/main" id="{24056148-FF78-6A08-37BE-31396545324D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-197820" y="2878525"/>
            <a:ext cx="2786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Nitrogen (mg/L as N)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063D3D52-5B26-A8C7-B184-28E764A68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92" y="71870"/>
            <a:ext cx="34491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Nitrogen (1997- 2023)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2D0A378-F7D2-0463-0190-096D5C91C5DD}"/>
              </a:ext>
            </a:extLst>
          </p:cNvPr>
          <p:cNvGrpSpPr/>
          <p:nvPr/>
        </p:nvGrpSpPr>
        <p:grpSpPr>
          <a:xfrm>
            <a:off x="7578960" y="713335"/>
            <a:ext cx="1163153" cy="1091976"/>
            <a:chOff x="7578960" y="587500"/>
            <a:chExt cx="1163153" cy="1091976"/>
          </a:xfrm>
        </p:grpSpPr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D3AFF9DC-27CC-D279-F72B-31D205AAC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960" y="1418462"/>
              <a:ext cx="280740" cy="21425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" name="Rectangle 49">
              <a:extLst>
                <a:ext uri="{FF2B5EF4-FFF2-40B4-BE49-F238E27FC236}">
                  <a16:creationId xmlns:a16="http://schemas.microsoft.com/office/drawing/2014/main" id="{6580F08D-F490-B7BC-9B02-15E590251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3417" y="1371699"/>
              <a:ext cx="6242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NH</a:t>
              </a:r>
              <a:r>
                <a:rPr kumimoji="0" lang="en-US" altLang="en-US" sz="2000" b="1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alt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B430A763-5DDE-E05F-0DC2-0CF5F1200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960" y="1167141"/>
              <a:ext cx="276213" cy="2142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42EF7CA4-320C-ED9B-2314-7DB6D8B94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3417" y="1120378"/>
              <a:ext cx="6242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</a:t>
              </a:r>
              <a:r>
                <a:rPr kumimoji="0" lang="en-US" altLang="en-US" sz="2000" b="1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alt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7F70D2D9-1322-0DA8-7578-12A8EDB9A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960" y="905616"/>
              <a:ext cx="276213" cy="2142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564B4CF5-B392-9F9C-5943-40A509A14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3417" y="858853"/>
              <a:ext cx="5446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</a:t>
              </a:r>
              <a:r>
                <a:rPr kumimoji="0" lang="en-US" altLang="en-US" sz="2000" b="1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alt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3" name="Rectangle 56">
              <a:extLst>
                <a:ext uri="{FF2B5EF4-FFF2-40B4-BE49-F238E27FC236}">
                  <a16:creationId xmlns:a16="http://schemas.microsoft.com/office/drawing/2014/main" id="{1A6AD0DE-3FE6-FF3C-4B08-F9F9F855C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960" y="634263"/>
              <a:ext cx="276213" cy="21425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FD754CEB-07AC-91A2-8FD7-1DC4FBC9F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3417" y="587500"/>
              <a:ext cx="7886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Org-N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D0AF5A5-427E-CF1A-058A-CA7563AA63B9}"/>
              </a:ext>
            </a:extLst>
          </p:cNvPr>
          <p:cNvGrpSpPr/>
          <p:nvPr/>
        </p:nvGrpSpPr>
        <p:grpSpPr>
          <a:xfrm>
            <a:off x="1646231" y="599828"/>
            <a:ext cx="5868994" cy="2490590"/>
            <a:chOff x="1646231" y="473993"/>
            <a:chExt cx="5868994" cy="249059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4DAD9B4-180F-E547-C120-8D34C8ACDA6E}"/>
                </a:ext>
              </a:extLst>
            </p:cNvPr>
            <p:cNvGrpSpPr/>
            <p:nvPr/>
          </p:nvGrpSpPr>
          <p:grpSpPr>
            <a:xfrm>
              <a:off x="1646231" y="473993"/>
              <a:ext cx="272387" cy="2490590"/>
              <a:chOff x="1688176" y="515938"/>
              <a:chExt cx="272387" cy="2490590"/>
            </a:xfrm>
          </p:grpSpPr>
          <p:sp>
            <p:nvSpPr>
              <p:cNvPr id="24" name="Rectangle 17">
                <a:extLst>
                  <a:ext uri="{FF2B5EF4-FFF2-40B4-BE49-F238E27FC236}">
                    <a16:creationId xmlns:a16="http://schemas.microsoft.com/office/drawing/2014/main" id="{BEE758A5-49EC-3BD2-D28A-4B0623120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8019" y="2698751"/>
                <a:ext cx="1298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5" name="Rectangle 18">
                <a:extLst>
                  <a:ext uri="{FF2B5EF4-FFF2-40B4-BE49-F238E27FC236}">
                    <a16:creationId xmlns:a16="http://schemas.microsoft.com/office/drawing/2014/main" id="{FD690B2F-7E5D-0352-B376-425F0219F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8019" y="2336801"/>
                <a:ext cx="1298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6" name="Rectangle 19">
                <a:extLst>
                  <a:ext uri="{FF2B5EF4-FFF2-40B4-BE49-F238E27FC236}">
                    <a16:creationId xmlns:a16="http://schemas.microsoft.com/office/drawing/2014/main" id="{DD2C7FC6-7EA5-4693-C3FA-0963C807D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8019" y="1973263"/>
                <a:ext cx="1298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7" name="Rectangle 20">
                <a:extLst>
                  <a:ext uri="{FF2B5EF4-FFF2-40B4-BE49-F238E27FC236}">
                    <a16:creationId xmlns:a16="http://schemas.microsoft.com/office/drawing/2014/main" id="{8B2BC517-C0BE-C493-8199-A447AC283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0719" y="1606551"/>
                <a:ext cx="1298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CC4AF838-D8EF-AF09-999F-35FE3D421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0719" y="1243013"/>
                <a:ext cx="1298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9" name="Rectangle 22">
                <a:extLst>
                  <a:ext uri="{FF2B5EF4-FFF2-40B4-BE49-F238E27FC236}">
                    <a16:creationId xmlns:a16="http://schemas.microsoft.com/office/drawing/2014/main" id="{605647C5-6239-D6CE-8886-81825B7C2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176" y="879476"/>
                <a:ext cx="2596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0" name="Rectangle 23">
                <a:extLst>
                  <a:ext uri="{FF2B5EF4-FFF2-40B4-BE49-F238E27FC236}">
                    <a16:creationId xmlns:a16="http://schemas.microsoft.com/office/drawing/2014/main" id="{1079EAE3-8B1E-C697-B75A-A4F3AB671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176" y="515938"/>
                <a:ext cx="2596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12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AD3EBDD-BD8F-4B7F-2284-D037DB393254}"/>
                </a:ext>
              </a:extLst>
            </p:cNvPr>
            <p:cNvGrpSpPr/>
            <p:nvPr/>
          </p:nvGrpSpPr>
          <p:grpSpPr>
            <a:xfrm>
              <a:off x="1960546" y="613366"/>
              <a:ext cx="5554679" cy="2204648"/>
              <a:chOff x="1960546" y="613366"/>
              <a:chExt cx="5554679" cy="2204648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498A9DD-FE02-4237-ACFD-3AFD235A73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40185" y="613366"/>
                <a:ext cx="0" cy="2155001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DE03451-1899-5199-AA68-E12CA8A2A9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7075" y="613366"/>
                <a:ext cx="0" cy="2155001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3BB33C7F-EF3E-3D04-0C01-53977CF3F9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6125" y="633413"/>
                <a:ext cx="5499100" cy="1819275"/>
              </a:xfrm>
              <a:custGeom>
                <a:avLst/>
                <a:gdLst>
                  <a:gd name="T0" fmla="*/ 0 w 3464"/>
                  <a:gd name="T1" fmla="*/ 1146 h 1146"/>
                  <a:gd name="T2" fmla="*/ 3464 w 3464"/>
                  <a:gd name="T3" fmla="*/ 1146 h 1146"/>
                  <a:gd name="T4" fmla="*/ 0 w 3464"/>
                  <a:gd name="T5" fmla="*/ 917 h 1146"/>
                  <a:gd name="T6" fmla="*/ 3464 w 3464"/>
                  <a:gd name="T7" fmla="*/ 917 h 1146"/>
                  <a:gd name="T8" fmla="*/ 0 w 3464"/>
                  <a:gd name="T9" fmla="*/ 688 h 1146"/>
                  <a:gd name="T10" fmla="*/ 3464 w 3464"/>
                  <a:gd name="T11" fmla="*/ 688 h 1146"/>
                  <a:gd name="T12" fmla="*/ 0 w 3464"/>
                  <a:gd name="T13" fmla="*/ 459 h 1146"/>
                  <a:gd name="T14" fmla="*/ 3464 w 3464"/>
                  <a:gd name="T15" fmla="*/ 459 h 1146"/>
                  <a:gd name="T16" fmla="*/ 0 w 3464"/>
                  <a:gd name="T17" fmla="*/ 230 h 1146"/>
                  <a:gd name="T18" fmla="*/ 3464 w 3464"/>
                  <a:gd name="T19" fmla="*/ 230 h 1146"/>
                  <a:gd name="T20" fmla="*/ 0 w 3464"/>
                  <a:gd name="T21" fmla="*/ 0 h 1146"/>
                  <a:gd name="T22" fmla="*/ 3464 w 3464"/>
                  <a:gd name="T23" fmla="*/ 0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64" h="1146">
                    <a:moveTo>
                      <a:pt x="0" y="1146"/>
                    </a:moveTo>
                    <a:lnTo>
                      <a:pt x="3464" y="1146"/>
                    </a:lnTo>
                    <a:moveTo>
                      <a:pt x="0" y="917"/>
                    </a:moveTo>
                    <a:lnTo>
                      <a:pt x="3464" y="917"/>
                    </a:lnTo>
                    <a:moveTo>
                      <a:pt x="0" y="688"/>
                    </a:moveTo>
                    <a:lnTo>
                      <a:pt x="3464" y="688"/>
                    </a:lnTo>
                    <a:moveTo>
                      <a:pt x="0" y="459"/>
                    </a:moveTo>
                    <a:lnTo>
                      <a:pt x="3464" y="459"/>
                    </a:lnTo>
                    <a:moveTo>
                      <a:pt x="0" y="230"/>
                    </a:moveTo>
                    <a:lnTo>
                      <a:pt x="3464" y="230"/>
                    </a:lnTo>
                    <a:moveTo>
                      <a:pt x="0" y="0"/>
                    </a:moveTo>
                    <a:lnTo>
                      <a:pt x="3464" y="0"/>
                    </a:lnTo>
                  </a:path>
                </a:pathLst>
              </a:custGeom>
              <a:noFill/>
              <a:ln w="9525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">
                <a:extLst>
                  <a:ext uri="{FF2B5EF4-FFF2-40B4-BE49-F238E27FC236}">
                    <a16:creationId xmlns:a16="http://schemas.microsoft.com/office/drawing/2014/main" id="{798D5AD6-D4C1-4CBC-3E63-7A61245F7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125" y="633413"/>
                <a:ext cx="5499100" cy="2182813"/>
              </a:xfrm>
              <a:prstGeom prst="rect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7008EE82-5FCF-0EB9-DD13-CD5FF0A2D5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1525" y="2222501"/>
                <a:ext cx="5446713" cy="593725"/>
              </a:xfrm>
              <a:custGeom>
                <a:avLst/>
                <a:gdLst>
                  <a:gd name="T0" fmla="*/ 95 w 3431"/>
                  <a:gd name="T1" fmla="*/ 369 h 374"/>
                  <a:gd name="T2" fmla="*/ 0 w 3431"/>
                  <a:gd name="T3" fmla="*/ 374 h 374"/>
                  <a:gd name="T4" fmla="*/ 129 w 3431"/>
                  <a:gd name="T5" fmla="*/ 356 h 374"/>
                  <a:gd name="T6" fmla="*/ 223 w 3431"/>
                  <a:gd name="T7" fmla="*/ 374 h 374"/>
                  <a:gd name="T8" fmla="*/ 129 w 3431"/>
                  <a:gd name="T9" fmla="*/ 356 h 374"/>
                  <a:gd name="T10" fmla="*/ 352 w 3431"/>
                  <a:gd name="T11" fmla="*/ 363 h 374"/>
                  <a:gd name="T12" fmla="*/ 258 w 3431"/>
                  <a:gd name="T13" fmla="*/ 374 h 374"/>
                  <a:gd name="T14" fmla="*/ 385 w 3431"/>
                  <a:gd name="T15" fmla="*/ 363 h 374"/>
                  <a:gd name="T16" fmla="*/ 479 w 3431"/>
                  <a:gd name="T17" fmla="*/ 374 h 374"/>
                  <a:gd name="T18" fmla="*/ 385 w 3431"/>
                  <a:gd name="T19" fmla="*/ 363 h 374"/>
                  <a:gd name="T20" fmla="*/ 608 w 3431"/>
                  <a:gd name="T21" fmla="*/ 363 h 374"/>
                  <a:gd name="T22" fmla="*/ 514 w 3431"/>
                  <a:gd name="T23" fmla="*/ 374 h 374"/>
                  <a:gd name="T24" fmla="*/ 643 w 3431"/>
                  <a:gd name="T25" fmla="*/ 363 h 374"/>
                  <a:gd name="T26" fmla="*/ 737 w 3431"/>
                  <a:gd name="T27" fmla="*/ 374 h 374"/>
                  <a:gd name="T28" fmla="*/ 643 w 3431"/>
                  <a:gd name="T29" fmla="*/ 363 h 374"/>
                  <a:gd name="T30" fmla="*/ 864 w 3431"/>
                  <a:gd name="T31" fmla="*/ 363 h 374"/>
                  <a:gd name="T32" fmla="*/ 770 w 3431"/>
                  <a:gd name="T33" fmla="*/ 374 h 374"/>
                  <a:gd name="T34" fmla="*/ 899 w 3431"/>
                  <a:gd name="T35" fmla="*/ 325 h 374"/>
                  <a:gd name="T36" fmla="*/ 993 w 3431"/>
                  <a:gd name="T37" fmla="*/ 374 h 374"/>
                  <a:gd name="T38" fmla="*/ 899 w 3431"/>
                  <a:gd name="T39" fmla="*/ 325 h 374"/>
                  <a:gd name="T40" fmla="*/ 1122 w 3431"/>
                  <a:gd name="T41" fmla="*/ 363 h 374"/>
                  <a:gd name="T42" fmla="*/ 1027 w 3431"/>
                  <a:gd name="T43" fmla="*/ 374 h 374"/>
                  <a:gd name="T44" fmla="*/ 1412 w 3431"/>
                  <a:gd name="T45" fmla="*/ 334 h 374"/>
                  <a:gd name="T46" fmla="*/ 1507 w 3431"/>
                  <a:gd name="T47" fmla="*/ 374 h 374"/>
                  <a:gd name="T48" fmla="*/ 1412 w 3431"/>
                  <a:gd name="T49" fmla="*/ 334 h 374"/>
                  <a:gd name="T50" fmla="*/ 1634 w 3431"/>
                  <a:gd name="T51" fmla="*/ 355 h 374"/>
                  <a:gd name="T52" fmla="*/ 1540 w 3431"/>
                  <a:gd name="T53" fmla="*/ 374 h 374"/>
                  <a:gd name="T54" fmla="*/ 1669 w 3431"/>
                  <a:gd name="T55" fmla="*/ 358 h 374"/>
                  <a:gd name="T56" fmla="*/ 1763 w 3431"/>
                  <a:gd name="T57" fmla="*/ 374 h 374"/>
                  <a:gd name="T58" fmla="*/ 1669 w 3431"/>
                  <a:gd name="T59" fmla="*/ 358 h 374"/>
                  <a:gd name="T60" fmla="*/ 2019 w 3431"/>
                  <a:gd name="T61" fmla="*/ 225 h 374"/>
                  <a:gd name="T62" fmla="*/ 1925 w 3431"/>
                  <a:gd name="T63" fmla="*/ 374 h 374"/>
                  <a:gd name="T64" fmla="*/ 2054 w 3431"/>
                  <a:gd name="T65" fmla="*/ 363 h 374"/>
                  <a:gd name="T66" fmla="*/ 2148 w 3431"/>
                  <a:gd name="T67" fmla="*/ 374 h 374"/>
                  <a:gd name="T68" fmla="*/ 2054 w 3431"/>
                  <a:gd name="T69" fmla="*/ 363 h 374"/>
                  <a:gd name="T70" fmla="*/ 2277 w 3431"/>
                  <a:gd name="T71" fmla="*/ 363 h 374"/>
                  <a:gd name="T72" fmla="*/ 2182 w 3431"/>
                  <a:gd name="T73" fmla="*/ 374 h 374"/>
                  <a:gd name="T74" fmla="*/ 2310 w 3431"/>
                  <a:gd name="T75" fmla="*/ 363 h 374"/>
                  <a:gd name="T76" fmla="*/ 2404 w 3431"/>
                  <a:gd name="T77" fmla="*/ 374 h 374"/>
                  <a:gd name="T78" fmla="*/ 2310 w 3431"/>
                  <a:gd name="T79" fmla="*/ 363 h 374"/>
                  <a:gd name="T80" fmla="*/ 2533 w 3431"/>
                  <a:gd name="T81" fmla="*/ 363 h 374"/>
                  <a:gd name="T82" fmla="*/ 2439 w 3431"/>
                  <a:gd name="T83" fmla="*/ 374 h 374"/>
                  <a:gd name="T84" fmla="*/ 2567 w 3431"/>
                  <a:gd name="T85" fmla="*/ 343 h 374"/>
                  <a:gd name="T86" fmla="*/ 2661 w 3431"/>
                  <a:gd name="T87" fmla="*/ 374 h 374"/>
                  <a:gd name="T88" fmla="*/ 2567 w 3431"/>
                  <a:gd name="T89" fmla="*/ 343 h 374"/>
                  <a:gd name="T90" fmla="*/ 2789 w 3431"/>
                  <a:gd name="T91" fmla="*/ 340 h 374"/>
                  <a:gd name="T92" fmla="*/ 2695 w 3431"/>
                  <a:gd name="T93" fmla="*/ 374 h 374"/>
                  <a:gd name="T94" fmla="*/ 2824 w 3431"/>
                  <a:gd name="T95" fmla="*/ 248 h 374"/>
                  <a:gd name="T96" fmla="*/ 2918 w 3431"/>
                  <a:gd name="T97" fmla="*/ 374 h 374"/>
                  <a:gd name="T98" fmla="*/ 2824 w 3431"/>
                  <a:gd name="T99" fmla="*/ 248 h 374"/>
                  <a:gd name="T100" fmla="*/ 3046 w 3431"/>
                  <a:gd name="T101" fmla="*/ 328 h 374"/>
                  <a:gd name="T102" fmla="*/ 2952 w 3431"/>
                  <a:gd name="T103" fmla="*/ 374 h 374"/>
                  <a:gd name="T104" fmla="*/ 3080 w 3431"/>
                  <a:gd name="T105" fmla="*/ 0 h 374"/>
                  <a:gd name="T106" fmla="*/ 3174 w 3431"/>
                  <a:gd name="T107" fmla="*/ 374 h 374"/>
                  <a:gd name="T108" fmla="*/ 3080 w 3431"/>
                  <a:gd name="T109" fmla="*/ 0 h 374"/>
                  <a:gd name="T110" fmla="*/ 3303 w 3431"/>
                  <a:gd name="T111" fmla="*/ 363 h 374"/>
                  <a:gd name="T112" fmla="*/ 3208 w 3431"/>
                  <a:gd name="T113" fmla="*/ 374 h 374"/>
                  <a:gd name="T114" fmla="*/ 3337 w 3431"/>
                  <a:gd name="T115" fmla="*/ 351 h 374"/>
                  <a:gd name="T116" fmla="*/ 3431 w 3431"/>
                  <a:gd name="T117" fmla="*/ 374 h 374"/>
                  <a:gd name="T118" fmla="*/ 3337 w 3431"/>
                  <a:gd name="T119" fmla="*/ 351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31" h="374">
                    <a:moveTo>
                      <a:pt x="0" y="369"/>
                    </a:moveTo>
                    <a:lnTo>
                      <a:pt x="95" y="369"/>
                    </a:lnTo>
                    <a:lnTo>
                      <a:pt x="95" y="374"/>
                    </a:lnTo>
                    <a:lnTo>
                      <a:pt x="0" y="374"/>
                    </a:lnTo>
                    <a:lnTo>
                      <a:pt x="0" y="369"/>
                    </a:lnTo>
                    <a:close/>
                    <a:moveTo>
                      <a:pt x="129" y="356"/>
                    </a:moveTo>
                    <a:lnTo>
                      <a:pt x="223" y="356"/>
                    </a:lnTo>
                    <a:lnTo>
                      <a:pt x="223" y="374"/>
                    </a:lnTo>
                    <a:lnTo>
                      <a:pt x="129" y="374"/>
                    </a:lnTo>
                    <a:lnTo>
                      <a:pt x="129" y="356"/>
                    </a:lnTo>
                    <a:close/>
                    <a:moveTo>
                      <a:pt x="258" y="363"/>
                    </a:moveTo>
                    <a:lnTo>
                      <a:pt x="352" y="363"/>
                    </a:lnTo>
                    <a:lnTo>
                      <a:pt x="352" y="374"/>
                    </a:lnTo>
                    <a:lnTo>
                      <a:pt x="258" y="374"/>
                    </a:lnTo>
                    <a:lnTo>
                      <a:pt x="258" y="363"/>
                    </a:lnTo>
                    <a:close/>
                    <a:moveTo>
                      <a:pt x="385" y="363"/>
                    </a:moveTo>
                    <a:lnTo>
                      <a:pt x="479" y="363"/>
                    </a:lnTo>
                    <a:lnTo>
                      <a:pt x="479" y="374"/>
                    </a:lnTo>
                    <a:lnTo>
                      <a:pt x="385" y="374"/>
                    </a:lnTo>
                    <a:lnTo>
                      <a:pt x="385" y="363"/>
                    </a:lnTo>
                    <a:close/>
                    <a:moveTo>
                      <a:pt x="514" y="363"/>
                    </a:moveTo>
                    <a:lnTo>
                      <a:pt x="608" y="363"/>
                    </a:lnTo>
                    <a:lnTo>
                      <a:pt x="608" y="374"/>
                    </a:lnTo>
                    <a:lnTo>
                      <a:pt x="514" y="374"/>
                    </a:lnTo>
                    <a:lnTo>
                      <a:pt x="514" y="363"/>
                    </a:lnTo>
                    <a:close/>
                    <a:moveTo>
                      <a:pt x="643" y="363"/>
                    </a:moveTo>
                    <a:lnTo>
                      <a:pt x="737" y="363"/>
                    </a:lnTo>
                    <a:lnTo>
                      <a:pt x="737" y="374"/>
                    </a:lnTo>
                    <a:lnTo>
                      <a:pt x="643" y="374"/>
                    </a:lnTo>
                    <a:lnTo>
                      <a:pt x="643" y="363"/>
                    </a:lnTo>
                    <a:close/>
                    <a:moveTo>
                      <a:pt x="770" y="363"/>
                    </a:moveTo>
                    <a:lnTo>
                      <a:pt x="864" y="363"/>
                    </a:lnTo>
                    <a:lnTo>
                      <a:pt x="864" y="374"/>
                    </a:lnTo>
                    <a:lnTo>
                      <a:pt x="770" y="374"/>
                    </a:lnTo>
                    <a:lnTo>
                      <a:pt x="770" y="363"/>
                    </a:lnTo>
                    <a:close/>
                    <a:moveTo>
                      <a:pt x="899" y="325"/>
                    </a:moveTo>
                    <a:lnTo>
                      <a:pt x="993" y="325"/>
                    </a:lnTo>
                    <a:lnTo>
                      <a:pt x="993" y="374"/>
                    </a:lnTo>
                    <a:lnTo>
                      <a:pt x="899" y="374"/>
                    </a:lnTo>
                    <a:lnTo>
                      <a:pt x="899" y="325"/>
                    </a:lnTo>
                    <a:close/>
                    <a:moveTo>
                      <a:pt x="1027" y="363"/>
                    </a:moveTo>
                    <a:lnTo>
                      <a:pt x="1122" y="363"/>
                    </a:lnTo>
                    <a:lnTo>
                      <a:pt x="1122" y="374"/>
                    </a:lnTo>
                    <a:lnTo>
                      <a:pt x="1027" y="374"/>
                    </a:lnTo>
                    <a:lnTo>
                      <a:pt x="1027" y="363"/>
                    </a:lnTo>
                    <a:close/>
                    <a:moveTo>
                      <a:pt x="1412" y="334"/>
                    </a:moveTo>
                    <a:lnTo>
                      <a:pt x="1507" y="334"/>
                    </a:lnTo>
                    <a:lnTo>
                      <a:pt x="1507" y="374"/>
                    </a:lnTo>
                    <a:lnTo>
                      <a:pt x="1412" y="374"/>
                    </a:lnTo>
                    <a:lnTo>
                      <a:pt x="1412" y="334"/>
                    </a:lnTo>
                    <a:close/>
                    <a:moveTo>
                      <a:pt x="1540" y="355"/>
                    </a:moveTo>
                    <a:lnTo>
                      <a:pt x="1634" y="355"/>
                    </a:lnTo>
                    <a:lnTo>
                      <a:pt x="1634" y="374"/>
                    </a:lnTo>
                    <a:lnTo>
                      <a:pt x="1540" y="374"/>
                    </a:lnTo>
                    <a:lnTo>
                      <a:pt x="1540" y="355"/>
                    </a:lnTo>
                    <a:close/>
                    <a:moveTo>
                      <a:pt x="1669" y="358"/>
                    </a:moveTo>
                    <a:lnTo>
                      <a:pt x="1763" y="358"/>
                    </a:lnTo>
                    <a:lnTo>
                      <a:pt x="1763" y="374"/>
                    </a:lnTo>
                    <a:lnTo>
                      <a:pt x="1669" y="374"/>
                    </a:lnTo>
                    <a:lnTo>
                      <a:pt x="1669" y="358"/>
                    </a:lnTo>
                    <a:close/>
                    <a:moveTo>
                      <a:pt x="1925" y="225"/>
                    </a:moveTo>
                    <a:lnTo>
                      <a:pt x="2019" y="225"/>
                    </a:lnTo>
                    <a:lnTo>
                      <a:pt x="2019" y="374"/>
                    </a:lnTo>
                    <a:lnTo>
                      <a:pt x="1925" y="374"/>
                    </a:lnTo>
                    <a:lnTo>
                      <a:pt x="1925" y="225"/>
                    </a:lnTo>
                    <a:close/>
                    <a:moveTo>
                      <a:pt x="2054" y="363"/>
                    </a:moveTo>
                    <a:lnTo>
                      <a:pt x="2148" y="363"/>
                    </a:lnTo>
                    <a:lnTo>
                      <a:pt x="2148" y="374"/>
                    </a:lnTo>
                    <a:lnTo>
                      <a:pt x="2054" y="374"/>
                    </a:lnTo>
                    <a:lnTo>
                      <a:pt x="2054" y="363"/>
                    </a:lnTo>
                    <a:close/>
                    <a:moveTo>
                      <a:pt x="2182" y="363"/>
                    </a:moveTo>
                    <a:lnTo>
                      <a:pt x="2277" y="363"/>
                    </a:lnTo>
                    <a:lnTo>
                      <a:pt x="2277" y="374"/>
                    </a:lnTo>
                    <a:lnTo>
                      <a:pt x="2182" y="374"/>
                    </a:lnTo>
                    <a:lnTo>
                      <a:pt x="2182" y="363"/>
                    </a:lnTo>
                    <a:close/>
                    <a:moveTo>
                      <a:pt x="2310" y="363"/>
                    </a:moveTo>
                    <a:lnTo>
                      <a:pt x="2404" y="363"/>
                    </a:lnTo>
                    <a:lnTo>
                      <a:pt x="2404" y="374"/>
                    </a:lnTo>
                    <a:lnTo>
                      <a:pt x="2310" y="374"/>
                    </a:lnTo>
                    <a:lnTo>
                      <a:pt x="2310" y="363"/>
                    </a:lnTo>
                    <a:close/>
                    <a:moveTo>
                      <a:pt x="2439" y="363"/>
                    </a:moveTo>
                    <a:lnTo>
                      <a:pt x="2533" y="363"/>
                    </a:lnTo>
                    <a:lnTo>
                      <a:pt x="2533" y="374"/>
                    </a:lnTo>
                    <a:lnTo>
                      <a:pt x="2439" y="374"/>
                    </a:lnTo>
                    <a:lnTo>
                      <a:pt x="2439" y="363"/>
                    </a:lnTo>
                    <a:close/>
                    <a:moveTo>
                      <a:pt x="2567" y="343"/>
                    </a:moveTo>
                    <a:lnTo>
                      <a:pt x="2661" y="343"/>
                    </a:lnTo>
                    <a:lnTo>
                      <a:pt x="2661" y="374"/>
                    </a:lnTo>
                    <a:lnTo>
                      <a:pt x="2567" y="374"/>
                    </a:lnTo>
                    <a:lnTo>
                      <a:pt x="2567" y="343"/>
                    </a:lnTo>
                    <a:close/>
                    <a:moveTo>
                      <a:pt x="2695" y="340"/>
                    </a:moveTo>
                    <a:lnTo>
                      <a:pt x="2789" y="340"/>
                    </a:lnTo>
                    <a:lnTo>
                      <a:pt x="2789" y="374"/>
                    </a:lnTo>
                    <a:lnTo>
                      <a:pt x="2695" y="374"/>
                    </a:lnTo>
                    <a:lnTo>
                      <a:pt x="2695" y="340"/>
                    </a:lnTo>
                    <a:close/>
                    <a:moveTo>
                      <a:pt x="2824" y="248"/>
                    </a:moveTo>
                    <a:lnTo>
                      <a:pt x="2918" y="248"/>
                    </a:lnTo>
                    <a:lnTo>
                      <a:pt x="2918" y="374"/>
                    </a:lnTo>
                    <a:lnTo>
                      <a:pt x="2824" y="374"/>
                    </a:lnTo>
                    <a:lnTo>
                      <a:pt x="2824" y="248"/>
                    </a:lnTo>
                    <a:close/>
                    <a:moveTo>
                      <a:pt x="2952" y="328"/>
                    </a:moveTo>
                    <a:lnTo>
                      <a:pt x="3046" y="328"/>
                    </a:lnTo>
                    <a:lnTo>
                      <a:pt x="3046" y="374"/>
                    </a:lnTo>
                    <a:lnTo>
                      <a:pt x="2952" y="374"/>
                    </a:lnTo>
                    <a:lnTo>
                      <a:pt x="2952" y="328"/>
                    </a:lnTo>
                    <a:close/>
                    <a:moveTo>
                      <a:pt x="3080" y="0"/>
                    </a:moveTo>
                    <a:lnTo>
                      <a:pt x="3174" y="0"/>
                    </a:lnTo>
                    <a:lnTo>
                      <a:pt x="3174" y="374"/>
                    </a:lnTo>
                    <a:lnTo>
                      <a:pt x="3080" y="374"/>
                    </a:lnTo>
                    <a:lnTo>
                      <a:pt x="3080" y="0"/>
                    </a:lnTo>
                    <a:close/>
                    <a:moveTo>
                      <a:pt x="3208" y="363"/>
                    </a:moveTo>
                    <a:lnTo>
                      <a:pt x="3303" y="363"/>
                    </a:lnTo>
                    <a:lnTo>
                      <a:pt x="3303" y="374"/>
                    </a:lnTo>
                    <a:lnTo>
                      <a:pt x="3208" y="374"/>
                    </a:lnTo>
                    <a:lnTo>
                      <a:pt x="3208" y="363"/>
                    </a:lnTo>
                    <a:close/>
                    <a:moveTo>
                      <a:pt x="3337" y="351"/>
                    </a:moveTo>
                    <a:lnTo>
                      <a:pt x="3431" y="351"/>
                    </a:lnTo>
                    <a:lnTo>
                      <a:pt x="3431" y="374"/>
                    </a:lnTo>
                    <a:lnTo>
                      <a:pt x="3337" y="374"/>
                    </a:lnTo>
                    <a:lnTo>
                      <a:pt x="3337" y="351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84D195D7-56F7-CF93-C3AA-0F71A45787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1525" y="2222501"/>
                <a:ext cx="5446713" cy="593725"/>
              </a:xfrm>
              <a:custGeom>
                <a:avLst/>
                <a:gdLst>
                  <a:gd name="T0" fmla="*/ 95 w 3431"/>
                  <a:gd name="T1" fmla="*/ 369 h 374"/>
                  <a:gd name="T2" fmla="*/ 0 w 3431"/>
                  <a:gd name="T3" fmla="*/ 374 h 374"/>
                  <a:gd name="T4" fmla="*/ 129 w 3431"/>
                  <a:gd name="T5" fmla="*/ 356 h 374"/>
                  <a:gd name="T6" fmla="*/ 223 w 3431"/>
                  <a:gd name="T7" fmla="*/ 374 h 374"/>
                  <a:gd name="T8" fmla="*/ 129 w 3431"/>
                  <a:gd name="T9" fmla="*/ 356 h 374"/>
                  <a:gd name="T10" fmla="*/ 352 w 3431"/>
                  <a:gd name="T11" fmla="*/ 363 h 374"/>
                  <a:gd name="T12" fmla="*/ 258 w 3431"/>
                  <a:gd name="T13" fmla="*/ 374 h 374"/>
                  <a:gd name="T14" fmla="*/ 385 w 3431"/>
                  <a:gd name="T15" fmla="*/ 363 h 374"/>
                  <a:gd name="T16" fmla="*/ 479 w 3431"/>
                  <a:gd name="T17" fmla="*/ 374 h 374"/>
                  <a:gd name="T18" fmla="*/ 385 w 3431"/>
                  <a:gd name="T19" fmla="*/ 363 h 374"/>
                  <a:gd name="T20" fmla="*/ 608 w 3431"/>
                  <a:gd name="T21" fmla="*/ 363 h 374"/>
                  <a:gd name="T22" fmla="*/ 514 w 3431"/>
                  <a:gd name="T23" fmla="*/ 374 h 374"/>
                  <a:gd name="T24" fmla="*/ 643 w 3431"/>
                  <a:gd name="T25" fmla="*/ 363 h 374"/>
                  <a:gd name="T26" fmla="*/ 737 w 3431"/>
                  <a:gd name="T27" fmla="*/ 374 h 374"/>
                  <a:gd name="T28" fmla="*/ 643 w 3431"/>
                  <a:gd name="T29" fmla="*/ 363 h 374"/>
                  <a:gd name="T30" fmla="*/ 864 w 3431"/>
                  <a:gd name="T31" fmla="*/ 363 h 374"/>
                  <a:gd name="T32" fmla="*/ 770 w 3431"/>
                  <a:gd name="T33" fmla="*/ 374 h 374"/>
                  <a:gd name="T34" fmla="*/ 899 w 3431"/>
                  <a:gd name="T35" fmla="*/ 325 h 374"/>
                  <a:gd name="T36" fmla="*/ 993 w 3431"/>
                  <a:gd name="T37" fmla="*/ 374 h 374"/>
                  <a:gd name="T38" fmla="*/ 899 w 3431"/>
                  <a:gd name="T39" fmla="*/ 325 h 374"/>
                  <a:gd name="T40" fmla="*/ 1122 w 3431"/>
                  <a:gd name="T41" fmla="*/ 363 h 374"/>
                  <a:gd name="T42" fmla="*/ 1027 w 3431"/>
                  <a:gd name="T43" fmla="*/ 374 h 374"/>
                  <a:gd name="T44" fmla="*/ 1412 w 3431"/>
                  <a:gd name="T45" fmla="*/ 334 h 374"/>
                  <a:gd name="T46" fmla="*/ 1507 w 3431"/>
                  <a:gd name="T47" fmla="*/ 374 h 374"/>
                  <a:gd name="T48" fmla="*/ 1412 w 3431"/>
                  <a:gd name="T49" fmla="*/ 334 h 374"/>
                  <a:gd name="T50" fmla="*/ 1634 w 3431"/>
                  <a:gd name="T51" fmla="*/ 355 h 374"/>
                  <a:gd name="T52" fmla="*/ 1540 w 3431"/>
                  <a:gd name="T53" fmla="*/ 374 h 374"/>
                  <a:gd name="T54" fmla="*/ 1669 w 3431"/>
                  <a:gd name="T55" fmla="*/ 358 h 374"/>
                  <a:gd name="T56" fmla="*/ 1763 w 3431"/>
                  <a:gd name="T57" fmla="*/ 374 h 374"/>
                  <a:gd name="T58" fmla="*/ 1669 w 3431"/>
                  <a:gd name="T59" fmla="*/ 358 h 374"/>
                  <a:gd name="T60" fmla="*/ 2019 w 3431"/>
                  <a:gd name="T61" fmla="*/ 225 h 374"/>
                  <a:gd name="T62" fmla="*/ 1925 w 3431"/>
                  <a:gd name="T63" fmla="*/ 374 h 374"/>
                  <a:gd name="T64" fmla="*/ 2054 w 3431"/>
                  <a:gd name="T65" fmla="*/ 363 h 374"/>
                  <a:gd name="T66" fmla="*/ 2148 w 3431"/>
                  <a:gd name="T67" fmla="*/ 374 h 374"/>
                  <a:gd name="T68" fmla="*/ 2054 w 3431"/>
                  <a:gd name="T69" fmla="*/ 363 h 374"/>
                  <a:gd name="T70" fmla="*/ 2277 w 3431"/>
                  <a:gd name="T71" fmla="*/ 363 h 374"/>
                  <a:gd name="T72" fmla="*/ 2182 w 3431"/>
                  <a:gd name="T73" fmla="*/ 374 h 374"/>
                  <a:gd name="T74" fmla="*/ 2310 w 3431"/>
                  <a:gd name="T75" fmla="*/ 363 h 374"/>
                  <a:gd name="T76" fmla="*/ 2404 w 3431"/>
                  <a:gd name="T77" fmla="*/ 374 h 374"/>
                  <a:gd name="T78" fmla="*/ 2310 w 3431"/>
                  <a:gd name="T79" fmla="*/ 363 h 374"/>
                  <a:gd name="T80" fmla="*/ 2533 w 3431"/>
                  <a:gd name="T81" fmla="*/ 363 h 374"/>
                  <a:gd name="T82" fmla="*/ 2439 w 3431"/>
                  <a:gd name="T83" fmla="*/ 374 h 374"/>
                  <a:gd name="T84" fmla="*/ 2567 w 3431"/>
                  <a:gd name="T85" fmla="*/ 343 h 374"/>
                  <a:gd name="T86" fmla="*/ 2661 w 3431"/>
                  <a:gd name="T87" fmla="*/ 374 h 374"/>
                  <a:gd name="T88" fmla="*/ 2567 w 3431"/>
                  <a:gd name="T89" fmla="*/ 343 h 374"/>
                  <a:gd name="T90" fmla="*/ 2789 w 3431"/>
                  <a:gd name="T91" fmla="*/ 340 h 374"/>
                  <a:gd name="T92" fmla="*/ 2695 w 3431"/>
                  <a:gd name="T93" fmla="*/ 374 h 374"/>
                  <a:gd name="T94" fmla="*/ 2824 w 3431"/>
                  <a:gd name="T95" fmla="*/ 248 h 374"/>
                  <a:gd name="T96" fmla="*/ 2918 w 3431"/>
                  <a:gd name="T97" fmla="*/ 374 h 374"/>
                  <a:gd name="T98" fmla="*/ 2824 w 3431"/>
                  <a:gd name="T99" fmla="*/ 248 h 374"/>
                  <a:gd name="T100" fmla="*/ 3046 w 3431"/>
                  <a:gd name="T101" fmla="*/ 328 h 374"/>
                  <a:gd name="T102" fmla="*/ 2952 w 3431"/>
                  <a:gd name="T103" fmla="*/ 374 h 374"/>
                  <a:gd name="T104" fmla="*/ 3080 w 3431"/>
                  <a:gd name="T105" fmla="*/ 0 h 374"/>
                  <a:gd name="T106" fmla="*/ 3174 w 3431"/>
                  <a:gd name="T107" fmla="*/ 374 h 374"/>
                  <a:gd name="T108" fmla="*/ 3080 w 3431"/>
                  <a:gd name="T109" fmla="*/ 0 h 374"/>
                  <a:gd name="T110" fmla="*/ 3303 w 3431"/>
                  <a:gd name="T111" fmla="*/ 363 h 374"/>
                  <a:gd name="T112" fmla="*/ 3208 w 3431"/>
                  <a:gd name="T113" fmla="*/ 374 h 374"/>
                  <a:gd name="T114" fmla="*/ 3337 w 3431"/>
                  <a:gd name="T115" fmla="*/ 351 h 374"/>
                  <a:gd name="T116" fmla="*/ 3431 w 3431"/>
                  <a:gd name="T117" fmla="*/ 374 h 374"/>
                  <a:gd name="T118" fmla="*/ 3337 w 3431"/>
                  <a:gd name="T119" fmla="*/ 351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31" h="374">
                    <a:moveTo>
                      <a:pt x="0" y="369"/>
                    </a:moveTo>
                    <a:lnTo>
                      <a:pt x="95" y="369"/>
                    </a:lnTo>
                    <a:lnTo>
                      <a:pt x="95" y="374"/>
                    </a:lnTo>
                    <a:lnTo>
                      <a:pt x="0" y="374"/>
                    </a:lnTo>
                    <a:lnTo>
                      <a:pt x="0" y="369"/>
                    </a:lnTo>
                    <a:close/>
                    <a:moveTo>
                      <a:pt x="129" y="356"/>
                    </a:moveTo>
                    <a:lnTo>
                      <a:pt x="223" y="356"/>
                    </a:lnTo>
                    <a:lnTo>
                      <a:pt x="223" y="374"/>
                    </a:lnTo>
                    <a:lnTo>
                      <a:pt x="129" y="374"/>
                    </a:lnTo>
                    <a:lnTo>
                      <a:pt x="129" y="356"/>
                    </a:lnTo>
                    <a:close/>
                    <a:moveTo>
                      <a:pt x="258" y="363"/>
                    </a:moveTo>
                    <a:lnTo>
                      <a:pt x="352" y="363"/>
                    </a:lnTo>
                    <a:lnTo>
                      <a:pt x="352" y="374"/>
                    </a:lnTo>
                    <a:lnTo>
                      <a:pt x="258" y="374"/>
                    </a:lnTo>
                    <a:lnTo>
                      <a:pt x="258" y="363"/>
                    </a:lnTo>
                    <a:close/>
                    <a:moveTo>
                      <a:pt x="385" y="363"/>
                    </a:moveTo>
                    <a:lnTo>
                      <a:pt x="479" y="363"/>
                    </a:lnTo>
                    <a:lnTo>
                      <a:pt x="479" y="374"/>
                    </a:lnTo>
                    <a:lnTo>
                      <a:pt x="385" y="374"/>
                    </a:lnTo>
                    <a:lnTo>
                      <a:pt x="385" y="363"/>
                    </a:lnTo>
                    <a:close/>
                    <a:moveTo>
                      <a:pt x="514" y="363"/>
                    </a:moveTo>
                    <a:lnTo>
                      <a:pt x="608" y="363"/>
                    </a:lnTo>
                    <a:lnTo>
                      <a:pt x="608" y="374"/>
                    </a:lnTo>
                    <a:lnTo>
                      <a:pt x="514" y="374"/>
                    </a:lnTo>
                    <a:lnTo>
                      <a:pt x="514" y="363"/>
                    </a:lnTo>
                    <a:close/>
                    <a:moveTo>
                      <a:pt x="643" y="363"/>
                    </a:moveTo>
                    <a:lnTo>
                      <a:pt x="737" y="363"/>
                    </a:lnTo>
                    <a:lnTo>
                      <a:pt x="737" y="374"/>
                    </a:lnTo>
                    <a:lnTo>
                      <a:pt x="643" y="374"/>
                    </a:lnTo>
                    <a:lnTo>
                      <a:pt x="643" y="363"/>
                    </a:lnTo>
                    <a:close/>
                    <a:moveTo>
                      <a:pt x="770" y="363"/>
                    </a:moveTo>
                    <a:lnTo>
                      <a:pt x="864" y="363"/>
                    </a:lnTo>
                    <a:lnTo>
                      <a:pt x="864" y="374"/>
                    </a:lnTo>
                    <a:lnTo>
                      <a:pt x="770" y="374"/>
                    </a:lnTo>
                    <a:lnTo>
                      <a:pt x="770" y="363"/>
                    </a:lnTo>
                    <a:close/>
                    <a:moveTo>
                      <a:pt x="899" y="325"/>
                    </a:moveTo>
                    <a:lnTo>
                      <a:pt x="993" y="325"/>
                    </a:lnTo>
                    <a:lnTo>
                      <a:pt x="993" y="374"/>
                    </a:lnTo>
                    <a:lnTo>
                      <a:pt x="899" y="374"/>
                    </a:lnTo>
                    <a:lnTo>
                      <a:pt x="899" y="325"/>
                    </a:lnTo>
                    <a:close/>
                    <a:moveTo>
                      <a:pt x="1027" y="363"/>
                    </a:moveTo>
                    <a:lnTo>
                      <a:pt x="1122" y="363"/>
                    </a:lnTo>
                    <a:lnTo>
                      <a:pt x="1122" y="374"/>
                    </a:lnTo>
                    <a:lnTo>
                      <a:pt x="1027" y="374"/>
                    </a:lnTo>
                    <a:lnTo>
                      <a:pt x="1027" y="363"/>
                    </a:lnTo>
                    <a:close/>
                    <a:moveTo>
                      <a:pt x="1412" y="334"/>
                    </a:moveTo>
                    <a:lnTo>
                      <a:pt x="1507" y="334"/>
                    </a:lnTo>
                    <a:lnTo>
                      <a:pt x="1507" y="374"/>
                    </a:lnTo>
                    <a:lnTo>
                      <a:pt x="1412" y="374"/>
                    </a:lnTo>
                    <a:lnTo>
                      <a:pt x="1412" y="334"/>
                    </a:lnTo>
                    <a:close/>
                    <a:moveTo>
                      <a:pt x="1540" y="355"/>
                    </a:moveTo>
                    <a:lnTo>
                      <a:pt x="1634" y="355"/>
                    </a:lnTo>
                    <a:lnTo>
                      <a:pt x="1634" y="374"/>
                    </a:lnTo>
                    <a:lnTo>
                      <a:pt x="1540" y="374"/>
                    </a:lnTo>
                    <a:lnTo>
                      <a:pt x="1540" y="355"/>
                    </a:lnTo>
                    <a:close/>
                    <a:moveTo>
                      <a:pt x="1669" y="358"/>
                    </a:moveTo>
                    <a:lnTo>
                      <a:pt x="1763" y="358"/>
                    </a:lnTo>
                    <a:lnTo>
                      <a:pt x="1763" y="374"/>
                    </a:lnTo>
                    <a:lnTo>
                      <a:pt x="1669" y="374"/>
                    </a:lnTo>
                    <a:lnTo>
                      <a:pt x="1669" y="358"/>
                    </a:lnTo>
                    <a:close/>
                    <a:moveTo>
                      <a:pt x="1925" y="225"/>
                    </a:moveTo>
                    <a:lnTo>
                      <a:pt x="2019" y="225"/>
                    </a:lnTo>
                    <a:lnTo>
                      <a:pt x="2019" y="374"/>
                    </a:lnTo>
                    <a:lnTo>
                      <a:pt x="1925" y="374"/>
                    </a:lnTo>
                    <a:lnTo>
                      <a:pt x="1925" y="225"/>
                    </a:lnTo>
                    <a:close/>
                    <a:moveTo>
                      <a:pt x="2054" y="363"/>
                    </a:moveTo>
                    <a:lnTo>
                      <a:pt x="2148" y="363"/>
                    </a:lnTo>
                    <a:lnTo>
                      <a:pt x="2148" y="374"/>
                    </a:lnTo>
                    <a:lnTo>
                      <a:pt x="2054" y="374"/>
                    </a:lnTo>
                    <a:lnTo>
                      <a:pt x="2054" y="363"/>
                    </a:lnTo>
                    <a:close/>
                    <a:moveTo>
                      <a:pt x="2182" y="363"/>
                    </a:moveTo>
                    <a:lnTo>
                      <a:pt x="2277" y="363"/>
                    </a:lnTo>
                    <a:lnTo>
                      <a:pt x="2277" y="374"/>
                    </a:lnTo>
                    <a:lnTo>
                      <a:pt x="2182" y="374"/>
                    </a:lnTo>
                    <a:lnTo>
                      <a:pt x="2182" y="363"/>
                    </a:lnTo>
                    <a:close/>
                    <a:moveTo>
                      <a:pt x="2310" y="363"/>
                    </a:moveTo>
                    <a:lnTo>
                      <a:pt x="2404" y="363"/>
                    </a:lnTo>
                    <a:lnTo>
                      <a:pt x="2404" y="374"/>
                    </a:lnTo>
                    <a:lnTo>
                      <a:pt x="2310" y="374"/>
                    </a:lnTo>
                    <a:lnTo>
                      <a:pt x="2310" y="363"/>
                    </a:lnTo>
                    <a:close/>
                    <a:moveTo>
                      <a:pt x="2439" y="363"/>
                    </a:moveTo>
                    <a:lnTo>
                      <a:pt x="2533" y="363"/>
                    </a:lnTo>
                    <a:lnTo>
                      <a:pt x="2533" y="374"/>
                    </a:lnTo>
                    <a:lnTo>
                      <a:pt x="2439" y="374"/>
                    </a:lnTo>
                    <a:lnTo>
                      <a:pt x="2439" y="363"/>
                    </a:lnTo>
                    <a:close/>
                    <a:moveTo>
                      <a:pt x="2567" y="343"/>
                    </a:moveTo>
                    <a:lnTo>
                      <a:pt x="2661" y="343"/>
                    </a:lnTo>
                    <a:lnTo>
                      <a:pt x="2661" y="374"/>
                    </a:lnTo>
                    <a:lnTo>
                      <a:pt x="2567" y="374"/>
                    </a:lnTo>
                    <a:lnTo>
                      <a:pt x="2567" y="343"/>
                    </a:lnTo>
                    <a:close/>
                    <a:moveTo>
                      <a:pt x="2695" y="340"/>
                    </a:moveTo>
                    <a:lnTo>
                      <a:pt x="2789" y="340"/>
                    </a:lnTo>
                    <a:lnTo>
                      <a:pt x="2789" y="374"/>
                    </a:lnTo>
                    <a:lnTo>
                      <a:pt x="2695" y="374"/>
                    </a:lnTo>
                    <a:lnTo>
                      <a:pt x="2695" y="340"/>
                    </a:lnTo>
                    <a:close/>
                    <a:moveTo>
                      <a:pt x="2824" y="248"/>
                    </a:moveTo>
                    <a:lnTo>
                      <a:pt x="2918" y="248"/>
                    </a:lnTo>
                    <a:lnTo>
                      <a:pt x="2918" y="374"/>
                    </a:lnTo>
                    <a:lnTo>
                      <a:pt x="2824" y="374"/>
                    </a:lnTo>
                    <a:lnTo>
                      <a:pt x="2824" y="248"/>
                    </a:lnTo>
                    <a:close/>
                    <a:moveTo>
                      <a:pt x="2952" y="328"/>
                    </a:moveTo>
                    <a:lnTo>
                      <a:pt x="3046" y="328"/>
                    </a:lnTo>
                    <a:lnTo>
                      <a:pt x="3046" y="374"/>
                    </a:lnTo>
                    <a:lnTo>
                      <a:pt x="2952" y="374"/>
                    </a:lnTo>
                    <a:lnTo>
                      <a:pt x="2952" y="328"/>
                    </a:lnTo>
                    <a:close/>
                    <a:moveTo>
                      <a:pt x="3080" y="0"/>
                    </a:moveTo>
                    <a:lnTo>
                      <a:pt x="3174" y="0"/>
                    </a:lnTo>
                    <a:lnTo>
                      <a:pt x="3174" y="374"/>
                    </a:lnTo>
                    <a:lnTo>
                      <a:pt x="3080" y="374"/>
                    </a:lnTo>
                    <a:lnTo>
                      <a:pt x="3080" y="0"/>
                    </a:lnTo>
                    <a:close/>
                    <a:moveTo>
                      <a:pt x="3208" y="363"/>
                    </a:moveTo>
                    <a:lnTo>
                      <a:pt x="3303" y="363"/>
                    </a:lnTo>
                    <a:lnTo>
                      <a:pt x="3303" y="374"/>
                    </a:lnTo>
                    <a:lnTo>
                      <a:pt x="3208" y="374"/>
                    </a:lnTo>
                    <a:lnTo>
                      <a:pt x="3208" y="363"/>
                    </a:lnTo>
                    <a:close/>
                    <a:moveTo>
                      <a:pt x="3337" y="351"/>
                    </a:moveTo>
                    <a:lnTo>
                      <a:pt x="3431" y="351"/>
                    </a:lnTo>
                    <a:lnTo>
                      <a:pt x="3431" y="374"/>
                    </a:lnTo>
                    <a:lnTo>
                      <a:pt x="3337" y="374"/>
                    </a:lnTo>
                    <a:lnTo>
                      <a:pt x="3337" y="35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3D786D56-37A6-011C-0597-4B9B8A0563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1525" y="2216151"/>
                <a:ext cx="5446713" cy="592138"/>
              </a:xfrm>
              <a:custGeom>
                <a:avLst/>
                <a:gdLst>
                  <a:gd name="T0" fmla="*/ 95 w 3431"/>
                  <a:gd name="T1" fmla="*/ 372 h 373"/>
                  <a:gd name="T2" fmla="*/ 0 w 3431"/>
                  <a:gd name="T3" fmla="*/ 373 h 373"/>
                  <a:gd name="T4" fmla="*/ 129 w 3431"/>
                  <a:gd name="T5" fmla="*/ 359 h 373"/>
                  <a:gd name="T6" fmla="*/ 223 w 3431"/>
                  <a:gd name="T7" fmla="*/ 360 h 373"/>
                  <a:gd name="T8" fmla="*/ 129 w 3431"/>
                  <a:gd name="T9" fmla="*/ 359 h 373"/>
                  <a:gd name="T10" fmla="*/ 352 w 3431"/>
                  <a:gd name="T11" fmla="*/ 366 h 373"/>
                  <a:gd name="T12" fmla="*/ 258 w 3431"/>
                  <a:gd name="T13" fmla="*/ 367 h 373"/>
                  <a:gd name="T14" fmla="*/ 385 w 3431"/>
                  <a:gd name="T15" fmla="*/ 366 h 373"/>
                  <a:gd name="T16" fmla="*/ 479 w 3431"/>
                  <a:gd name="T17" fmla="*/ 367 h 373"/>
                  <a:gd name="T18" fmla="*/ 385 w 3431"/>
                  <a:gd name="T19" fmla="*/ 366 h 373"/>
                  <a:gd name="T20" fmla="*/ 608 w 3431"/>
                  <a:gd name="T21" fmla="*/ 366 h 373"/>
                  <a:gd name="T22" fmla="*/ 514 w 3431"/>
                  <a:gd name="T23" fmla="*/ 367 h 373"/>
                  <a:gd name="T24" fmla="*/ 643 w 3431"/>
                  <a:gd name="T25" fmla="*/ 365 h 373"/>
                  <a:gd name="T26" fmla="*/ 737 w 3431"/>
                  <a:gd name="T27" fmla="*/ 367 h 373"/>
                  <a:gd name="T28" fmla="*/ 643 w 3431"/>
                  <a:gd name="T29" fmla="*/ 365 h 373"/>
                  <a:gd name="T30" fmla="*/ 864 w 3431"/>
                  <a:gd name="T31" fmla="*/ 366 h 373"/>
                  <a:gd name="T32" fmla="*/ 770 w 3431"/>
                  <a:gd name="T33" fmla="*/ 367 h 373"/>
                  <a:gd name="T34" fmla="*/ 899 w 3431"/>
                  <a:gd name="T35" fmla="*/ 307 h 373"/>
                  <a:gd name="T36" fmla="*/ 993 w 3431"/>
                  <a:gd name="T37" fmla="*/ 329 h 373"/>
                  <a:gd name="T38" fmla="*/ 899 w 3431"/>
                  <a:gd name="T39" fmla="*/ 307 h 373"/>
                  <a:gd name="T40" fmla="*/ 1122 w 3431"/>
                  <a:gd name="T41" fmla="*/ 338 h 373"/>
                  <a:gd name="T42" fmla="*/ 1027 w 3431"/>
                  <a:gd name="T43" fmla="*/ 367 h 373"/>
                  <a:gd name="T44" fmla="*/ 1412 w 3431"/>
                  <a:gd name="T45" fmla="*/ 311 h 373"/>
                  <a:gd name="T46" fmla="*/ 1507 w 3431"/>
                  <a:gd name="T47" fmla="*/ 338 h 373"/>
                  <a:gd name="T48" fmla="*/ 1412 w 3431"/>
                  <a:gd name="T49" fmla="*/ 311 h 373"/>
                  <a:gd name="T50" fmla="*/ 1634 w 3431"/>
                  <a:gd name="T51" fmla="*/ 340 h 373"/>
                  <a:gd name="T52" fmla="*/ 1540 w 3431"/>
                  <a:gd name="T53" fmla="*/ 359 h 373"/>
                  <a:gd name="T54" fmla="*/ 1669 w 3431"/>
                  <a:gd name="T55" fmla="*/ 353 h 373"/>
                  <a:gd name="T56" fmla="*/ 1763 w 3431"/>
                  <a:gd name="T57" fmla="*/ 362 h 373"/>
                  <a:gd name="T58" fmla="*/ 1669 w 3431"/>
                  <a:gd name="T59" fmla="*/ 353 h 373"/>
                  <a:gd name="T60" fmla="*/ 2019 w 3431"/>
                  <a:gd name="T61" fmla="*/ 227 h 373"/>
                  <a:gd name="T62" fmla="*/ 1925 w 3431"/>
                  <a:gd name="T63" fmla="*/ 229 h 373"/>
                  <a:gd name="T64" fmla="*/ 2054 w 3431"/>
                  <a:gd name="T65" fmla="*/ 366 h 373"/>
                  <a:gd name="T66" fmla="*/ 2148 w 3431"/>
                  <a:gd name="T67" fmla="*/ 367 h 373"/>
                  <a:gd name="T68" fmla="*/ 2054 w 3431"/>
                  <a:gd name="T69" fmla="*/ 366 h 373"/>
                  <a:gd name="T70" fmla="*/ 2277 w 3431"/>
                  <a:gd name="T71" fmla="*/ 366 h 373"/>
                  <a:gd name="T72" fmla="*/ 2182 w 3431"/>
                  <a:gd name="T73" fmla="*/ 367 h 373"/>
                  <a:gd name="T74" fmla="*/ 2310 w 3431"/>
                  <a:gd name="T75" fmla="*/ 366 h 373"/>
                  <a:gd name="T76" fmla="*/ 2404 w 3431"/>
                  <a:gd name="T77" fmla="*/ 367 h 373"/>
                  <a:gd name="T78" fmla="*/ 2310 w 3431"/>
                  <a:gd name="T79" fmla="*/ 366 h 373"/>
                  <a:gd name="T80" fmla="*/ 2533 w 3431"/>
                  <a:gd name="T81" fmla="*/ 366 h 373"/>
                  <a:gd name="T82" fmla="*/ 2439 w 3431"/>
                  <a:gd name="T83" fmla="*/ 367 h 373"/>
                  <a:gd name="T84" fmla="*/ 2567 w 3431"/>
                  <a:gd name="T85" fmla="*/ 346 h 373"/>
                  <a:gd name="T86" fmla="*/ 2661 w 3431"/>
                  <a:gd name="T87" fmla="*/ 347 h 373"/>
                  <a:gd name="T88" fmla="*/ 2567 w 3431"/>
                  <a:gd name="T89" fmla="*/ 346 h 373"/>
                  <a:gd name="T90" fmla="*/ 2789 w 3431"/>
                  <a:gd name="T91" fmla="*/ 340 h 373"/>
                  <a:gd name="T92" fmla="*/ 2695 w 3431"/>
                  <a:gd name="T93" fmla="*/ 344 h 373"/>
                  <a:gd name="T94" fmla="*/ 2824 w 3431"/>
                  <a:gd name="T95" fmla="*/ 248 h 373"/>
                  <a:gd name="T96" fmla="*/ 2918 w 3431"/>
                  <a:gd name="T97" fmla="*/ 252 h 373"/>
                  <a:gd name="T98" fmla="*/ 2824 w 3431"/>
                  <a:gd name="T99" fmla="*/ 248 h 373"/>
                  <a:gd name="T100" fmla="*/ 3046 w 3431"/>
                  <a:gd name="T101" fmla="*/ 326 h 373"/>
                  <a:gd name="T102" fmla="*/ 2952 w 3431"/>
                  <a:gd name="T103" fmla="*/ 332 h 373"/>
                  <a:gd name="T104" fmla="*/ 3080 w 3431"/>
                  <a:gd name="T105" fmla="*/ 0 h 373"/>
                  <a:gd name="T106" fmla="*/ 3174 w 3431"/>
                  <a:gd name="T107" fmla="*/ 4 h 373"/>
                  <a:gd name="T108" fmla="*/ 3080 w 3431"/>
                  <a:gd name="T109" fmla="*/ 0 h 373"/>
                  <a:gd name="T110" fmla="*/ 3303 w 3431"/>
                  <a:gd name="T111" fmla="*/ 366 h 373"/>
                  <a:gd name="T112" fmla="*/ 3208 w 3431"/>
                  <a:gd name="T113" fmla="*/ 367 h 373"/>
                  <a:gd name="T114" fmla="*/ 3337 w 3431"/>
                  <a:gd name="T115" fmla="*/ 349 h 373"/>
                  <a:gd name="T116" fmla="*/ 3431 w 3431"/>
                  <a:gd name="T117" fmla="*/ 355 h 373"/>
                  <a:gd name="T118" fmla="*/ 3337 w 3431"/>
                  <a:gd name="T119" fmla="*/ 34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31" h="373">
                    <a:moveTo>
                      <a:pt x="0" y="372"/>
                    </a:moveTo>
                    <a:lnTo>
                      <a:pt x="95" y="372"/>
                    </a:lnTo>
                    <a:lnTo>
                      <a:pt x="95" y="373"/>
                    </a:lnTo>
                    <a:lnTo>
                      <a:pt x="0" y="373"/>
                    </a:lnTo>
                    <a:lnTo>
                      <a:pt x="0" y="372"/>
                    </a:lnTo>
                    <a:close/>
                    <a:moveTo>
                      <a:pt x="129" y="359"/>
                    </a:moveTo>
                    <a:lnTo>
                      <a:pt x="223" y="359"/>
                    </a:lnTo>
                    <a:lnTo>
                      <a:pt x="223" y="360"/>
                    </a:lnTo>
                    <a:lnTo>
                      <a:pt x="129" y="360"/>
                    </a:lnTo>
                    <a:lnTo>
                      <a:pt x="129" y="359"/>
                    </a:lnTo>
                    <a:close/>
                    <a:moveTo>
                      <a:pt x="258" y="366"/>
                    </a:moveTo>
                    <a:lnTo>
                      <a:pt x="352" y="366"/>
                    </a:lnTo>
                    <a:lnTo>
                      <a:pt x="352" y="367"/>
                    </a:lnTo>
                    <a:lnTo>
                      <a:pt x="258" y="367"/>
                    </a:lnTo>
                    <a:lnTo>
                      <a:pt x="258" y="366"/>
                    </a:lnTo>
                    <a:close/>
                    <a:moveTo>
                      <a:pt x="385" y="366"/>
                    </a:moveTo>
                    <a:lnTo>
                      <a:pt x="479" y="366"/>
                    </a:lnTo>
                    <a:lnTo>
                      <a:pt x="479" y="367"/>
                    </a:lnTo>
                    <a:lnTo>
                      <a:pt x="385" y="367"/>
                    </a:lnTo>
                    <a:lnTo>
                      <a:pt x="385" y="366"/>
                    </a:lnTo>
                    <a:close/>
                    <a:moveTo>
                      <a:pt x="514" y="366"/>
                    </a:moveTo>
                    <a:lnTo>
                      <a:pt x="608" y="366"/>
                    </a:lnTo>
                    <a:lnTo>
                      <a:pt x="608" y="367"/>
                    </a:lnTo>
                    <a:lnTo>
                      <a:pt x="514" y="367"/>
                    </a:lnTo>
                    <a:lnTo>
                      <a:pt x="514" y="366"/>
                    </a:lnTo>
                    <a:close/>
                    <a:moveTo>
                      <a:pt x="643" y="365"/>
                    </a:moveTo>
                    <a:lnTo>
                      <a:pt x="737" y="365"/>
                    </a:lnTo>
                    <a:lnTo>
                      <a:pt x="737" y="367"/>
                    </a:lnTo>
                    <a:lnTo>
                      <a:pt x="643" y="367"/>
                    </a:lnTo>
                    <a:lnTo>
                      <a:pt x="643" y="365"/>
                    </a:lnTo>
                    <a:close/>
                    <a:moveTo>
                      <a:pt x="770" y="366"/>
                    </a:moveTo>
                    <a:lnTo>
                      <a:pt x="864" y="366"/>
                    </a:lnTo>
                    <a:lnTo>
                      <a:pt x="864" y="367"/>
                    </a:lnTo>
                    <a:lnTo>
                      <a:pt x="770" y="367"/>
                    </a:lnTo>
                    <a:lnTo>
                      <a:pt x="770" y="366"/>
                    </a:lnTo>
                    <a:close/>
                    <a:moveTo>
                      <a:pt x="899" y="307"/>
                    </a:moveTo>
                    <a:lnTo>
                      <a:pt x="993" y="307"/>
                    </a:lnTo>
                    <a:lnTo>
                      <a:pt x="993" y="329"/>
                    </a:lnTo>
                    <a:lnTo>
                      <a:pt x="899" y="329"/>
                    </a:lnTo>
                    <a:lnTo>
                      <a:pt x="899" y="307"/>
                    </a:lnTo>
                    <a:close/>
                    <a:moveTo>
                      <a:pt x="1027" y="338"/>
                    </a:moveTo>
                    <a:lnTo>
                      <a:pt x="1122" y="338"/>
                    </a:lnTo>
                    <a:lnTo>
                      <a:pt x="1122" y="367"/>
                    </a:lnTo>
                    <a:lnTo>
                      <a:pt x="1027" y="367"/>
                    </a:lnTo>
                    <a:lnTo>
                      <a:pt x="1027" y="338"/>
                    </a:lnTo>
                    <a:close/>
                    <a:moveTo>
                      <a:pt x="1412" y="311"/>
                    </a:moveTo>
                    <a:lnTo>
                      <a:pt x="1507" y="311"/>
                    </a:lnTo>
                    <a:lnTo>
                      <a:pt x="1507" y="338"/>
                    </a:lnTo>
                    <a:lnTo>
                      <a:pt x="1412" y="338"/>
                    </a:lnTo>
                    <a:lnTo>
                      <a:pt x="1412" y="311"/>
                    </a:lnTo>
                    <a:close/>
                    <a:moveTo>
                      <a:pt x="1540" y="340"/>
                    </a:moveTo>
                    <a:lnTo>
                      <a:pt x="1634" y="340"/>
                    </a:lnTo>
                    <a:lnTo>
                      <a:pt x="1634" y="359"/>
                    </a:lnTo>
                    <a:lnTo>
                      <a:pt x="1540" y="359"/>
                    </a:lnTo>
                    <a:lnTo>
                      <a:pt x="1540" y="340"/>
                    </a:lnTo>
                    <a:close/>
                    <a:moveTo>
                      <a:pt x="1669" y="353"/>
                    </a:moveTo>
                    <a:lnTo>
                      <a:pt x="1763" y="353"/>
                    </a:lnTo>
                    <a:lnTo>
                      <a:pt x="1763" y="362"/>
                    </a:lnTo>
                    <a:lnTo>
                      <a:pt x="1669" y="362"/>
                    </a:lnTo>
                    <a:lnTo>
                      <a:pt x="1669" y="353"/>
                    </a:lnTo>
                    <a:close/>
                    <a:moveTo>
                      <a:pt x="1925" y="227"/>
                    </a:moveTo>
                    <a:lnTo>
                      <a:pt x="2019" y="227"/>
                    </a:lnTo>
                    <a:lnTo>
                      <a:pt x="2019" y="229"/>
                    </a:lnTo>
                    <a:lnTo>
                      <a:pt x="1925" y="229"/>
                    </a:lnTo>
                    <a:lnTo>
                      <a:pt x="1925" y="227"/>
                    </a:lnTo>
                    <a:close/>
                    <a:moveTo>
                      <a:pt x="2054" y="366"/>
                    </a:moveTo>
                    <a:lnTo>
                      <a:pt x="2148" y="366"/>
                    </a:lnTo>
                    <a:lnTo>
                      <a:pt x="2148" y="367"/>
                    </a:lnTo>
                    <a:lnTo>
                      <a:pt x="2054" y="367"/>
                    </a:lnTo>
                    <a:lnTo>
                      <a:pt x="2054" y="366"/>
                    </a:lnTo>
                    <a:close/>
                    <a:moveTo>
                      <a:pt x="2182" y="366"/>
                    </a:moveTo>
                    <a:lnTo>
                      <a:pt x="2277" y="366"/>
                    </a:lnTo>
                    <a:lnTo>
                      <a:pt x="2277" y="367"/>
                    </a:lnTo>
                    <a:lnTo>
                      <a:pt x="2182" y="367"/>
                    </a:lnTo>
                    <a:lnTo>
                      <a:pt x="2182" y="366"/>
                    </a:lnTo>
                    <a:close/>
                    <a:moveTo>
                      <a:pt x="2310" y="366"/>
                    </a:moveTo>
                    <a:lnTo>
                      <a:pt x="2404" y="366"/>
                    </a:lnTo>
                    <a:lnTo>
                      <a:pt x="2404" y="367"/>
                    </a:lnTo>
                    <a:lnTo>
                      <a:pt x="2310" y="367"/>
                    </a:lnTo>
                    <a:lnTo>
                      <a:pt x="2310" y="366"/>
                    </a:lnTo>
                    <a:close/>
                    <a:moveTo>
                      <a:pt x="2439" y="366"/>
                    </a:moveTo>
                    <a:lnTo>
                      <a:pt x="2533" y="366"/>
                    </a:lnTo>
                    <a:lnTo>
                      <a:pt x="2533" y="367"/>
                    </a:lnTo>
                    <a:lnTo>
                      <a:pt x="2439" y="367"/>
                    </a:lnTo>
                    <a:lnTo>
                      <a:pt x="2439" y="366"/>
                    </a:lnTo>
                    <a:close/>
                    <a:moveTo>
                      <a:pt x="2567" y="346"/>
                    </a:moveTo>
                    <a:lnTo>
                      <a:pt x="2661" y="346"/>
                    </a:lnTo>
                    <a:lnTo>
                      <a:pt x="2661" y="347"/>
                    </a:lnTo>
                    <a:lnTo>
                      <a:pt x="2567" y="347"/>
                    </a:lnTo>
                    <a:lnTo>
                      <a:pt x="2567" y="346"/>
                    </a:lnTo>
                    <a:close/>
                    <a:moveTo>
                      <a:pt x="2695" y="340"/>
                    </a:moveTo>
                    <a:lnTo>
                      <a:pt x="2789" y="340"/>
                    </a:lnTo>
                    <a:lnTo>
                      <a:pt x="2789" y="344"/>
                    </a:lnTo>
                    <a:lnTo>
                      <a:pt x="2695" y="344"/>
                    </a:lnTo>
                    <a:lnTo>
                      <a:pt x="2695" y="340"/>
                    </a:lnTo>
                    <a:close/>
                    <a:moveTo>
                      <a:pt x="2824" y="248"/>
                    </a:moveTo>
                    <a:lnTo>
                      <a:pt x="2918" y="248"/>
                    </a:lnTo>
                    <a:lnTo>
                      <a:pt x="2918" y="252"/>
                    </a:lnTo>
                    <a:lnTo>
                      <a:pt x="2824" y="252"/>
                    </a:lnTo>
                    <a:lnTo>
                      <a:pt x="2824" y="248"/>
                    </a:lnTo>
                    <a:close/>
                    <a:moveTo>
                      <a:pt x="2952" y="326"/>
                    </a:moveTo>
                    <a:lnTo>
                      <a:pt x="3046" y="326"/>
                    </a:lnTo>
                    <a:lnTo>
                      <a:pt x="3046" y="332"/>
                    </a:lnTo>
                    <a:lnTo>
                      <a:pt x="2952" y="332"/>
                    </a:lnTo>
                    <a:lnTo>
                      <a:pt x="2952" y="326"/>
                    </a:lnTo>
                    <a:close/>
                    <a:moveTo>
                      <a:pt x="3080" y="0"/>
                    </a:moveTo>
                    <a:lnTo>
                      <a:pt x="3174" y="0"/>
                    </a:lnTo>
                    <a:lnTo>
                      <a:pt x="3174" y="4"/>
                    </a:lnTo>
                    <a:lnTo>
                      <a:pt x="3080" y="4"/>
                    </a:lnTo>
                    <a:lnTo>
                      <a:pt x="3080" y="0"/>
                    </a:lnTo>
                    <a:close/>
                    <a:moveTo>
                      <a:pt x="3208" y="366"/>
                    </a:moveTo>
                    <a:lnTo>
                      <a:pt x="3303" y="366"/>
                    </a:lnTo>
                    <a:lnTo>
                      <a:pt x="3303" y="367"/>
                    </a:lnTo>
                    <a:lnTo>
                      <a:pt x="3208" y="367"/>
                    </a:lnTo>
                    <a:lnTo>
                      <a:pt x="3208" y="366"/>
                    </a:lnTo>
                    <a:close/>
                    <a:moveTo>
                      <a:pt x="3337" y="349"/>
                    </a:moveTo>
                    <a:lnTo>
                      <a:pt x="3431" y="349"/>
                    </a:lnTo>
                    <a:lnTo>
                      <a:pt x="3431" y="355"/>
                    </a:lnTo>
                    <a:lnTo>
                      <a:pt x="3337" y="355"/>
                    </a:lnTo>
                    <a:lnTo>
                      <a:pt x="3337" y="34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87E5D022-6A4D-9A8D-B7D4-D85AB24F23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1525" y="2216151"/>
                <a:ext cx="5446713" cy="592138"/>
              </a:xfrm>
              <a:custGeom>
                <a:avLst/>
                <a:gdLst>
                  <a:gd name="T0" fmla="*/ 95 w 3431"/>
                  <a:gd name="T1" fmla="*/ 372 h 373"/>
                  <a:gd name="T2" fmla="*/ 0 w 3431"/>
                  <a:gd name="T3" fmla="*/ 373 h 373"/>
                  <a:gd name="T4" fmla="*/ 129 w 3431"/>
                  <a:gd name="T5" fmla="*/ 359 h 373"/>
                  <a:gd name="T6" fmla="*/ 223 w 3431"/>
                  <a:gd name="T7" fmla="*/ 360 h 373"/>
                  <a:gd name="T8" fmla="*/ 129 w 3431"/>
                  <a:gd name="T9" fmla="*/ 359 h 373"/>
                  <a:gd name="T10" fmla="*/ 352 w 3431"/>
                  <a:gd name="T11" fmla="*/ 366 h 373"/>
                  <a:gd name="T12" fmla="*/ 258 w 3431"/>
                  <a:gd name="T13" fmla="*/ 367 h 373"/>
                  <a:gd name="T14" fmla="*/ 385 w 3431"/>
                  <a:gd name="T15" fmla="*/ 366 h 373"/>
                  <a:gd name="T16" fmla="*/ 479 w 3431"/>
                  <a:gd name="T17" fmla="*/ 367 h 373"/>
                  <a:gd name="T18" fmla="*/ 385 w 3431"/>
                  <a:gd name="T19" fmla="*/ 366 h 373"/>
                  <a:gd name="T20" fmla="*/ 608 w 3431"/>
                  <a:gd name="T21" fmla="*/ 366 h 373"/>
                  <a:gd name="T22" fmla="*/ 514 w 3431"/>
                  <a:gd name="T23" fmla="*/ 367 h 373"/>
                  <a:gd name="T24" fmla="*/ 643 w 3431"/>
                  <a:gd name="T25" fmla="*/ 365 h 373"/>
                  <a:gd name="T26" fmla="*/ 737 w 3431"/>
                  <a:gd name="T27" fmla="*/ 367 h 373"/>
                  <a:gd name="T28" fmla="*/ 643 w 3431"/>
                  <a:gd name="T29" fmla="*/ 365 h 373"/>
                  <a:gd name="T30" fmla="*/ 864 w 3431"/>
                  <a:gd name="T31" fmla="*/ 366 h 373"/>
                  <a:gd name="T32" fmla="*/ 770 w 3431"/>
                  <a:gd name="T33" fmla="*/ 367 h 373"/>
                  <a:gd name="T34" fmla="*/ 899 w 3431"/>
                  <a:gd name="T35" fmla="*/ 307 h 373"/>
                  <a:gd name="T36" fmla="*/ 993 w 3431"/>
                  <a:gd name="T37" fmla="*/ 329 h 373"/>
                  <a:gd name="T38" fmla="*/ 899 w 3431"/>
                  <a:gd name="T39" fmla="*/ 307 h 373"/>
                  <a:gd name="T40" fmla="*/ 1122 w 3431"/>
                  <a:gd name="T41" fmla="*/ 338 h 373"/>
                  <a:gd name="T42" fmla="*/ 1027 w 3431"/>
                  <a:gd name="T43" fmla="*/ 367 h 373"/>
                  <a:gd name="T44" fmla="*/ 1412 w 3431"/>
                  <a:gd name="T45" fmla="*/ 311 h 373"/>
                  <a:gd name="T46" fmla="*/ 1507 w 3431"/>
                  <a:gd name="T47" fmla="*/ 338 h 373"/>
                  <a:gd name="T48" fmla="*/ 1412 w 3431"/>
                  <a:gd name="T49" fmla="*/ 311 h 373"/>
                  <a:gd name="T50" fmla="*/ 1634 w 3431"/>
                  <a:gd name="T51" fmla="*/ 340 h 373"/>
                  <a:gd name="T52" fmla="*/ 1540 w 3431"/>
                  <a:gd name="T53" fmla="*/ 359 h 373"/>
                  <a:gd name="T54" fmla="*/ 1669 w 3431"/>
                  <a:gd name="T55" fmla="*/ 353 h 373"/>
                  <a:gd name="T56" fmla="*/ 1763 w 3431"/>
                  <a:gd name="T57" fmla="*/ 362 h 373"/>
                  <a:gd name="T58" fmla="*/ 1669 w 3431"/>
                  <a:gd name="T59" fmla="*/ 353 h 373"/>
                  <a:gd name="T60" fmla="*/ 2019 w 3431"/>
                  <a:gd name="T61" fmla="*/ 227 h 373"/>
                  <a:gd name="T62" fmla="*/ 1925 w 3431"/>
                  <a:gd name="T63" fmla="*/ 229 h 373"/>
                  <a:gd name="T64" fmla="*/ 2054 w 3431"/>
                  <a:gd name="T65" fmla="*/ 366 h 373"/>
                  <a:gd name="T66" fmla="*/ 2148 w 3431"/>
                  <a:gd name="T67" fmla="*/ 367 h 373"/>
                  <a:gd name="T68" fmla="*/ 2054 w 3431"/>
                  <a:gd name="T69" fmla="*/ 366 h 373"/>
                  <a:gd name="T70" fmla="*/ 2277 w 3431"/>
                  <a:gd name="T71" fmla="*/ 366 h 373"/>
                  <a:gd name="T72" fmla="*/ 2182 w 3431"/>
                  <a:gd name="T73" fmla="*/ 367 h 373"/>
                  <a:gd name="T74" fmla="*/ 2310 w 3431"/>
                  <a:gd name="T75" fmla="*/ 366 h 373"/>
                  <a:gd name="T76" fmla="*/ 2404 w 3431"/>
                  <a:gd name="T77" fmla="*/ 367 h 373"/>
                  <a:gd name="T78" fmla="*/ 2310 w 3431"/>
                  <a:gd name="T79" fmla="*/ 366 h 373"/>
                  <a:gd name="T80" fmla="*/ 2533 w 3431"/>
                  <a:gd name="T81" fmla="*/ 366 h 373"/>
                  <a:gd name="T82" fmla="*/ 2439 w 3431"/>
                  <a:gd name="T83" fmla="*/ 367 h 373"/>
                  <a:gd name="T84" fmla="*/ 2567 w 3431"/>
                  <a:gd name="T85" fmla="*/ 346 h 373"/>
                  <a:gd name="T86" fmla="*/ 2661 w 3431"/>
                  <a:gd name="T87" fmla="*/ 347 h 373"/>
                  <a:gd name="T88" fmla="*/ 2567 w 3431"/>
                  <a:gd name="T89" fmla="*/ 346 h 373"/>
                  <a:gd name="T90" fmla="*/ 2789 w 3431"/>
                  <a:gd name="T91" fmla="*/ 340 h 373"/>
                  <a:gd name="T92" fmla="*/ 2695 w 3431"/>
                  <a:gd name="T93" fmla="*/ 344 h 373"/>
                  <a:gd name="T94" fmla="*/ 2824 w 3431"/>
                  <a:gd name="T95" fmla="*/ 248 h 373"/>
                  <a:gd name="T96" fmla="*/ 2918 w 3431"/>
                  <a:gd name="T97" fmla="*/ 252 h 373"/>
                  <a:gd name="T98" fmla="*/ 2824 w 3431"/>
                  <a:gd name="T99" fmla="*/ 248 h 373"/>
                  <a:gd name="T100" fmla="*/ 3046 w 3431"/>
                  <a:gd name="T101" fmla="*/ 326 h 373"/>
                  <a:gd name="T102" fmla="*/ 2952 w 3431"/>
                  <a:gd name="T103" fmla="*/ 332 h 373"/>
                  <a:gd name="T104" fmla="*/ 3080 w 3431"/>
                  <a:gd name="T105" fmla="*/ 0 h 373"/>
                  <a:gd name="T106" fmla="*/ 3174 w 3431"/>
                  <a:gd name="T107" fmla="*/ 4 h 373"/>
                  <a:gd name="T108" fmla="*/ 3080 w 3431"/>
                  <a:gd name="T109" fmla="*/ 0 h 373"/>
                  <a:gd name="T110" fmla="*/ 3303 w 3431"/>
                  <a:gd name="T111" fmla="*/ 366 h 373"/>
                  <a:gd name="T112" fmla="*/ 3208 w 3431"/>
                  <a:gd name="T113" fmla="*/ 367 h 373"/>
                  <a:gd name="T114" fmla="*/ 3337 w 3431"/>
                  <a:gd name="T115" fmla="*/ 349 h 373"/>
                  <a:gd name="T116" fmla="*/ 3431 w 3431"/>
                  <a:gd name="T117" fmla="*/ 355 h 373"/>
                  <a:gd name="T118" fmla="*/ 3337 w 3431"/>
                  <a:gd name="T119" fmla="*/ 34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31" h="373">
                    <a:moveTo>
                      <a:pt x="0" y="372"/>
                    </a:moveTo>
                    <a:lnTo>
                      <a:pt x="95" y="372"/>
                    </a:lnTo>
                    <a:lnTo>
                      <a:pt x="95" y="373"/>
                    </a:lnTo>
                    <a:lnTo>
                      <a:pt x="0" y="373"/>
                    </a:lnTo>
                    <a:lnTo>
                      <a:pt x="0" y="372"/>
                    </a:lnTo>
                    <a:close/>
                    <a:moveTo>
                      <a:pt x="129" y="359"/>
                    </a:moveTo>
                    <a:lnTo>
                      <a:pt x="223" y="359"/>
                    </a:lnTo>
                    <a:lnTo>
                      <a:pt x="223" y="360"/>
                    </a:lnTo>
                    <a:lnTo>
                      <a:pt x="129" y="360"/>
                    </a:lnTo>
                    <a:lnTo>
                      <a:pt x="129" y="359"/>
                    </a:lnTo>
                    <a:close/>
                    <a:moveTo>
                      <a:pt x="258" y="366"/>
                    </a:moveTo>
                    <a:lnTo>
                      <a:pt x="352" y="366"/>
                    </a:lnTo>
                    <a:lnTo>
                      <a:pt x="352" y="367"/>
                    </a:lnTo>
                    <a:lnTo>
                      <a:pt x="258" y="367"/>
                    </a:lnTo>
                    <a:lnTo>
                      <a:pt x="258" y="366"/>
                    </a:lnTo>
                    <a:close/>
                    <a:moveTo>
                      <a:pt x="385" y="366"/>
                    </a:moveTo>
                    <a:lnTo>
                      <a:pt x="479" y="366"/>
                    </a:lnTo>
                    <a:lnTo>
                      <a:pt x="479" y="367"/>
                    </a:lnTo>
                    <a:lnTo>
                      <a:pt x="385" y="367"/>
                    </a:lnTo>
                    <a:lnTo>
                      <a:pt x="385" y="366"/>
                    </a:lnTo>
                    <a:close/>
                    <a:moveTo>
                      <a:pt x="514" y="366"/>
                    </a:moveTo>
                    <a:lnTo>
                      <a:pt x="608" y="366"/>
                    </a:lnTo>
                    <a:lnTo>
                      <a:pt x="608" y="367"/>
                    </a:lnTo>
                    <a:lnTo>
                      <a:pt x="514" y="367"/>
                    </a:lnTo>
                    <a:lnTo>
                      <a:pt x="514" y="366"/>
                    </a:lnTo>
                    <a:close/>
                    <a:moveTo>
                      <a:pt x="643" y="365"/>
                    </a:moveTo>
                    <a:lnTo>
                      <a:pt x="737" y="365"/>
                    </a:lnTo>
                    <a:lnTo>
                      <a:pt x="737" y="367"/>
                    </a:lnTo>
                    <a:lnTo>
                      <a:pt x="643" y="367"/>
                    </a:lnTo>
                    <a:lnTo>
                      <a:pt x="643" y="365"/>
                    </a:lnTo>
                    <a:close/>
                    <a:moveTo>
                      <a:pt x="770" y="366"/>
                    </a:moveTo>
                    <a:lnTo>
                      <a:pt x="864" y="366"/>
                    </a:lnTo>
                    <a:lnTo>
                      <a:pt x="864" y="367"/>
                    </a:lnTo>
                    <a:lnTo>
                      <a:pt x="770" y="367"/>
                    </a:lnTo>
                    <a:lnTo>
                      <a:pt x="770" y="366"/>
                    </a:lnTo>
                    <a:close/>
                    <a:moveTo>
                      <a:pt x="899" y="307"/>
                    </a:moveTo>
                    <a:lnTo>
                      <a:pt x="993" y="307"/>
                    </a:lnTo>
                    <a:lnTo>
                      <a:pt x="993" y="329"/>
                    </a:lnTo>
                    <a:lnTo>
                      <a:pt x="899" y="329"/>
                    </a:lnTo>
                    <a:lnTo>
                      <a:pt x="899" y="307"/>
                    </a:lnTo>
                    <a:close/>
                    <a:moveTo>
                      <a:pt x="1027" y="338"/>
                    </a:moveTo>
                    <a:lnTo>
                      <a:pt x="1122" y="338"/>
                    </a:lnTo>
                    <a:lnTo>
                      <a:pt x="1122" y="367"/>
                    </a:lnTo>
                    <a:lnTo>
                      <a:pt x="1027" y="367"/>
                    </a:lnTo>
                    <a:lnTo>
                      <a:pt x="1027" y="338"/>
                    </a:lnTo>
                    <a:close/>
                    <a:moveTo>
                      <a:pt x="1412" y="311"/>
                    </a:moveTo>
                    <a:lnTo>
                      <a:pt x="1507" y="311"/>
                    </a:lnTo>
                    <a:lnTo>
                      <a:pt x="1507" y="338"/>
                    </a:lnTo>
                    <a:lnTo>
                      <a:pt x="1412" y="338"/>
                    </a:lnTo>
                    <a:lnTo>
                      <a:pt x="1412" y="311"/>
                    </a:lnTo>
                    <a:close/>
                    <a:moveTo>
                      <a:pt x="1540" y="340"/>
                    </a:moveTo>
                    <a:lnTo>
                      <a:pt x="1634" y="340"/>
                    </a:lnTo>
                    <a:lnTo>
                      <a:pt x="1634" y="359"/>
                    </a:lnTo>
                    <a:lnTo>
                      <a:pt x="1540" y="359"/>
                    </a:lnTo>
                    <a:lnTo>
                      <a:pt x="1540" y="340"/>
                    </a:lnTo>
                    <a:close/>
                    <a:moveTo>
                      <a:pt x="1669" y="353"/>
                    </a:moveTo>
                    <a:lnTo>
                      <a:pt x="1763" y="353"/>
                    </a:lnTo>
                    <a:lnTo>
                      <a:pt x="1763" y="362"/>
                    </a:lnTo>
                    <a:lnTo>
                      <a:pt x="1669" y="362"/>
                    </a:lnTo>
                    <a:lnTo>
                      <a:pt x="1669" y="353"/>
                    </a:lnTo>
                    <a:close/>
                    <a:moveTo>
                      <a:pt x="1925" y="227"/>
                    </a:moveTo>
                    <a:lnTo>
                      <a:pt x="2019" y="227"/>
                    </a:lnTo>
                    <a:lnTo>
                      <a:pt x="2019" y="229"/>
                    </a:lnTo>
                    <a:lnTo>
                      <a:pt x="1925" y="229"/>
                    </a:lnTo>
                    <a:lnTo>
                      <a:pt x="1925" y="227"/>
                    </a:lnTo>
                    <a:close/>
                    <a:moveTo>
                      <a:pt x="2054" y="366"/>
                    </a:moveTo>
                    <a:lnTo>
                      <a:pt x="2148" y="366"/>
                    </a:lnTo>
                    <a:lnTo>
                      <a:pt x="2148" y="367"/>
                    </a:lnTo>
                    <a:lnTo>
                      <a:pt x="2054" y="367"/>
                    </a:lnTo>
                    <a:lnTo>
                      <a:pt x="2054" y="366"/>
                    </a:lnTo>
                    <a:close/>
                    <a:moveTo>
                      <a:pt x="2182" y="366"/>
                    </a:moveTo>
                    <a:lnTo>
                      <a:pt x="2277" y="366"/>
                    </a:lnTo>
                    <a:lnTo>
                      <a:pt x="2277" y="367"/>
                    </a:lnTo>
                    <a:lnTo>
                      <a:pt x="2182" y="367"/>
                    </a:lnTo>
                    <a:lnTo>
                      <a:pt x="2182" y="366"/>
                    </a:lnTo>
                    <a:close/>
                    <a:moveTo>
                      <a:pt x="2310" y="366"/>
                    </a:moveTo>
                    <a:lnTo>
                      <a:pt x="2404" y="366"/>
                    </a:lnTo>
                    <a:lnTo>
                      <a:pt x="2404" y="367"/>
                    </a:lnTo>
                    <a:lnTo>
                      <a:pt x="2310" y="367"/>
                    </a:lnTo>
                    <a:lnTo>
                      <a:pt x="2310" y="366"/>
                    </a:lnTo>
                    <a:close/>
                    <a:moveTo>
                      <a:pt x="2439" y="366"/>
                    </a:moveTo>
                    <a:lnTo>
                      <a:pt x="2533" y="366"/>
                    </a:lnTo>
                    <a:lnTo>
                      <a:pt x="2533" y="367"/>
                    </a:lnTo>
                    <a:lnTo>
                      <a:pt x="2439" y="367"/>
                    </a:lnTo>
                    <a:lnTo>
                      <a:pt x="2439" y="366"/>
                    </a:lnTo>
                    <a:close/>
                    <a:moveTo>
                      <a:pt x="2567" y="346"/>
                    </a:moveTo>
                    <a:lnTo>
                      <a:pt x="2661" y="346"/>
                    </a:lnTo>
                    <a:lnTo>
                      <a:pt x="2661" y="347"/>
                    </a:lnTo>
                    <a:lnTo>
                      <a:pt x="2567" y="347"/>
                    </a:lnTo>
                    <a:lnTo>
                      <a:pt x="2567" y="346"/>
                    </a:lnTo>
                    <a:close/>
                    <a:moveTo>
                      <a:pt x="2695" y="340"/>
                    </a:moveTo>
                    <a:lnTo>
                      <a:pt x="2789" y="340"/>
                    </a:lnTo>
                    <a:lnTo>
                      <a:pt x="2789" y="344"/>
                    </a:lnTo>
                    <a:lnTo>
                      <a:pt x="2695" y="344"/>
                    </a:lnTo>
                    <a:lnTo>
                      <a:pt x="2695" y="340"/>
                    </a:lnTo>
                    <a:close/>
                    <a:moveTo>
                      <a:pt x="2824" y="248"/>
                    </a:moveTo>
                    <a:lnTo>
                      <a:pt x="2918" y="248"/>
                    </a:lnTo>
                    <a:lnTo>
                      <a:pt x="2918" y="252"/>
                    </a:lnTo>
                    <a:lnTo>
                      <a:pt x="2824" y="252"/>
                    </a:lnTo>
                    <a:lnTo>
                      <a:pt x="2824" y="248"/>
                    </a:lnTo>
                    <a:close/>
                    <a:moveTo>
                      <a:pt x="2952" y="326"/>
                    </a:moveTo>
                    <a:lnTo>
                      <a:pt x="3046" y="326"/>
                    </a:lnTo>
                    <a:lnTo>
                      <a:pt x="3046" y="332"/>
                    </a:lnTo>
                    <a:lnTo>
                      <a:pt x="2952" y="332"/>
                    </a:lnTo>
                    <a:lnTo>
                      <a:pt x="2952" y="326"/>
                    </a:lnTo>
                    <a:close/>
                    <a:moveTo>
                      <a:pt x="3080" y="0"/>
                    </a:moveTo>
                    <a:lnTo>
                      <a:pt x="3174" y="0"/>
                    </a:lnTo>
                    <a:lnTo>
                      <a:pt x="3174" y="4"/>
                    </a:lnTo>
                    <a:lnTo>
                      <a:pt x="3080" y="4"/>
                    </a:lnTo>
                    <a:lnTo>
                      <a:pt x="3080" y="0"/>
                    </a:lnTo>
                    <a:close/>
                    <a:moveTo>
                      <a:pt x="3208" y="366"/>
                    </a:moveTo>
                    <a:lnTo>
                      <a:pt x="3303" y="366"/>
                    </a:lnTo>
                    <a:lnTo>
                      <a:pt x="3303" y="367"/>
                    </a:lnTo>
                    <a:lnTo>
                      <a:pt x="3208" y="367"/>
                    </a:lnTo>
                    <a:lnTo>
                      <a:pt x="3208" y="366"/>
                    </a:lnTo>
                    <a:close/>
                    <a:moveTo>
                      <a:pt x="3337" y="349"/>
                    </a:moveTo>
                    <a:lnTo>
                      <a:pt x="3431" y="349"/>
                    </a:lnTo>
                    <a:lnTo>
                      <a:pt x="3431" y="355"/>
                    </a:lnTo>
                    <a:lnTo>
                      <a:pt x="3337" y="355"/>
                    </a:lnTo>
                    <a:lnTo>
                      <a:pt x="3337" y="34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FBAA79D5-3708-2739-ADDE-D565E4B205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1525" y="944563"/>
                <a:ext cx="5446713" cy="1862138"/>
              </a:xfrm>
              <a:custGeom>
                <a:avLst/>
                <a:gdLst>
                  <a:gd name="T0" fmla="*/ 95 w 3431"/>
                  <a:gd name="T1" fmla="*/ 1125 h 1173"/>
                  <a:gd name="T2" fmla="*/ 0 w 3431"/>
                  <a:gd name="T3" fmla="*/ 1173 h 1173"/>
                  <a:gd name="T4" fmla="*/ 129 w 3431"/>
                  <a:gd name="T5" fmla="*/ 1122 h 1173"/>
                  <a:gd name="T6" fmla="*/ 223 w 3431"/>
                  <a:gd name="T7" fmla="*/ 1160 h 1173"/>
                  <a:gd name="T8" fmla="*/ 129 w 3431"/>
                  <a:gd name="T9" fmla="*/ 1122 h 1173"/>
                  <a:gd name="T10" fmla="*/ 352 w 3431"/>
                  <a:gd name="T11" fmla="*/ 1109 h 1173"/>
                  <a:gd name="T12" fmla="*/ 258 w 3431"/>
                  <a:gd name="T13" fmla="*/ 1167 h 1173"/>
                  <a:gd name="T14" fmla="*/ 385 w 3431"/>
                  <a:gd name="T15" fmla="*/ 1053 h 1173"/>
                  <a:gd name="T16" fmla="*/ 479 w 3431"/>
                  <a:gd name="T17" fmla="*/ 1167 h 1173"/>
                  <a:gd name="T18" fmla="*/ 385 w 3431"/>
                  <a:gd name="T19" fmla="*/ 1053 h 1173"/>
                  <a:gd name="T20" fmla="*/ 608 w 3431"/>
                  <a:gd name="T21" fmla="*/ 1053 h 1173"/>
                  <a:gd name="T22" fmla="*/ 514 w 3431"/>
                  <a:gd name="T23" fmla="*/ 1167 h 1173"/>
                  <a:gd name="T24" fmla="*/ 643 w 3431"/>
                  <a:gd name="T25" fmla="*/ 1143 h 1173"/>
                  <a:gd name="T26" fmla="*/ 737 w 3431"/>
                  <a:gd name="T27" fmla="*/ 1166 h 1173"/>
                  <a:gd name="T28" fmla="*/ 643 w 3431"/>
                  <a:gd name="T29" fmla="*/ 1143 h 1173"/>
                  <a:gd name="T30" fmla="*/ 864 w 3431"/>
                  <a:gd name="T31" fmla="*/ 1144 h 1173"/>
                  <a:gd name="T32" fmla="*/ 770 w 3431"/>
                  <a:gd name="T33" fmla="*/ 1167 h 1173"/>
                  <a:gd name="T34" fmla="*/ 899 w 3431"/>
                  <a:gd name="T35" fmla="*/ 230 h 1173"/>
                  <a:gd name="T36" fmla="*/ 993 w 3431"/>
                  <a:gd name="T37" fmla="*/ 1108 h 1173"/>
                  <a:gd name="T38" fmla="*/ 899 w 3431"/>
                  <a:gd name="T39" fmla="*/ 230 h 1173"/>
                  <a:gd name="T40" fmla="*/ 1122 w 3431"/>
                  <a:gd name="T41" fmla="*/ 121 h 1173"/>
                  <a:gd name="T42" fmla="*/ 1027 w 3431"/>
                  <a:gd name="T43" fmla="*/ 1139 h 1173"/>
                  <a:gd name="T44" fmla="*/ 1412 w 3431"/>
                  <a:gd name="T45" fmla="*/ 0 h 1173"/>
                  <a:gd name="T46" fmla="*/ 1507 w 3431"/>
                  <a:gd name="T47" fmla="*/ 1112 h 1173"/>
                  <a:gd name="T48" fmla="*/ 1412 w 3431"/>
                  <a:gd name="T49" fmla="*/ 0 h 1173"/>
                  <a:gd name="T50" fmla="*/ 1634 w 3431"/>
                  <a:gd name="T51" fmla="*/ 273 h 1173"/>
                  <a:gd name="T52" fmla="*/ 1540 w 3431"/>
                  <a:gd name="T53" fmla="*/ 1141 h 1173"/>
                  <a:gd name="T54" fmla="*/ 1669 w 3431"/>
                  <a:gd name="T55" fmla="*/ 947 h 1173"/>
                  <a:gd name="T56" fmla="*/ 1763 w 3431"/>
                  <a:gd name="T57" fmla="*/ 1154 h 1173"/>
                  <a:gd name="T58" fmla="*/ 1669 w 3431"/>
                  <a:gd name="T59" fmla="*/ 947 h 1173"/>
                  <a:gd name="T60" fmla="*/ 2019 w 3431"/>
                  <a:gd name="T61" fmla="*/ 1005 h 1173"/>
                  <a:gd name="T62" fmla="*/ 1925 w 3431"/>
                  <a:gd name="T63" fmla="*/ 1028 h 1173"/>
                  <a:gd name="T64" fmla="*/ 2054 w 3431"/>
                  <a:gd name="T65" fmla="*/ 1144 h 1173"/>
                  <a:gd name="T66" fmla="*/ 2148 w 3431"/>
                  <a:gd name="T67" fmla="*/ 1167 h 1173"/>
                  <a:gd name="T68" fmla="*/ 2054 w 3431"/>
                  <a:gd name="T69" fmla="*/ 1144 h 1173"/>
                  <a:gd name="T70" fmla="*/ 2277 w 3431"/>
                  <a:gd name="T71" fmla="*/ 1144 h 1173"/>
                  <a:gd name="T72" fmla="*/ 2182 w 3431"/>
                  <a:gd name="T73" fmla="*/ 1167 h 1173"/>
                  <a:gd name="T74" fmla="*/ 2310 w 3431"/>
                  <a:gd name="T75" fmla="*/ 1144 h 1173"/>
                  <a:gd name="T76" fmla="*/ 2404 w 3431"/>
                  <a:gd name="T77" fmla="*/ 1167 h 1173"/>
                  <a:gd name="T78" fmla="*/ 2310 w 3431"/>
                  <a:gd name="T79" fmla="*/ 1144 h 1173"/>
                  <a:gd name="T80" fmla="*/ 2533 w 3431"/>
                  <a:gd name="T81" fmla="*/ 1144 h 1173"/>
                  <a:gd name="T82" fmla="*/ 2439 w 3431"/>
                  <a:gd name="T83" fmla="*/ 1167 h 1173"/>
                  <a:gd name="T84" fmla="*/ 2567 w 3431"/>
                  <a:gd name="T85" fmla="*/ 1124 h 1173"/>
                  <a:gd name="T86" fmla="*/ 2661 w 3431"/>
                  <a:gd name="T87" fmla="*/ 1147 h 1173"/>
                  <a:gd name="T88" fmla="*/ 2567 w 3431"/>
                  <a:gd name="T89" fmla="*/ 1124 h 1173"/>
                  <a:gd name="T90" fmla="*/ 2789 w 3431"/>
                  <a:gd name="T91" fmla="*/ 1129 h 1173"/>
                  <a:gd name="T92" fmla="*/ 2695 w 3431"/>
                  <a:gd name="T93" fmla="*/ 1141 h 1173"/>
                  <a:gd name="T94" fmla="*/ 2824 w 3431"/>
                  <a:gd name="T95" fmla="*/ 1032 h 1173"/>
                  <a:gd name="T96" fmla="*/ 2918 w 3431"/>
                  <a:gd name="T97" fmla="*/ 1049 h 1173"/>
                  <a:gd name="T98" fmla="*/ 2824 w 3431"/>
                  <a:gd name="T99" fmla="*/ 1032 h 1173"/>
                  <a:gd name="T100" fmla="*/ 3046 w 3431"/>
                  <a:gd name="T101" fmla="*/ 1105 h 1173"/>
                  <a:gd name="T102" fmla="*/ 2952 w 3431"/>
                  <a:gd name="T103" fmla="*/ 1127 h 1173"/>
                  <a:gd name="T104" fmla="*/ 3080 w 3431"/>
                  <a:gd name="T105" fmla="*/ 786 h 1173"/>
                  <a:gd name="T106" fmla="*/ 3174 w 3431"/>
                  <a:gd name="T107" fmla="*/ 801 h 1173"/>
                  <a:gd name="T108" fmla="*/ 3080 w 3431"/>
                  <a:gd name="T109" fmla="*/ 786 h 1173"/>
                  <a:gd name="T110" fmla="*/ 3303 w 3431"/>
                  <a:gd name="T111" fmla="*/ 1155 h 1173"/>
                  <a:gd name="T112" fmla="*/ 3208 w 3431"/>
                  <a:gd name="T113" fmla="*/ 1167 h 1173"/>
                  <a:gd name="T114" fmla="*/ 3337 w 3431"/>
                  <a:gd name="T115" fmla="*/ 1031 h 1173"/>
                  <a:gd name="T116" fmla="*/ 3431 w 3431"/>
                  <a:gd name="T117" fmla="*/ 1150 h 1173"/>
                  <a:gd name="T118" fmla="*/ 3337 w 3431"/>
                  <a:gd name="T119" fmla="*/ 1031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31" h="1173">
                    <a:moveTo>
                      <a:pt x="0" y="1125"/>
                    </a:moveTo>
                    <a:lnTo>
                      <a:pt x="95" y="1125"/>
                    </a:lnTo>
                    <a:lnTo>
                      <a:pt x="95" y="1173"/>
                    </a:lnTo>
                    <a:lnTo>
                      <a:pt x="0" y="1173"/>
                    </a:lnTo>
                    <a:lnTo>
                      <a:pt x="0" y="1125"/>
                    </a:lnTo>
                    <a:close/>
                    <a:moveTo>
                      <a:pt x="129" y="1122"/>
                    </a:moveTo>
                    <a:lnTo>
                      <a:pt x="223" y="1122"/>
                    </a:lnTo>
                    <a:lnTo>
                      <a:pt x="223" y="1160"/>
                    </a:lnTo>
                    <a:lnTo>
                      <a:pt x="129" y="1160"/>
                    </a:lnTo>
                    <a:lnTo>
                      <a:pt x="129" y="1122"/>
                    </a:lnTo>
                    <a:close/>
                    <a:moveTo>
                      <a:pt x="258" y="1109"/>
                    </a:moveTo>
                    <a:lnTo>
                      <a:pt x="352" y="1109"/>
                    </a:lnTo>
                    <a:lnTo>
                      <a:pt x="352" y="1167"/>
                    </a:lnTo>
                    <a:lnTo>
                      <a:pt x="258" y="1167"/>
                    </a:lnTo>
                    <a:lnTo>
                      <a:pt x="258" y="1109"/>
                    </a:lnTo>
                    <a:close/>
                    <a:moveTo>
                      <a:pt x="385" y="1053"/>
                    </a:moveTo>
                    <a:lnTo>
                      <a:pt x="479" y="1053"/>
                    </a:lnTo>
                    <a:lnTo>
                      <a:pt x="479" y="1167"/>
                    </a:lnTo>
                    <a:lnTo>
                      <a:pt x="385" y="1167"/>
                    </a:lnTo>
                    <a:lnTo>
                      <a:pt x="385" y="1053"/>
                    </a:lnTo>
                    <a:close/>
                    <a:moveTo>
                      <a:pt x="514" y="1053"/>
                    </a:moveTo>
                    <a:lnTo>
                      <a:pt x="608" y="1053"/>
                    </a:lnTo>
                    <a:lnTo>
                      <a:pt x="608" y="1167"/>
                    </a:lnTo>
                    <a:lnTo>
                      <a:pt x="514" y="1167"/>
                    </a:lnTo>
                    <a:lnTo>
                      <a:pt x="514" y="1053"/>
                    </a:lnTo>
                    <a:close/>
                    <a:moveTo>
                      <a:pt x="643" y="1143"/>
                    </a:moveTo>
                    <a:lnTo>
                      <a:pt x="737" y="1143"/>
                    </a:lnTo>
                    <a:lnTo>
                      <a:pt x="737" y="1166"/>
                    </a:lnTo>
                    <a:lnTo>
                      <a:pt x="643" y="1166"/>
                    </a:lnTo>
                    <a:lnTo>
                      <a:pt x="643" y="1143"/>
                    </a:lnTo>
                    <a:close/>
                    <a:moveTo>
                      <a:pt x="770" y="1144"/>
                    </a:moveTo>
                    <a:lnTo>
                      <a:pt x="864" y="1144"/>
                    </a:lnTo>
                    <a:lnTo>
                      <a:pt x="864" y="1167"/>
                    </a:lnTo>
                    <a:lnTo>
                      <a:pt x="770" y="1167"/>
                    </a:lnTo>
                    <a:lnTo>
                      <a:pt x="770" y="1144"/>
                    </a:lnTo>
                    <a:close/>
                    <a:moveTo>
                      <a:pt x="899" y="230"/>
                    </a:moveTo>
                    <a:lnTo>
                      <a:pt x="993" y="230"/>
                    </a:lnTo>
                    <a:lnTo>
                      <a:pt x="993" y="1108"/>
                    </a:lnTo>
                    <a:lnTo>
                      <a:pt x="899" y="1108"/>
                    </a:lnTo>
                    <a:lnTo>
                      <a:pt x="899" y="230"/>
                    </a:lnTo>
                    <a:close/>
                    <a:moveTo>
                      <a:pt x="1027" y="121"/>
                    </a:moveTo>
                    <a:lnTo>
                      <a:pt x="1122" y="121"/>
                    </a:lnTo>
                    <a:lnTo>
                      <a:pt x="1122" y="1139"/>
                    </a:lnTo>
                    <a:lnTo>
                      <a:pt x="1027" y="1139"/>
                    </a:lnTo>
                    <a:lnTo>
                      <a:pt x="1027" y="121"/>
                    </a:lnTo>
                    <a:close/>
                    <a:moveTo>
                      <a:pt x="1412" y="0"/>
                    </a:moveTo>
                    <a:lnTo>
                      <a:pt x="1507" y="0"/>
                    </a:lnTo>
                    <a:lnTo>
                      <a:pt x="1507" y="1112"/>
                    </a:lnTo>
                    <a:lnTo>
                      <a:pt x="1412" y="1112"/>
                    </a:lnTo>
                    <a:lnTo>
                      <a:pt x="1412" y="0"/>
                    </a:lnTo>
                    <a:close/>
                    <a:moveTo>
                      <a:pt x="1540" y="273"/>
                    </a:moveTo>
                    <a:lnTo>
                      <a:pt x="1634" y="273"/>
                    </a:lnTo>
                    <a:lnTo>
                      <a:pt x="1634" y="1141"/>
                    </a:lnTo>
                    <a:lnTo>
                      <a:pt x="1540" y="1141"/>
                    </a:lnTo>
                    <a:lnTo>
                      <a:pt x="1540" y="273"/>
                    </a:lnTo>
                    <a:close/>
                    <a:moveTo>
                      <a:pt x="1669" y="947"/>
                    </a:moveTo>
                    <a:lnTo>
                      <a:pt x="1763" y="947"/>
                    </a:lnTo>
                    <a:lnTo>
                      <a:pt x="1763" y="1154"/>
                    </a:lnTo>
                    <a:lnTo>
                      <a:pt x="1669" y="1154"/>
                    </a:lnTo>
                    <a:lnTo>
                      <a:pt x="1669" y="947"/>
                    </a:lnTo>
                    <a:close/>
                    <a:moveTo>
                      <a:pt x="1925" y="1005"/>
                    </a:moveTo>
                    <a:lnTo>
                      <a:pt x="2019" y="1005"/>
                    </a:lnTo>
                    <a:lnTo>
                      <a:pt x="2019" y="1028"/>
                    </a:lnTo>
                    <a:lnTo>
                      <a:pt x="1925" y="1028"/>
                    </a:lnTo>
                    <a:lnTo>
                      <a:pt x="1925" y="1005"/>
                    </a:lnTo>
                    <a:close/>
                    <a:moveTo>
                      <a:pt x="2054" y="1144"/>
                    </a:moveTo>
                    <a:lnTo>
                      <a:pt x="2148" y="1144"/>
                    </a:lnTo>
                    <a:lnTo>
                      <a:pt x="2148" y="1167"/>
                    </a:lnTo>
                    <a:lnTo>
                      <a:pt x="2054" y="1167"/>
                    </a:lnTo>
                    <a:lnTo>
                      <a:pt x="2054" y="1144"/>
                    </a:lnTo>
                    <a:close/>
                    <a:moveTo>
                      <a:pt x="2182" y="1144"/>
                    </a:moveTo>
                    <a:lnTo>
                      <a:pt x="2277" y="1144"/>
                    </a:lnTo>
                    <a:lnTo>
                      <a:pt x="2277" y="1167"/>
                    </a:lnTo>
                    <a:lnTo>
                      <a:pt x="2182" y="1167"/>
                    </a:lnTo>
                    <a:lnTo>
                      <a:pt x="2182" y="1144"/>
                    </a:lnTo>
                    <a:close/>
                    <a:moveTo>
                      <a:pt x="2310" y="1144"/>
                    </a:moveTo>
                    <a:lnTo>
                      <a:pt x="2404" y="1144"/>
                    </a:lnTo>
                    <a:lnTo>
                      <a:pt x="2404" y="1167"/>
                    </a:lnTo>
                    <a:lnTo>
                      <a:pt x="2310" y="1167"/>
                    </a:lnTo>
                    <a:lnTo>
                      <a:pt x="2310" y="1144"/>
                    </a:lnTo>
                    <a:close/>
                    <a:moveTo>
                      <a:pt x="2439" y="1144"/>
                    </a:moveTo>
                    <a:lnTo>
                      <a:pt x="2533" y="1144"/>
                    </a:lnTo>
                    <a:lnTo>
                      <a:pt x="2533" y="1167"/>
                    </a:lnTo>
                    <a:lnTo>
                      <a:pt x="2439" y="1167"/>
                    </a:lnTo>
                    <a:lnTo>
                      <a:pt x="2439" y="1144"/>
                    </a:lnTo>
                    <a:close/>
                    <a:moveTo>
                      <a:pt x="2567" y="1124"/>
                    </a:moveTo>
                    <a:lnTo>
                      <a:pt x="2661" y="1124"/>
                    </a:lnTo>
                    <a:lnTo>
                      <a:pt x="2661" y="1147"/>
                    </a:lnTo>
                    <a:lnTo>
                      <a:pt x="2567" y="1147"/>
                    </a:lnTo>
                    <a:lnTo>
                      <a:pt x="2567" y="1124"/>
                    </a:lnTo>
                    <a:close/>
                    <a:moveTo>
                      <a:pt x="2695" y="1129"/>
                    </a:moveTo>
                    <a:lnTo>
                      <a:pt x="2789" y="1129"/>
                    </a:lnTo>
                    <a:lnTo>
                      <a:pt x="2789" y="1141"/>
                    </a:lnTo>
                    <a:lnTo>
                      <a:pt x="2695" y="1141"/>
                    </a:lnTo>
                    <a:lnTo>
                      <a:pt x="2695" y="1129"/>
                    </a:lnTo>
                    <a:close/>
                    <a:moveTo>
                      <a:pt x="2824" y="1032"/>
                    </a:moveTo>
                    <a:lnTo>
                      <a:pt x="2918" y="1032"/>
                    </a:lnTo>
                    <a:lnTo>
                      <a:pt x="2918" y="1049"/>
                    </a:lnTo>
                    <a:lnTo>
                      <a:pt x="2824" y="1049"/>
                    </a:lnTo>
                    <a:lnTo>
                      <a:pt x="2824" y="1032"/>
                    </a:lnTo>
                    <a:close/>
                    <a:moveTo>
                      <a:pt x="2952" y="1105"/>
                    </a:moveTo>
                    <a:lnTo>
                      <a:pt x="3046" y="1105"/>
                    </a:lnTo>
                    <a:lnTo>
                      <a:pt x="3046" y="1127"/>
                    </a:lnTo>
                    <a:lnTo>
                      <a:pt x="2952" y="1127"/>
                    </a:lnTo>
                    <a:lnTo>
                      <a:pt x="2952" y="1105"/>
                    </a:lnTo>
                    <a:close/>
                    <a:moveTo>
                      <a:pt x="3080" y="786"/>
                    </a:moveTo>
                    <a:lnTo>
                      <a:pt x="3174" y="786"/>
                    </a:lnTo>
                    <a:lnTo>
                      <a:pt x="3174" y="801"/>
                    </a:lnTo>
                    <a:lnTo>
                      <a:pt x="3080" y="801"/>
                    </a:lnTo>
                    <a:lnTo>
                      <a:pt x="3080" y="786"/>
                    </a:lnTo>
                    <a:close/>
                    <a:moveTo>
                      <a:pt x="3208" y="1155"/>
                    </a:moveTo>
                    <a:lnTo>
                      <a:pt x="3303" y="1155"/>
                    </a:lnTo>
                    <a:lnTo>
                      <a:pt x="3303" y="1167"/>
                    </a:lnTo>
                    <a:lnTo>
                      <a:pt x="3208" y="1167"/>
                    </a:lnTo>
                    <a:lnTo>
                      <a:pt x="3208" y="1155"/>
                    </a:lnTo>
                    <a:close/>
                    <a:moveTo>
                      <a:pt x="3337" y="1031"/>
                    </a:moveTo>
                    <a:lnTo>
                      <a:pt x="3431" y="1031"/>
                    </a:lnTo>
                    <a:lnTo>
                      <a:pt x="3431" y="1150"/>
                    </a:lnTo>
                    <a:lnTo>
                      <a:pt x="3337" y="1150"/>
                    </a:lnTo>
                    <a:lnTo>
                      <a:pt x="3337" y="103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DDDF889A-29E7-4EEC-8D79-CC31E164AF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1525" y="944563"/>
                <a:ext cx="5446713" cy="1862138"/>
              </a:xfrm>
              <a:custGeom>
                <a:avLst/>
                <a:gdLst>
                  <a:gd name="T0" fmla="*/ 95 w 3431"/>
                  <a:gd name="T1" fmla="*/ 1125 h 1173"/>
                  <a:gd name="T2" fmla="*/ 0 w 3431"/>
                  <a:gd name="T3" fmla="*/ 1173 h 1173"/>
                  <a:gd name="T4" fmla="*/ 129 w 3431"/>
                  <a:gd name="T5" fmla="*/ 1122 h 1173"/>
                  <a:gd name="T6" fmla="*/ 223 w 3431"/>
                  <a:gd name="T7" fmla="*/ 1160 h 1173"/>
                  <a:gd name="T8" fmla="*/ 129 w 3431"/>
                  <a:gd name="T9" fmla="*/ 1122 h 1173"/>
                  <a:gd name="T10" fmla="*/ 352 w 3431"/>
                  <a:gd name="T11" fmla="*/ 1109 h 1173"/>
                  <a:gd name="T12" fmla="*/ 258 w 3431"/>
                  <a:gd name="T13" fmla="*/ 1167 h 1173"/>
                  <a:gd name="T14" fmla="*/ 385 w 3431"/>
                  <a:gd name="T15" fmla="*/ 1053 h 1173"/>
                  <a:gd name="T16" fmla="*/ 479 w 3431"/>
                  <a:gd name="T17" fmla="*/ 1167 h 1173"/>
                  <a:gd name="T18" fmla="*/ 385 w 3431"/>
                  <a:gd name="T19" fmla="*/ 1053 h 1173"/>
                  <a:gd name="T20" fmla="*/ 608 w 3431"/>
                  <a:gd name="T21" fmla="*/ 1053 h 1173"/>
                  <a:gd name="T22" fmla="*/ 514 w 3431"/>
                  <a:gd name="T23" fmla="*/ 1167 h 1173"/>
                  <a:gd name="T24" fmla="*/ 643 w 3431"/>
                  <a:gd name="T25" fmla="*/ 1143 h 1173"/>
                  <a:gd name="T26" fmla="*/ 737 w 3431"/>
                  <a:gd name="T27" fmla="*/ 1166 h 1173"/>
                  <a:gd name="T28" fmla="*/ 643 w 3431"/>
                  <a:gd name="T29" fmla="*/ 1143 h 1173"/>
                  <a:gd name="T30" fmla="*/ 864 w 3431"/>
                  <a:gd name="T31" fmla="*/ 1144 h 1173"/>
                  <a:gd name="T32" fmla="*/ 770 w 3431"/>
                  <a:gd name="T33" fmla="*/ 1167 h 1173"/>
                  <a:gd name="T34" fmla="*/ 899 w 3431"/>
                  <a:gd name="T35" fmla="*/ 230 h 1173"/>
                  <a:gd name="T36" fmla="*/ 993 w 3431"/>
                  <a:gd name="T37" fmla="*/ 1108 h 1173"/>
                  <a:gd name="T38" fmla="*/ 899 w 3431"/>
                  <a:gd name="T39" fmla="*/ 230 h 1173"/>
                  <a:gd name="T40" fmla="*/ 1122 w 3431"/>
                  <a:gd name="T41" fmla="*/ 121 h 1173"/>
                  <a:gd name="T42" fmla="*/ 1027 w 3431"/>
                  <a:gd name="T43" fmla="*/ 1139 h 1173"/>
                  <a:gd name="T44" fmla="*/ 1412 w 3431"/>
                  <a:gd name="T45" fmla="*/ 0 h 1173"/>
                  <a:gd name="T46" fmla="*/ 1507 w 3431"/>
                  <a:gd name="T47" fmla="*/ 1112 h 1173"/>
                  <a:gd name="T48" fmla="*/ 1412 w 3431"/>
                  <a:gd name="T49" fmla="*/ 0 h 1173"/>
                  <a:gd name="T50" fmla="*/ 1634 w 3431"/>
                  <a:gd name="T51" fmla="*/ 273 h 1173"/>
                  <a:gd name="T52" fmla="*/ 1540 w 3431"/>
                  <a:gd name="T53" fmla="*/ 1141 h 1173"/>
                  <a:gd name="T54" fmla="*/ 1669 w 3431"/>
                  <a:gd name="T55" fmla="*/ 947 h 1173"/>
                  <a:gd name="T56" fmla="*/ 1763 w 3431"/>
                  <a:gd name="T57" fmla="*/ 1154 h 1173"/>
                  <a:gd name="T58" fmla="*/ 1669 w 3431"/>
                  <a:gd name="T59" fmla="*/ 947 h 1173"/>
                  <a:gd name="T60" fmla="*/ 2019 w 3431"/>
                  <a:gd name="T61" fmla="*/ 1005 h 1173"/>
                  <a:gd name="T62" fmla="*/ 1925 w 3431"/>
                  <a:gd name="T63" fmla="*/ 1028 h 1173"/>
                  <a:gd name="T64" fmla="*/ 2054 w 3431"/>
                  <a:gd name="T65" fmla="*/ 1144 h 1173"/>
                  <a:gd name="T66" fmla="*/ 2148 w 3431"/>
                  <a:gd name="T67" fmla="*/ 1167 h 1173"/>
                  <a:gd name="T68" fmla="*/ 2054 w 3431"/>
                  <a:gd name="T69" fmla="*/ 1144 h 1173"/>
                  <a:gd name="T70" fmla="*/ 2277 w 3431"/>
                  <a:gd name="T71" fmla="*/ 1144 h 1173"/>
                  <a:gd name="T72" fmla="*/ 2182 w 3431"/>
                  <a:gd name="T73" fmla="*/ 1167 h 1173"/>
                  <a:gd name="T74" fmla="*/ 2310 w 3431"/>
                  <a:gd name="T75" fmla="*/ 1144 h 1173"/>
                  <a:gd name="T76" fmla="*/ 2404 w 3431"/>
                  <a:gd name="T77" fmla="*/ 1167 h 1173"/>
                  <a:gd name="T78" fmla="*/ 2310 w 3431"/>
                  <a:gd name="T79" fmla="*/ 1144 h 1173"/>
                  <a:gd name="T80" fmla="*/ 2533 w 3431"/>
                  <a:gd name="T81" fmla="*/ 1144 h 1173"/>
                  <a:gd name="T82" fmla="*/ 2439 w 3431"/>
                  <a:gd name="T83" fmla="*/ 1167 h 1173"/>
                  <a:gd name="T84" fmla="*/ 2567 w 3431"/>
                  <a:gd name="T85" fmla="*/ 1124 h 1173"/>
                  <a:gd name="T86" fmla="*/ 2661 w 3431"/>
                  <a:gd name="T87" fmla="*/ 1147 h 1173"/>
                  <a:gd name="T88" fmla="*/ 2567 w 3431"/>
                  <a:gd name="T89" fmla="*/ 1124 h 1173"/>
                  <a:gd name="T90" fmla="*/ 2789 w 3431"/>
                  <a:gd name="T91" fmla="*/ 1129 h 1173"/>
                  <a:gd name="T92" fmla="*/ 2695 w 3431"/>
                  <a:gd name="T93" fmla="*/ 1141 h 1173"/>
                  <a:gd name="T94" fmla="*/ 2824 w 3431"/>
                  <a:gd name="T95" fmla="*/ 1032 h 1173"/>
                  <a:gd name="T96" fmla="*/ 2918 w 3431"/>
                  <a:gd name="T97" fmla="*/ 1049 h 1173"/>
                  <a:gd name="T98" fmla="*/ 2824 w 3431"/>
                  <a:gd name="T99" fmla="*/ 1032 h 1173"/>
                  <a:gd name="T100" fmla="*/ 3046 w 3431"/>
                  <a:gd name="T101" fmla="*/ 1105 h 1173"/>
                  <a:gd name="T102" fmla="*/ 2952 w 3431"/>
                  <a:gd name="T103" fmla="*/ 1127 h 1173"/>
                  <a:gd name="T104" fmla="*/ 3080 w 3431"/>
                  <a:gd name="T105" fmla="*/ 786 h 1173"/>
                  <a:gd name="T106" fmla="*/ 3174 w 3431"/>
                  <a:gd name="T107" fmla="*/ 801 h 1173"/>
                  <a:gd name="T108" fmla="*/ 3080 w 3431"/>
                  <a:gd name="T109" fmla="*/ 786 h 1173"/>
                  <a:gd name="T110" fmla="*/ 3303 w 3431"/>
                  <a:gd name="T111" fmla="*/ 1155 h 1173"/>
                  <a:gd name="T112" fmla="*/ 3208 w 3431"/>
                  <a:gd name="T113" fmla="*/ 1167 h 1173"/>
                  <a:gd name="T114" fmla="*/ 3337 w 3431"/>
                  <a:gd name="T115" fmla="*/ 1031 h 1173"/>
                  <a:gd name="T116" fmla="*/ 3431 w 3431"/>
                  <a:gd name="T117" fmla="*/ 1150 h 1173"/>
                  <a:gd name="T118" fmla="*/ 3337 w 3431"/>
                  <a:gd name="T119" fmla="*/ 1031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31" h="1173">
                    <a:moveTo>
                      <a:pt x="0" y="1125"/>
                    </a:moveTo>
                    <a:lnTo>
                      <a:pt x="95" y="1125"/>
                    </a:lnTo>
                    <a:lnTo>
                      <a:pt x="95" y="1173"/>
                    </a:lnTo>
                    <a:lnTo>
                      <a:pt x="0" y="1173"/>
                    </a:lnTo>
                    <a:lnTo>
                      <a:pt x="0" y="1125"/>
                    </a:lnTo>
                    <a:close/>
                    <a:moveTo>
                      <a:pt x="129" y="1122"/>
                    </a:moveTo>
                    <a:lnTo>
                      <a:pt x="223" y="1122"/>
                    </a:lnTo>
                    <a:lnTo>
                      <a:pt x="223" y="1160"/>
                    </a:lnTo>
                    <a:lnTo>
                      <a:pt x="129" y="1160"/>
                    </a:lnTo>
                    <a:lnTo>
                      <a:pt x="129" y="1122"/>
                    </a:lnTo>
                    <a:close/>
                    <a:moveTo>
                      <a:pt x="258" y="1109"/>
                    </a:moveTo>
                    <a:lnTo>
                      <a:pt x="352" y="1109"/>
                    </a:lnTo>
                    <a:lnTo>
                      <a:pt x="352" y="1167"/>
                    </a:lnTo>
                    <a:lnTo>
                      <a:pt x="258" y="1167"/>
                    </a:lnTo>
                    <a:lnTo>
                      <a:pt x="258" y="1109"/>
                    </a:lnTo>
                    <a:close/>
                    <a:moveTo>
                      <a:pt x="385" y="1053"/>
                    </a:moveTo>
                    <a:lnTo>
                      <a:pt x="479" y="1053"/>
                    </a:lnTo>
                    <a:lnTo>
                      <a:pt x="479" y="1167"/>
                    </a:lnTo>
                    <a:lnTo>
                      <a:pt x="385" y="1167"/>
                    </a:lnTo>
                    <a:lnTo>
                      <a:pt x="385" y="1053"/>
                    </a:lnTo>
                    <a:close/>
                    <a:moveTo>
                      <a:pt x="514" y="1053"/>
                    </a:moveTo>
                    <a:lnTo>
                      <a:pt x="608" y="1053"/>
                    </a:lnTo>
                    <a:lnTo>
                      <a:pt x="608" y="1167"/>
                    </a:lnTo>
                    <a:lnTo>
                      <a:pt x="514" y="1167"/>
                    </a:lnTo>
                    <a:lnTo>
                      <a:pt x="514" y="1053"/>
                    </a:lnTo>
                    <a:close/>
                    <a:moveTo>
                      <a:pt x="643" y="1143"/>
                    </a:moveTo>
                    <a:lnTo>
                      <a:pt x="737" y="1143"/>
                    </a:lnTo>
                    <a:lnTo>
                      <a:pt x="737" y="1166"/>
                    </a:lnTo>
                    <a:lnTo>
                      <a:pt x="643" y="1166"/>
                    </a:lnTo>
                    <a:lnTo>
                      <a:pt x="643" y="1143"/>
                    </a:lnTo>
                    <a:close/>
                    <a:moveTo>
                      <a:pt x="770" y="1144"/>
                    </a:moveTo>
                    <a:lnTo>
                      <a:pt x="864" y="1144"/>
                    </a:lnTo>
                    <a:lnTo>
                      <a:pt x="864" y="1167"/>
                    </a:lnTo>
                    <a:lnTo>
                      <a:pt x="770" y="1167"/>
                    </a:lnTo>
                    <a:lnTo>
                      <a:pt x="770" y="1144"/>
                    </a:lnTo>
                    <a:close/>
                    <a:moveTo>
                      <a:pt x="899" y="230"/>
                    </a:moveTo>
                    <a:lnTo>
                      <a:pt x="993" y="230"/>
                    </a:lnTo>
                    <a:lnTo>
                      <a:pt x="993" y="1108"/>
                    </a:lnTo>
                    <a:lnTo>
                      <a:pt x="899" y="1108"/>
                    </a:lnTo>
                    <a:lnTo>
                      <a:pt x="899" y="230"/>
                    </a:lnTo>
                    <a:close/>
                    <a:moveTo>
                      <a:pt x="1027" y="121"/>
                    </a:moveTo>
                    <a:lnTo>
                      <a:pt x="1122" y="121"/>
                    </a:lnTo>
                    <a:lnTo>
                      <a:pt x="1122" y="1139"/>
                    </a:lnTo>
                    <a:lnTo>
                      <a:pt x="1027" y="1139"/>
                    </a:lnTo>
                    <a:lnTo>
                      <a:pt x="1027" y="121"/>
                    </a:lnTo>
                    <a:close/>
                    <a:moveTo>
                      <a:pt x="1412" y="0"/>
                    </a:moveTo>
                    <a:lnTo>
                      <a:pt x="1507" y="0"/>
                    </a:lnTo>
                    <a:lnTo>
                      <a:pt x="1507" y="1112"/>
                    </a:lnTo>
                    <a:lnTo>
                      <a:pt x="1412" y="1112"/>
                    </a:lnTo>
                    <a:lnTo>
                      <a:pt x="1412" y="0"/>
                    </a:lnTo>
                    <a:close/>
                    <a:moveTo>
                      <a:pt x="1540" y="273"/>
                    </a:moveTo>
                    <a:lnTo>
                      <a:pt x="1634" y="273"/>
                    </a:lnTo>
                    <a:lnTo>
                      <a:pt x="1634" y="1141"/>
                    </a:lnTo>
                    <a:lnTo>
                      <a:pt x="1540" y="1141"/>
                    </a:lnTo>
                    <a:lnTo>
                      <a:pt x="1540" y="273"/>
                    </a:lnTo>
                    <a:close/>
                    <a:moveTo>
                      <a:pt x="1669" y="947"/>
                    </a:moveTo>
                    <a:lnTo>
                      <a:pt x="1763" y="947"/>
                    </a:lnTo>
                    <a:lnTo>
                      <a:pt x="1763" y="1154"/>
                    </a:lnTo>
                    <a:lnTo>
                      <a:pt x="1669" y="1154"/>
                    </a:lnTo>
                    <a:lnTo>
                      <a:pt x="1669" y="947"/>
                    </a:lnTo>
                    <a:close/>
                    <a:moveTo>
                      <a:pt x="1925" y="1005"/>
                    </a:moveTo>
                    <a:lnTo>
                      <a:pt x="2019" y="1005"/>
                    </a:lnTo>
                    <a:lnTo>
                      <a:pt x="2019" y="1028"/>
                    </a:lnTo>
                    <a:lnTo>
                      <a:pt x="1925" y="1028"/>
                    </a:lnTo>
                    <a:lnTo>
                      <a:pt x="1925" y="1005"/>
                    </a:lnTo>
                    <a:close/>
                    <a:moveTo>
                      <a:pt x="2054" y="1144"/>
                    </a:moveTo>
                    <a:lnTo>
                      <a:pt x="2148" y="1144"/>
                    </a:lnTo>
                    <a:lnTo>
                      <a:pt x="2148" y="1167"/>
                    </a:lnTo>
                    <a:lnTo>
                      <a:pt x="2054" y="1167"/>
                    </a:lnTo>
                    <a:lnTo>
                      <a:pt x="2054" y="1144"/>
                    </a:lnTo>
                    <a:close/>
                    <a:moveTo>
                      <a:pt x="2182" y="1144"/>
                    </a:moveTo>
                    <a:lnTo>
                      <a:pt x="2277" y="1144"/>
                    </a:lnTo>
                    <a:lnTo>
                      <a:pt x="2277" y="1167"/>
                    </a:lnTo>
                    <a:lnTo>
                      <a:pt x="2182" y="1167"/>
                    </a:lnTo>
                    <a:lnTo>
                      <a:pt x="2182" y="1144"/>
                    </a:lnTo>
                    <a:close/>
                    <a:moveTo>
                      <a:pt x="2310" y="1144"/>
                    </a:moveTo>
                    <a:lnTo>
                      <a:pt x="2404" y="1144"/>
                    </a:lnTo>
                    <a:lnTo>
                      <a:pt x="2404" y="1167"/>
                    </a:lnTo>
                    <a:lnTo>
                      <a:pt x="2310" y="1167"/>
                    </a:lnTo>
                    <a:lnTo>
                      <a:pt x="2310" y="1144"/>
                    </a:lnTo>
                    <a:close/>
                    <a:moveTo>
                      <a:pt x="2439" y="1144"/>
                    </a:moveTo>
                    <a:lnTo>
                      <a:pt x="2533" y="1144"/>
                    </a:lnTo>
                    <a:lnTo>
                      <a:pt x="2533" y="1167"/>
                    </a:lnTo>
                    <a:lnTo>
                      <a:pt x="2439" y="1167"/>
                    </a:lnTo>
                    <a:lnTo>
                      <a:pt x="2439" y="1144"/>
                    </a:lnTo>
                    <a:close/>
                    <a:moveTo>
                      <a:pt x="2567" y="1124"/>
                    </a:moveTo>
                    <a:lnTo>
                      <a:pt x="2661" y="1124"/>
                    </a:lnTo>
                    <a:lnTo>
                      <a:pt x="2661" y="1147"/>
                    </a:lnTo>
                    <a:lnTo>
                      <a:pt x="2567" y="1147"/>
                    </a:lnTo>
                    <a:lnTo>
                      <a:pt x="2567" y="1124"/>
                    </a:lnTo>
                    <a:close/>
                    <a:moveTo>
                      <a:pt x="2695" y="1129"/>
                    </a:moveTo>
                    <a:lnTo>
                      <a:pt x="2789" y="1129"/>
                    </a:lnTo>
                    <a:lnTo>
                      <a:pt x="2789" y="1141"/>
                    </a:lnTo>
                    <a:lnTo>
                      <a:pt x="2695" y="1141"/>
                    </a:lnTo>
                    <a:lnTo>
                      <a:pt x="2695" y="1129"/>
                    </a:lnTo>
                    <a:close/>
                    <a:moveTo>
                      <a:pt x="2824" y="1032"/>
                    </a:moveTo>
                    <a:lnTo>
                      <a:pt x="2918" y="1032"/>
                    </a:lnTo>
                    <a:lnTo>
                      <a:pt x="2918" y="1049"/>
                    </a:lnTo>
                    <a:lnTo>
                      <a:pt x="2824" y="1049"/>
                    </a:lnTo>
                    <a:lnTo>
                      <a:pt x="2824" y="1032"/>
                    </a:lnTo>
                    <a:close/>
                    <a:moveTo>
                      <a:pt x="2952" y="1105"/>
                    </a:moveTo>
                    <a:lnTo>
                      <a:pt x="3046" y="1105"/>
                    </a:lnTo>
                    <a:lnTo>
                      <a:pt x="3046" y="1127"/>
                    </a:lnTo>
                    <a:lnTo>
                      <a:pt x="2952" y="1127"/>
                    </a:lnTo>
                    <a:lnTo>
                      <a:pt x="2952" y="1105"/>
                    </a:lnTo>
                    <a:close/>
                    <a:moveTo>
                      <a:pt x="3080" y="786"/>
                    </a:moveTo>
                    <a:lnTo>
                      <a:pt x="3174" y="786"/>
                    </a:lnTo>
                    <a:lnTo>
                      <a:pt x="3174" y="801"/>
                    </a:lnTo>
                    <a:lnTo>
                      <a:pt x="3080" y="801"/>
                    </a:lnTo>
                    <a:lnTo>
                      <a:pt x="3080" y="786"/>
                    </a:lnTo>
                    <a:close/>
                    <a:moveTo>
                      <a:pt x="3208" y="1155"/>
                    </a:moveTo>
                    <a:lnTo>
                      <a:pt x="3303" y="1155"/>
                    </a:lnTo>
                    <a:lnTo>
                      <a:pt x="3303" y="1167"/>
                    </a:lnTo>
                    <a:lnTo>
                      <a:pt x="3208" y="1167"/>
                    </a:lnTo>
                    <a:lnTo>
                      <a:pt x="3208" y="1155"/>
                    </a:lnTo>
                    <a:close/>
                    <a:moveTo>
                      <a:pt x="3337" y="1031"/>
                    </a:moveTo>
                    <a:lnTo>
                      <a:pt x="3431" y="1031"/>
                    </a:lnTo>
                    <a:lnTo>
                      <a:pt x="3431" y="1150"/>
                    </a:lnTo>
                    <a:lnTo>
                      <a:pt x="3337" y="1150"/>
                    </a:lnTo>
                    <a:lnTo>
                      <a:pt x="3337" y="103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48FC36F8-F9E3-39D0-C714-D282DDF1EA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1525" y="728663"/>
                <a:ext cx="5446713" cy="2049463"/>
              </a:xfrm>
              <a:custGeom>
                <a:avLst/>
                <a:gdLst>
                  <a:gd name="T0" fmla="*/ 95 w 3431"/>
                  <a:gd name="T1" fmla="*/ 1203 h 1291"/>
                  <a:gd name="T2" fmla="*/ 0 w 3431"/>
                  <a:gd name="T3" fmla="*/ 1261 h 1291"/>
                  <a:gd name="T4" fmla="*/ 129 w 3431"/>
                  <a:gd name="T5" fmla="*/ 1202 h 1291"/>
                  <a:gd name="T6" fmla="*/ 223 w 3431"/>
                  <a:gd name="T7" fmla="*/ 1258 h 1291"/>
                  <a:gd name="T8" fmla="*/ 129 w 3431"/>
                  <a:gd name="T9" fmla="*/ 1202 h 1291"/>
                  <a:gd name="T10" fmla="*/ 352 w 3431"/>
                  <a:gd name="T11" fmla="*/ 1140 h 1291"/>
                  <a:gd name="T12" fmla="*/ 258 w 3431"/>
                  <a:gd name="T13" fmla="*/ 1245 h 1291"/>
                  <a:gd name="T14" fmla="*/ 385 w 3431"/>
                  <a:gd name="T15" fmla="*/ 1085 h 1291"/>
                  <a:gd name="T16" fmla="*/ 479 w 3431"/>
                  <a:gd name="T17" fmla="*/ 1189 h 1291"/>
                  <a:gd name="T18" fmla="*/ 385 w 3431"/>
                  <a:gd name="T19" fmla="*/ 1085 h 1291"/>
                  <a:gd name="T20" fmla="*/ 608 w 3431"/>
                  <a:gd name="T21" fmla="*/ 1085 h 1291"/>
                  <a:gd name="T22" fmla="*/ 514 w 3431"/>
                  <a:gd name="T23" fmla="*/ 1189 h 1291"/>
                  <a:gd name="T24" fmla="*/ 643 w 3431"/>
                  <a:gd name="T25" fmla="*/ 1176 h 1291"/>
                  <a:gd name="T26" fmla="*/ 737 w 3431"/>
                  <a:gd name="T27" fmla="*/ 1279 h 1291"/>
                  <a:gd name="T28" fmla="*/ 643 w 3431"/>
                  <a:gd name="T29" fmla="*/ 1176 h 1291"/>
                  <a:gd name="T30" fmla="*/ 864 w 3431"/>
                  <a:gd name="T31" fmla="*/ 1096 h 1291"/>
                  <a:gd name="T32" fmla="*/ 770 w 3431"/>
                  <a:gd name="T33" fmla="*/ 1280 h 1291"/>
                  <a:gd name="T34" fmla="*/ 899 w 3431"/>
                  <a:gd name="T35" fmla="*/ 205 h 1291"/>
                  <a:gd name="T36" fmla="*/ 993 w 3431"/>
                  <a:gd name="T37" fmla="*/ 366 h 1291"/>
                  <a:gd name="T38" fmla="*/ 899 w 3431"/>
                  <a:gd name="T39" fmla="*/ 205 h 1291"/>
                  <a:gd name="T40" fmla="*/ 1122 w 3431"/>
                  <a:gd name="T41" fmla="*/ 104 h 1291"/>
                  <a:gd name="T42" fmla="*/ 1027 w 3431"/>
                  <a:gd name="T43" fmla="*/ 257 h 1291"/>
                  <a:gd name="T44" fmla="*/ 1412 w 3431"/>
                  <a:gd name="T45" fmla="*/ 0 h 1291"/>
                  <a:gd name="T46" fmla="*/ 1507 w 3431"/>
                  <a:gd name="T47" fmla="*/ 136 h 1291"/>
                  <a:gd name="T48" fmla="*/ 1412 w 3431"/>
                  <a:gd name="T49" fmla="*/ 0 h 1291"/>
                  <a:gd name="T50" fmla="*/ 1634 w 3431"/>
                  <a:gd name="T51" fmla="*/ 271 h 1291"/>
                  <a:gd name="T52" fmla="*/ 1540 w 3431"/>
                  <a:gd name="T53" fmla="*/ 409 h 1291"/>
                  <a:gd name="T54" fmla="*/ 1669 w 3431"/>
                  <a:gd name="T55" fmla="*/ 961 h 1291"/>
                  <a:gd name="T56" fmla="*/ 1763 w 3431"/>
                  <a:gd name="T57" fmla="*/ 1083 h 1291"/>
                  <a:gd name="T58" fmla="*/ 1669 w 3431"/>
                  <a:gd name="T59" fmla="*/ 961 h 1291"/>
                  <a:gd name="T60" fmla="*/ 2019 w 3431"/>
                  <a:gd name="T61" fmla="*/ 912 h 1291"/>
                  <a:gd name="T62" fmla="*/ 1925 w 3431"/>
                  <a:gd name="T63" fmla="*/ 1141 h 1291"/>
                  <a:gd name="T64" fmla="*/ 2054 w 3431"/>
                  <a:gd name="T65" fmla="*/ 982 h 1291"/>
                  <a:gd name="T66" fmla="*/ 2148 w 3431"/>
                  <a:gd name="T67" fmla="*/ 1280 h 1291"/>
                  <a:gd name="T68" fmla="*/ 2054 w 3431"/>
                  <a:gd name="T69" fmla="*/ 982 h 1291"/>
                  <a:gd name="T70" fmla="*/ 2277 w 3431"/>
                  <a:gd name="T71" fmla="*/ 947 h 1291"/>
                  <a:gd name="T72" fmla="*/ 2182 w 3431"/>
                  <a:gd name="T73" fmla="*/ 1280 h 1291"/>
                  <a:gd name="T74" fmla="*/ 2310 w 3431"/>
                  <a:gd name="T75" fmla="*/ 890 h 1291"/>
                  <a:gd name="T76" fmla="*/ 2404 w 3431"/>
                  <a:gd name="T77" fmla="*/ 1280 h 1291"/>
                  <a:gd name="T78" fmla="*/ 2310 w 3431"/>
                  <a:gd name="T79" fmla="*/ 890 h 1291"/>
                  <a:gd name="T80" fmla="*/ 2533 w 3431"/>
                  <a:gd name="T81" fmla="*/ 879 h 1291"/>
                  <a:gd name="T82" fmla="*/ 2439 w 3431"/>
                  <a:gd name="T83" fmla="*/ 1280 h 1291"/>
                  <a:gd name="T84" fmla="*/ 2567 w 3431"/>
                  <a:gd name="T85" fmla="*/ 947 h 1291"/>
                  <a:gd name="T86" fmla="*/ 2661 w 3431"/>
                  <a:gd name="T87" fmla="*/ 1260 h 1291"/>
                  <a:gd name="T88" fmla="*/ 2567 w 3431"/>
                  <a:gd name="T89" fmla="*/ 947 h 1291"/>
                  <a:gd name="T90" fmla="*/ 2789 w 3431"/>
                  <a:gd name="T91" fmla="*/ 910 h 1291"/>
                  <a:gd name="T92" fmla="*/ 2695 w 3431"/>
                  <a:gd name="T93" fmla="*/ 1265 h 1291"/>
                  <a:gd name="T94" fmla="*/ 2824 w 3431"/>
                  <a:gd name="T95" fmla="*/ 1054 h 1291"/>
                  <a:gd name="T96" fmla="*/ 2918 w 3431"/>
                  <a:gd name="T97" fmla="*/ 1168 h 1291"/>
                  <a:gd name="T98" fmla="*/ 2824 w 3431"/>
                  <a:gd name="T99" fmla="*/ 1054 h 1291"/>
                  <a:gd name="T100" fmla="*/ 3046 w 3431"/>
                  <a:gd name="T101" fmla="*/ 1115 h 1291"/>
                  <a:gd name="T102" fmla="*/ 2952 w 3431"/>
                  <a:gd name="T103" fmla="*/ 1241 h 1291"/>
                  <a:gd name="T104" fmla="*/ 3080 w 3431"/>
                  <a:gd name="T105" fmla="*/ 895 h 1291"/>
                  <a:gd name="T106" fmla="*/ 3174 w 3431"/>
                  <a:gd name="T107" fmla="*/ 922 h 1291"/>
                  <a:gd name="T108" fmla="*/ 3080 w 3431"/>
                  <a:gd name="T109" fmla="*/ 895 h 1291"/>
                  <a:gd name="T110" fmla="*/ 3303 w 3431"/>
                  <a:gd name="T111" fmla="*/ 1154 h 1291"/>
                  <a:gd name="T112" fmla="*/ 3208 w 3431"/>
                  <a:gd name="T113" fmla="*/ 1291 h 1291"/>
                  <a:gd name="T114" fmla="*/ 3337 w 3431"/>
                  <a:gd name="T115" fmla="*/ 1019 h 1291"/>
                  <a:gd name="T116" fmla="*/ 3431 w 3431"/>
                  <a:gd name="T117" fmla="*/ 1167 h 1291"/>
                  <a:gd name="T118" fmla="*/ 3337 w 3431"/>
                  <a:gd name="T119" fmla="*/ 1019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31" h="1291">
                    <a:moveTo>
                      <a:pt x="0" y="1203"/>
                    </a:moveTo>
                    <a:lnTo>
                      <a:pt x="95" y="1203"/>
                    </a:lnTo>
                    <a:lnTo>
                      <a:pt x="95" y="1261"/>
                    </a:lnTo>
                    <a:lnTo>
                      <a:pt x="0" y="1261"/>
                    </a:lnTo>
                    <a:lnTo>
                      <a:pt x="0" y="1203"/>
                    </a:lnTo>
                    <a:close/>
                    <a:moveTo>
                      <a:pt x="129" y="1202"/>
                    </a:moveTo>
                    <a:lnTo>
                      <a:pt x="223" y="1202"/>
                    </a:lnTo>
                    <a:lnTo>
                      <a:pt x="223" y="1258"/>
                    </a:lnTo>
                    <a:lnTo>
                      <a:pt x="129" y="1258"/>
                    </a:lnTo>
                    <a:lnTo>
                      <a:pt x="129" y="1202"/>
                    </a:lnTo>
                    <a:close/>
                    <a:moveTo>
                      <a:pt x="258" y="1140"/>
                    </a:moveTo>
                    <a:lnTo>
                      <a:pt x="352" y="1140"/>
                    </a:lnTo>
                    <a:lnTo>
                      <a:pt x="352" y="1245"/>
                    </a:lnTo>
                    <a:lnTo>
                      <a:pt x="258" y="1245"/>
                    </a:lnTo>
                    <a:lnTo>
                      <a:pt x="258" y="1140"/>
                    </a:lnTo>
                    <a:close/>
                    <a:moveTo>
                      <a:pt x="385" y="1085"/>
                    </a:moveTo>
                    <a:lnTo>
                      <a:pt x="479" y="1085"/>
                    </a:lnTo>
                    <a:lnTo>
                      <a:pt x="479" y="1189"/>
                    </a:lnTo>
                    <a:lnTo>
                      <a:pt x="385" y="1189"/>
                    </a:lnTo>
                    <a:lnTo>
                      <a:pt x="385" y="1085"/>
                    </a:lnTo>
                    <a:close/>
                    <a:moveTo>
                      <a:pt x="514" y="1085"/>
                    </a:moveTo>
                    <a:lnTo>
                      <a:pt x="608" y="1085"/>
                    </a:lnTo>
                    <a:lnTo>
                      <a:pt x="608" y="1189"/>
                    </a:lnTo>
                    <a:lnTo>
                      <a:pt x="514" y="1189"/>
                    </a:lnTo>
                    <a:lnTo>
                      <a:pt x="514" y="1085"/>
                    </a:lnTo>
                    <a:close/>
                    <a:moveTo>
                      <a:pt x="643" y="1176"/>
                    </a:moveTo>
                    <a:lnTo>
                      <a:pt x="737" y="1176"/>
                    </a:lnTo>
                    <a:lnTo>
                      <a:pt x="737" y="1279"/>
                    </a:lnTo>
                    <a:lnTo>
                      <a:pt x="643" y="1279"/>
                    </a:lnTo>
                    <a:lnTo>
                      <a:pt x="643" y="1176"/>
                    </a:lnTo>
                    <a:close/>
                    <a:moveTo>
                      <a:pt x="770" y="1096"/>
                    </a:moveTo>
                    <a:lnTo>
                      <a:pt x="864" y="1096"/>
                    </a:lnTo>
                    <a:lnTo>
                      <a:pt x="864" y="1280"/>
                    </a:lnTo>
                    <a:lnTo>
                      <a:pt x="770" y="1280"/>
                    </a:lnTo>
                    <a:lnTo>
                      <a:pt x="770" y="1096"/>
                    </a:lnTo>
                    <a:close/>
                    <a:moveTo>
                      <a:pt x="899" y="205"/>
                    </a:moveTo>
                    <a:lnTo>
                      <a:pt x="993" y="205"/>
                    </a:lnTo>
                    <a:lnTo>
                      <a:pt x="993" y="366"/>
                    </a:lnTo>
                    <a:lnTo>
                      <a:pt x="899" y="366"/>
                    </a:lnTo>
                    <a:lnTo>
                      <a:pt x="899" y="205"/>
                    </a:lnTo>
                    <a:close/>
                    <a:moveTo>
                      <a:pt x="1027" y="104"/>
                    </a:moveTo>
                    <a:lnTo>
                      <a:pt x="1122" y="104"/>
                    </a:lnTo>
                    <a:lnTo>
                      <a:pt x="1122" y="257"/>
                    </a:lnTo>
                    <a:lnTo>
                      <a:pt x="1027" y="257"/>
                    </a:lnTo>
                    <a:lnTo>
                      <a:pt x="1027" y="104"/>
                    </a:lnTo>
                    <a:close/>
                    <a:moveTo>
                      <a:pt x="1412" y="0"/>
                    </a:moveTo>
                    <a:lnTo>
                      <a:pt x="1507" y="0"/>
                    </a:lnTo>
                    <a:lnTo>
                      <a:pt x="1507" y="136"/>
                    </a:lnTo>
                    <a:lnTo>
                      <a:pt x="1412" y="136"/>
                    </a:lnTo>
                    <a:lnTo>
                      <a:pt x="1412" y="0"/>
                    </a:lnTo>
                    <a:close/>
                    <a:moveTo>
                      <a:pt x="1540" y="271"/>
                    </a:moveTo>
                    <a:lnTo>
                      <a:pt x="1634" y="271"/>
                    </a:lnTo>
                    <a:lnTo>
                      <a:pt x="1634" y="409"/>
                    </a:lnTo>
                    <a:lnTo>
                      <a:pt x="1540" y="409"/>
                    </a:lnTo>
                    <a:lnTo>
                      <a:pt x="1540" y="271"/>
                    </a:lnTo>
                    <a:close/>
                    <a:moveTo>
                      <a:pt x="1669" y="961"/>
                    </a:moveTo>
                    <a:lnTo>
                      <a:pt x="1763" y="961"/>
                    </a:lnTo>
                    <a:lnTo>
                      <a:pt x="1763" y="1083"/>
                    </a:lnTo>
                    <a:lnTo>
                      <a:pt x="1669" y="1083"/>
                    </a:lnTo>
                    <a:lnTo>
                      <a:pt x="1669" y="961"/>
                    </a:lnTo>
                    <a:close/>
                    <a:moveTo>
                      <a:pt x="1925" y="912"/>
                    </a:moveTo>
                    <a:lnTo>
                      <a:pt x="2019" y="912"/>
                    </a:lnTo>
                    <a:lnTo>
                      <a:pt x="2019" y="1141"/>
                    </a:lnTo>
                    <a:lnTo>
                      <a:pt x="1925" y="1141"/>
                    </a:lnTo>
                    <a:lnTo>
                      <a:pt x="1925" y="912"/>
                    </a:lnTo>
                    <a:close/>
                    <a:moveTo>
                      <a:pt x="2054" y="982"/>
                    </a:moveTo>
                    <a:lnTo>
                      <a:pt x="2148" y="982"/>
                    </a:lnTo>
                    <a:lnTo>
                      <a:pt x="2148" y="1280"/>
                    </a:lnTo>
                    <a:lnTo>
                      <a:pt x="2054" y="1280"/>
                    </a:lnTo>
                    <a:lnTo>
                      <a:pt x="2054" y="982"/>
                    </a:lnTo>
                    <a:close/>
                    <a:moveTo>
                      <a:pt x="2182" y="947"/>
                    </a:moveTo>
                    <a:lnTo>
                      <a:pt x="2277" y="947"/>
                    </a:lnTo>
                    <a:lnTo>
                      <a:pt x="2277" y="1280"/>
                    </a:lnTo>
                    <a:lnTo>
                      <a:pt x="2182" y="1280"/>
                    </a:lnTo>
                    <a:lnTo>
                      <a:pt x="2182" y="947"/>
                    </a:lnTo>
                    <a:close/>
                    <a:moveTo>
                      <a:pt x="2310" y="890"/>
                    </a:moveTo>
                    <a:lnTo>
                      <a:pt x="2404" y="890"/>
                    </a:lnTo>
                    <a:lnTo>
                      <a:pt x="2404" y="1280"/>
                    </a:lnTo>
                    <a:lnTo>
                      <a:pt x="2310" y="1280"/>
                    </a:lnTo>
                    <a:lnTo>
                      <a:pt x="2310" y="890"/>
                    </a:lnTo>
                    <a:close/>
                    <a:moveTo>
                      <a:pt x="2439" y="879"/>
                    </a:moveTo>
                    <a:lnTo>
                      <a:pt x="2533" y="879"/>
                    </a:lnTo>
                    <a:lnTo>
                      <a:pt x="2533" y="1280"/>
                    </a:lnTo>
                    <a:lnTo>
                      <a:pt x="2439" y="1280"/>
                    </a:lnTo>
                    <a:lnTo>
                      <a:pt x="2439" y="879"/>
                    </a:lnTo>
                    <a:close/>
                    <a:moveTo>
                      <a:pt x="2567" y="947"/>
                    </a:moveTo>
                    <a:lnTo>
                      <a:pt x="2661" y="947"/>
                    </a:lnTo>
                    <a:lnTo>
                      <a:pt x="2661" y="1260"/>
                    </a:lnTo>
                    <a:lnTo>
                      <a:pt x="2567" y="1260"/>
                    </a:lnTo>
                    <a:lnTo>
                      <a:pt x="2567" y="947"/>
                    </a:lnTo>
                    <a:close/>
                    <a:moveTo>
                      <a:pt x="2695" y="910"/>
                    </a:moveTo>
                    <a:lnTo>
                      <a:pt x="2789" y="910"/>
                    </a:lnTo>
                    <a:lnTo>
                      <a:pt x="2789" y="1265"/>
                    </a:lnTo>
                    <a:lnTo>
                      <a:pt x="2695" y="1265"/>
                    </a:lnTo>
                    <a:lnTo>
                      <a:pt x="2695" y="910"/>
                    </a:lnTo>
                    <a:close/>
                    <a:moveTo>
                      <a:pt x="2824" y="1054"/>
                    </a:moveTo>
                    <a:lnTo>
                      <a:pt x="2918" y="1054"/>
                    </a:lnTo>
                    <a:lnTo>
                      <a:pt x="2918" y="1168"/>
                    </a:lnTo>
                    <a:lnTo>
                      <a:pt x="2824" y="1168"/>
                    </a:lnTo>
                    <a:lnTo>
                      <a:pt x="2824" y="1054"/>
                    </a:lnTo>
                    <a:close/>
                    <a:moveTo>
                      <a:pt x="2952" y="1115"/>
                    </a:moveTo>
                    <a:lnTo>
                      <a:pt x="3046" y="1115"/>
                    </a:lnTo>
                    <a:lnTo>
                      <a:pt x="3046" y="1241"/>
                    </a:lnTo>
                    <a:lnTo>
                      <a:pt x="2952" y="1241"/>
                    </a:lnTo>
                    <a:lnTo>
                      <a:pt x="2952" y="1115"/>
                    </a:lnTo>
                    <a:close/>
                    <a:moveTo>
                      <a:pt x="3080" y="895"/>
                    </a:moveTo>
                    <a:lnTo>
                      <a:pt x="3174" y="895"/>
                    </a:lnTo>
                    <a:lnTo>
                      <a:pt x="3174" y="922"/>
                    </a:lnTo>
                    <a:lnTo>
                      <a:pt x="3080" y="922"/>
                    </a:lnTo>
                    <a:lnTo>
                      <a:pt x="3080" y="895"/>
                    </a:lnTo>
                    <a:close/>
                    <a:moveTo>
                      <a:pt x="3208" y="1154"/>
                    </a:moveTo>
                    <a:lnTo>
                      <a:pt x="3303" y="1154"/>
                    </a:lnTo>
                    <a:lnTo>
                      <a:pt x="3303" y="1291"/>
                    </a:lnTo>
                    <a:lnTo>
                      <a:pt x="3208" y="1291"/>
                    </a:lnTo>
                    <a:lnTo>
                      <a:pt x="3208" y="1154"/>
                    </a:lnTo>
                    <a:close/>
                    <a:moveTo>
                      <a:pt x="3337" y="1019"/>
                    </a:moveTo>
                    <a:lnTo>
                      <a:pt x="3431" y="1019"/>
                    </a:lnTo>
                    <a:lnTo>
                      <a:pt x="3431" y="1167"/>
                    </a:lnTo>
                    <a:lnTo>
                      <a:pt x="3337" y="1167"/>
                    </a:lnTo>
                    <a:lnTo>
                      <a:pt x="3337" y="1019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3522039B-C1BC-3FF5-93B2-AC6F5E51D6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1525" y="728663"/>
                <a:ext cx="5446713" cy="2049463"/>
              </a:xfrm>
              <a:custGeom>
                <a:avLst/>
                <a:gdLst>
                  <a:gd name="T0" fmla="*/ 95 w 3431"/>
                  <a:gd name="T1" fmla="*/ 1203 h 1291"/>
                  <a:gd name="T2" fmla="*/ 0 w 3431"/>
                  <a:gd name="T3" fmla="*/ 1261 h 1291"/>
                  <a:gd name="T4" fmla="*/ 129 w 3431"/>
                  <a:gd name="T5" fmla="*/ 1202 h 1291"/>
                  <a:gd name="T6" fmla="*/ 223 w 3431"/>
                  <a:gd name="T7" fmla="*/ 1258 h 1291"/>
                  <a:gd name="T8" fmla="*/ 129 w 3431"/>
                  <a:gd name="T9" fmla="*/ 1202 h 1291"/>
                  <a:gd name="T10" fmla="*/ 352 w 3431"/>
                  <a:gd name="T11" fmla="*/ 1140 h 1291"/>
                  <a:gd name="T12" fmla="*/ 258 w 3431"/>
                  <a:gd name="T13" fmla="*/ 1245 h 1291"/>
                  <a:gd name="T14" fmla="*/ 385 w 3431"/>
                  <a:gd name="T15" fmla="*/ 1085 h 1291"/>
                  <a:gd name="T16" fmla="*/ 479 w 3431"/>
                  <a:gd name="T17" fmla="*/ 1189 h 1291"/>
                  <a:gd name="T18" fmla="*/ 385 w 3431"/>
                  <a:gd name="T19" fmla="*/ 1085 h 1291"/>
                  <a:gd name="T20" fmla="*/ 608 w 3431"/>
                  <a:gd name="T21" fmla="*/ 1085 h 1291"/>
                  <a:gd name="T22" fmla="*/ 514 w 3431"/>
                  <a:gd name="T23" fmla="*/ 1189 h 1291"/>
                  <a:gd name="T24" fmla="*/ 643 w 3431"/>
                  <a:gd name="T25" fmla="*/ 1176 h 1291"/>
                  <a:gd name="T26" fmla="*/ 737 w 3431"/>
                  <a:gd name="T27" fmla="*/ 1279 h 1291"/>
                  <a:gd name="T28" fmla="*/ 643 w 3431"/>
                  <a:gd name="T29" fmla="*/ 1176 h 1291"/>
                  <a:gd name="T30" fmla="*/ 864 w 3431"/>
                  <a:gd name="T31" fmla="*/ 1096 h 1291"/>
                  <a:gd name="T32" fmla="*/ 770 w 3431"/>
                  <a:gd name="T33" fmla="*/ 1280 h 1291"/>
                  <a:gd name="T34" fmla="*/ 899 w 3431"/>
                  <a:gd name="T35" fmla="*/ 205 h 1291"/>
                  <a:gd name="T36" fmla="*/ 993 w 3431"/>
                  <a:gd name="T37" fmla="*/ 366 h 1291"/>
                  <a:gd name="T38" fmla="*/ 899 w 3431"/>
                  <a:gd name="T39" fmla="*/ 205 h 1291"/>
                  <a:gd name="T40" fmla="*/ 1122 w 3431"/>
                  <a:gd name="T41" fmla="*/ 104 h 1291"/>
                  <a:gd name="T42" fmla="*/ 1027 w 3431"/>
                  <a:gd name="T43" fmla="*/ 257 h 1291"/>
                  <a:gd name="T44" fmla="*/ 1412 w 3431"/>
                  <a:gd name="T45" fmla="*/ 0 h 1291"/>
                  <a:gd name="T46" fmla="*/ 1507 w 3431"/>
                  <a:gd name="T47" fmla="*/ 136 h 1291"/>
                  <a:gd name="T48" fmla="*/ 1412 w 3431"/>
                  <a:gd name="T49" fmla="*/ 0 h 1291"/>
                  <a:gd name="T50" fmla="*/ 1634 w 3431"/>
                  <a:gd name="T51" fmla="*/ 271 h 1291"/>
                  <a:gd name="T52" fmla="*/ 1540 w 3431"/>
                  <a:gd name="T53" fmla="*/ 409 h 1291"/>
                  <a:gd name="T54" fmla="*/ 1669 w 3431"/>
                  <a:gd name="T55" fmla="*/ 961 h 1291"/>
                  <a:gd name="T56" fmla="*/ 1763 w 3431"/>
                  <a:gd name="T57" fmla="*/ 1083 h 1291"/>
                  <a:gd name="T58" fmla="*/ 1669 w 3431"/>
                  <a:gd name="T59" fmla="*/ 961 h 1291"/>
                  <a:gd name="T60" fmla="*/ 2019 w 3431"/>
                  <a:gd name="T61" fmla="*/ 912 h 1291"/>
                  <a:gd name="T62" fmla="*/ 1925 w 3431"/>
                  <a:gd name="T63" fmla="*/ 1141 h 1291"/>
                  <a:gd name="T64" fmla="*/ 2054 w 3431"/>
                  <a:gd name="T65" fmla="*/ 982 h 1291"/>
                  <a:gd name="T66" fmla="*/ 2148 w 3431"/>
                  <a:gd name="T67" fmla="*/ 1280 h 1291"/>
                  <a:gd name="T68" fmla="*/ 2054 w 3431"/>
                  <a:gd name="T69" fmla="*/ 982 h 1291"/>
                  <a:gd name="T70" fmla="*/ 2277 w 3431"/>
                  <a:gd name="T71" fmla="*/ 947 h 1291"/>
                  <a:gd name="T72" fmla="*/ 2182 w 3431"/>
                  <a:gd name="T73" fmla="*/ 1280 h 1291"/>
                  <a:gd name="T74" fmla="*/ 2310 w 3431"/>
                  <a:gd name="T75" fmla="*/ 890 h 1291"/>
                  <a:gd name="T76" fmla="*/ 2404 w 3431"/>
                  <a:gd name="T77" fmla="*/ 1280 h 1291"/>
                  <a:gd name="T78" fmla="*/ 2310 w 3431"/>
                  <a:gd name="T79" fmla="*/ 890 h 1291"/>
                  <a:gd name="T80" fmla="*/ 2533 w 3431"/>
                  <a:gd name="T81" fmla="*/ 879 h 1291"/>
                  <a:gd name="T82" fmla="*/ 2439 w 3431"/>
                  <a:gd name="T83" fmla="*/ 1280 h 1291"/>
                  <a:gd name="T84" fmla="*/ 2567 w 3431"/>
                  <a:gd name="T85" fmla="*/ 947 h 1291"/>
                  <a:gd name="T86" fmla="*/ 2661 w 3431"/>
                  <a:gd name="T87" fmla="*/ 1260 h 1291"/>
                  <a:gd name="T88" fmla="*/ 2567 w 3431"/>
                  <a:gd name="T89" fmla="*/ 947 h 1291"/>
                  <a:gd name="T90" fmla="*/ 2789 w 3431"/>
                  <a:gd name="T91" fmla="*/ 910 h 1291"/>
                  <a:gd name="T92" fmla="*/ 2695 w 3431"/>
                  <a:gd name="T93" fmla="*/ 1265 h 1291"/>
                  <a:gd name="T94" fmla="*/ 2824 w 3431"/>
                  <a:gd name="T95" fmla="*/ 1054 h 1291"/>
                  <a:gd name="T96" fmla="*/ 2918 w 3431"/>
                  <a:gd name="T97" fmla="*/ 1168 h 1291"/>
                  <a:gd name="T98" fmla="*/ 2824 w 3431"/>
                  <a:gd name="T99" fmla="*/ 1054 h 1291"/>
                  <a:gd name="T100" fmla="*/ 3046 w 3431"/>
                  <a:gd name="T101" fmla="*/ 1115 h 1291"/>
                  <a:gd name="T102" fmla="*/ 2952 w 3431"/>
                  <a:gd name="T103" fmla="*/ 1241 h 1291"/>
                  <a:gd name="T104" fmla="*/ 3080 w 3431"/>
                  <a:gd name="T105" fmla="*/ 895 h 1291"/>
                  <a:gd name="T106" fmla="*/ 3174 w 3431"/>
                  <a:gd name="T107" fmla="*/ 922 h 1291"/>
                  <a:gd name="T108" fmla="*/ 3080 w 3431"/>
                  <a:gd name="T109" fmla="*/ 895 h 1291"/>
                  <a:gd name="T110" fmla="*/ 3303 w 3431"/>
                  <a:gd name="T111" fmla="*/ 1154 h 1291"/>
                  <a:gd name="T112" fmla="*/ 3208 w 3431"/>
                  <a:gd name="T113" fmla="*/ 1291 h 1291"/>
                  <a:gd name="T114" fmla="*/ 3337 w 3431"/>
                  <a:gd name="T115" fmla="*/ 1019 h 1291"/>
                  <a:gd name="T116" fmla="*/ 3431 w 3431"/>
                  <a:gd name="T117" fmla="*/ 1167 h 1291"/>
                  <a:gd name="T118" fmla="*/ 3337 w 3431"/>
                  <a:gd name="T119" fmla="*/ 1019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31" h="1291">
                    <a:moveTo>
                      <a:pt x="0" y="1203"/>
                    </a:moveTo>
                    <a:lnTo>
                      <a:pt x="95" y="1203"/>
                    </a:lnTo>
                    <a:lnTo>
                      <a:pt x="95" y="1261"/>
                    </a:lnTo>
                    <a:lnTo>
                      <a:pt x="0" y="1261"/>
                    </a:lnTo>
                    <a:lnTo>
                      <a:pt x="0" y="1203"/>
                    </a:lnTo>
                    <a:close/>
                    <a:moveTo>
                      <a:pt x="129" y="1202"/>
                    </a:moveTo>
                    <a:lnTo>
                      <a:pt x="223" y="1202"/>
                    </a:lnTo>
                    <a:lnTo>
                      <a:pt x="223" y="1258"/>
                    </a:lnTo>
                    <a:lnTo>
                      <a:pt x="129" y="1258"/>
                    </a:lnTo>
                    <a:lnTo>
                      <a:pt x="129" y="1202"/>
                    </a:lnTo>
                    <a:close/>
                    <a:moveTo>
                      <a:pt x="258" y="1140"/>
                    </a:moveTo>
                    <a:lnTo>
                      <a:pt x="352" y="1140"/>
                    </a:lnTo>
                    <a:lnTo>
                      <a:pt x="352" y="1245"/>
                    </a:lnTo>
                    <a:lnTo>
                      <a:pt x="258" y="1245"/>
                    </a:lnTo>
                    <a:lnTo>
                      <a:pt x="258" y="1140"/>
                    </a:lnTo>
                    <a:close/>
                    <a:moveTo>
                      <a:pt x="385" y="1085"/>
                    </a:moveTo>
                    <a:lnTo>
                      <a:pt x="479" y="1085"/>
                    </a:lnTo>
                    <a:lnTo>
                      <a:pt x="479" y="1189"/>
                    </a:lnTo>
                    <a:lnTo>
                      <a:pt x="385" y="1189"/>
                    </a:lnTo>
                    <a:lnTo>
                      <a:pt x="385" y="1085"/>
                    </a:lnTo>
                    <a:close/>
                    <a:moveTo>
                      <a:pt x="514" y="1085"/>
                    </a:moveTo>
                    <a:lnTo>
                      <a:pt x="608" y="1085"/>
                    </a:lnTo>
                    <a:lnTo>
                      <a:pt x="608" y="1189"/>
                    </a:lnTo>
                    <a:lnTo>
                      <a:pt x="514" y="1189"/>
                    </a:lnTo>
                    <a:lnTo>
                      <a:pt x="514" y="1085"/>
                    </a:lnTo>
                    <a:close/>
                    <a:moveTo>
                      <a:pt x="643" y="1176"/>
                    </a:moveTo>
                    <a:lnTo>
                      <a:pt x="737" y="1176"/>
                    </a:lnTo>
                    <a:lnTo>
                      <a:pt x="737" y="1279"/>
                    </a:lnTo>
                    <a:lnTo>
                      <a:pt x="643" y="1279"/>
                    </a:lnTo>
                    <a:lnTo>
                      <a:pt x="643" y="1176"/>
                    </a:lnTo>
                    <a:close/>
                    <a:moveTo>
                      <a:pt x="770" y="1096"/>
                    </a:moveTo>
                    <a:lnTo>
                      <a:pt x="864" y="1096"/>
                    </a:lnTo>
                    <a:lnTo>
                      <a:pt x="864" y="1280"/>
                    </a:lnTo>
                    <a:lnTo>
                      <a:pt x="770" y="1280"/>
                    </a:lnTo>
                    <a:lnTo>
                      <a:pt x="770" y="1096"/>
                    </a:lnTo>
                    <a:close/>
                    <a:moveTo>
                      <a:pt x="899" y="205"/>
                    </a:moveTo>
                    <a:lnTo>
                      <a:pt x="993" y="205"/>
                    </a:lnTo>
                    <a:lnTo>
                      <a:pt x="993" y="366"/>
                    </a:lnTo>
                    <a:lnTo>
                      <a:pt x="899" y="366"/>
                    </a:lnTo>
                    <a:lnTo>
                      <a:pt x="899" y="205"/>
                    </a:lnTo>
                    <a:close/>
                    <a:moveTo>
                      <a:pt x="1027" y="104"/>
                    </a:moveTo>
                    <a:lnTo>
                      <a:pt x="1122" y="104"/>
                    </a:lnTo>
                    <a:lnTo>
                      <a:pt x="1122" y="257"/>
                    </a:lnTo>
                    <a:lnTo>
                      <a:pt x="1027" y="257"/>
                    </a:lnTo>
                    <a:lnTo>
                      <a:pt x="1027" y="104"/>
                    </a:lnTo>
                    <a:close/>
                    <a:moveTo>
                      <a:pt x="1412" y="0"/>
                    </a:moveTo>
                    <a:lnTo>
                      <a:pt x="1507" y="0"/>
                    </a:lnTo>
                    <a:lnTo>
                      <a:pt x="1507" y="136"/>
                    </a:lnTo>
                    <a:lnTo>
                      <a:pt x="1412" y="136"/>
                    </a:lnTo>
                    <a:lnTo>
                      <a:pt x="1412" y="0"/>
                    </a:lnTo>
                    <a:close/>
                    <a:moveTo>
                      <a:pt x="1540" y="271"/>
                    </a:moveTo>
                    <a:lnTo>
                      <a:pt x="1634" y="271"/>
                    </a:lnTo>
                    <a:lnTo>
                      <a:pt x="1634" y="409"/>
                    </a:lnTo>
                    <a:lnTo>
                      <a:pt x="1540" y="409"/>
                    </a:lnTo>
                    <a:lnTo>
                      <a:pt x="1540" y="271"/>
                    </a:lnTo>
                    <a:close/>
                    <a:moveTo>
                      <a:pt x="1669" y="961"/>
                    </a:moveTo>
                    <a:lnTo>
                      <a:pt x="1763" y="961"/>
                    </a:lnTo>
                    <a:lnTo>
                      <a:pt x="1763" y="1083"/>
                    </a:lnTo>
                    <a:lnTo>
                      <a:pt x="1669" y="1083"/>
                    </a:lnTo>
                    <a:lnTo>
                      <a:pt x="1669" y="961"/>
                    </a:lnTo>
                    <a:close/>
                    <a:moveTo>
                      <a:pt x="1925" y="912"/>
                    </a:moveTo>
                    <a:lnTo>
                      <a:pt x="2019" y="912"/>
                    </a:lnTo>
                    <a:lnTo>
                      <a:pt x="2019" y="1141"/>
                    </a:lnTo>
                    <a:lnTo>
                      <a:pt x="1925" y="1141"/>
                    </a:lnTo>
                    <a:lnTo>
                      <a:pt x="1925" y="912"/>
                    </a:lnTo>
                    <a:close/>
                    <a:moveTo>
                      <a:pt x="2054" y="982"/>
                    </a:moveTo>
                    <a:lnTo>
                      <a:pt x="2148" y="982"/>
                    </a:lnTo>
                    <a:lnTo>
                      <a:pt x="2148" y="1280"/>
                    </a:lnTo>
                    <a:lnTo>
                      <a:pt x="2054" y="1280"/>
                    </a:lnTo>
                    <a:lnTo>
                      <a:pt x="2054" y="982"/>
                    </a:lnTo>
                    <a:close/>
                    <a:moveTo>
                      <a:pt x="2182" y="947"/>
                    </a:moveTo>
                    <a:lnTo>
                      <a:pt x="2277" y="947"/>
                    </a:lnTo>
                    <a:lnTo>
                      <a:pt x="2277" y="1280"/>
                    </a:lnTo>
                    <a:lnTo>
                      <a:pt x="2182" y="1280"/>
                    </a:lnTo>
                    <a:lnTo>
                      <a:pt x="2182" y="947"/>
                    </a:lnTo>
                    <a:close/>
                    <a:moveTo>
                      <a:pt x="2310" y="890"/>
                    </a:moveTo>
                    <a:lnTo>
                      <a:pt x="2404" y="890"/>
                    </a:lnTo>
                    <a:lnTo>
                      <a:pt x="2404" y="1280"/>
                    </a:lnTo>
                    <a:lnTo>
                      <a:pt x="2310" y="1280"/>
                    </a:lnTo>
                    <a:lnTo>
                      <a:pt x="2310" y="890"/>
                    </a:lnTo>
                    <a:close/>
                    <a:moveTo>
                      <a:pt x="2439" y="879"/>
                    </a:moveTo>
                    <a:lnTo>
                      <a:pt x="2533" y="879"/>
                    </a:lnTo>
                    <a:lnTo>
                      <a:pt x="2533" y="1280"/>
                    </a:lnTo>
                    <a:lnTo>
                      <a:pt x="2439" y="1280"/>
                    </a:lnTo>
                    <a:lnTo>
                      <a:pt x="2439" y="879"/>
                    </a:lnTo>
                    <a:close/>
                    <a:moveTo>
                      <a:pt x="2567" y="947"/>
                    </a:moveTo>
                    <a:lnTo>
                      <a:pt x="2661" y="947"/>
                    </a:lnTo>
                    <a:lnTo>
                      <a:pt x="2661" y="1260"/>
                    </a:lnTo>
                    <a:lnTo>
                      <a:pt x="2567" y="1260"/>
                    </a:lnTo>
                    <a:lnTo>
                      <a:pt x="2567" y="947"/>
                    </a:lnTo>
                    <a:close/>
                    <a:moveTo>
                      <a:pt x="2695" y="910"/>
                    </a:moveTo>
                    <a:lnTo>
                      <a:pt x="2789" y="910"/>
                    </a:lnTo>
                    <a:lnTo>
                      <a:pt x="2789" y="1265"/>
                    </a:lnTo>
                    <a:lnTo>
                      <a:pt x="2695" y="1265"/>
                    </a:lnTo>
                    <a:lnTo>
                      <a:pt x="2695" y="910"/>
                    </a:lnTo>
                    <a:close/>
                    <a:moveTo>
                      <a:pt x="2824" y="1054"/>
                    </a:moveTo>
                    <a:lnTo>
                      <a:pt x="2918" y="1054"/>
                    </a:lnTo>
                    <a:lnTo>
                      <a:pt x="2918" y="1168"/>
                    </a:lnTo>
                    <a:lnTo>
                      <a:pt x="2824" y="1168"/>
                    </a:lnTo>
                    <a:lnTo>
                      <a:pt x="2824" y="1054"/>
                    </a:lnTo>
                    <a:close/>
                    <a:moveTo>
                      <a:pt x="2952" y="1115"/>
                    </a:moveTo>
                    <a:lnTo>
                      <a:pt x="3046" y="1115"/>
                    </a:lnTo>
                    <a:lnTo>
                      <a:pt x="3046" y="1241"/>
                    </a:lnTo>
                    <a:lnTo>
                      <a:pt x="2952" y="1241"/>
                    </a:lnTo>
                    <a:lnTo>
                      <a:pt x="2952" y="1115"/>
                    </a:lnTo>
                    <a:close/>
                    <a:moveTo>
                      <a:pt x="3080" y="895"/>
                    </a:moveTo>
                    <a:lnTo>
                      <a:pt x="3174" y="895"/>
                    </a:lnTo>
                    <a:lnTo>
                      <a:pt x="3174" y="922"/>
                    </a:lnTo>
                    <a:lnTo>
                      <a:pt x="3080" y="922"/>
                    </a:lnTo>
                    <a:lnTo>
                      <a:pt x="3080" y="895"/>
                    </a:lnTo>
                    <a:close/>
                    <a:moveTo>
                      <a:pt x="3208" y="1154"/>
                    </a:moveTo>
                    <a:lnTo>
                      <a:pt x="3303" y="1154"/>
                    </a:lnTo>
                    <a:lnTo>
                      <a:pt x="3303" y="1291"/>
                    </a:lnTo>
                    <a:lnTo>
                      <a:pt x="3208" y="1291"/>
                    </a:lnTo>
                    <a:lnTo>
                      <a:pt x="3208" y="1154"/>
                    </a:lnTo>
                    <a:close/>
                    <a:moveTo>
                      <a:pt x="3337" y="1019"/>
                    </a:moveTo>
                    <a:lnTo>
                      <a:pt x="3431" y="1019"/>
                    </a:lnTo>
                    <a:lnTo>
                      <a:pt x="3431" y="1167"/>
                    </a:lnTo>
                    <a:lnTo>
                      <a:pt x="3337" y="1167"/>
                    </a:lnTo>
                    <a:lnTo>
                      <a:pt x="3337" y="101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F7A1389F-C9A3-470B-7333-DEC6AACAB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125" y="2816226"/>
                <a:ext cx="549910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43">
                <a:extLst>
                  <a:ext uri="{FF2B5EF4-FFF2-40B4-BE49-F238E27FC236}">
                    <a16:creationId xmlns:a16="http://schemas.microsoft.com/office/drawing/2014/main" id="{97A96352-2102-8566-48DA-D2508E250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2135" y="626762"/>
                <a:ext cx="12455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>
                    <a:ln>
                      <a:noFill/>
                    </a:ln>
                    <a:solidFill>
                      <a:srgbClr val="2F5597"/>
                    </a:solidFill>
                    <a:effectLst/>
                    <a:latin typeface="Calibri" panose="020F0502020204030204" pitchFamily="34" charset="0"/>
                  </a:rPr>
                  <a:t>Grasmere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FD92F653-A713-4005-99DD-3FFC0E0DB395}"/>
                  </a:ext>
                </a:extLst>
              </p:cNvPr>
              <p:cNvGrpSpPr/>
              <p:nvPr/>
            </p:nvGrpSpPr>
            <p:grpSpPr>
              <a:xfrm>
                <a:off x="1960546" y="633413"/>
                <a:ext cx="106010" cy="2184601"/>
                <a:chOff x="1952157" y="633413"/>
                <a:chExt cx="106010" cy="2184601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193E19E2-064A-9150-85CE-9BBA84A60541}"/>
                    </a:ext>
                  </a:extLst>
                </p:cNvPr>
                <p:cNvGrpSpPr/>
                <p:nvPr/>
              </p:nvGrpSpPr>
              <p:grpSpPr>
                <a:xfrm>
                  <a:off x="1952157" y="633413"/>
                  <a:ext cx="106010" cy="362125"/>
                  <a:chOff x="1957402" y="633413"/>
                  <a:chExt cx="106010" cy="362125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C241E5EB-2411-2560-A13D-F5BB7095AD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57402" y="633413"/>
                    <a:ext cx="10601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BA555E7E-55C7-9D67-A910-6E50C5F9C6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57402" y="995538"/>
                    <a:ext cx="10601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3C507326-5B3C-8AB7-3FDA-64D0282A351E}"/>
                    </a:ext>
                  </a:extLst>
                </p:cNvPr>
                <p:cNvGrpSpPr/>
                <p:nvPr/>
              </p:nvGrpSpPr>
              <p:grpSpPr>
                <a:xfrm>
                  <a:off x="1952157" y="1364920"/>
                  <a:ext cx="106010" cy="362125"/>
                  <a:chOff x="1957402" y="633413"/>
                  <a:chExt cx="106010" cy="362125"/>
                </a:xfrm>
              </p:grpSpPr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B4E43ACC-3C68-7A55-D91D-7ACDE75250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57402" y="633413"/>
                    <a:ext cx="10601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023483C6-D60E-C075-D59B-5195A84569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57402" y="995538"/>
                    <a:ext cx="10601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B5516857-5CA7-27BE-C0F5-A9E39DEEA2CA}"/>
                    </a:ext>
                  </a:extLst>
                </p:cNvPr>
                <p:cNvGrpSpPr/>
                <p:nvPr/>
              </p:nvGrpSpPr>
              <p:grpSpPr>
                <a:xfrm>
                  <a:off x="1952157" y="2086507"/>
                  <a:ext cx="106010" cy="362125"/>
                  <a:chOff x="1957402" y="633413"/>
                  <a:chExt cx="106010" cy="362125"/>
                </a:xfrm>
              </p:grpSpPr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31891FA1-52E2-52F5-69FA-FEE0E171EB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57402" y="633413"/>
                    <a:ext cx="10601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EC265036-3396-5F81-15EB-36D7CB9670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57402" y="995538"/>
                    <a:ext cx="10601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E8BEE123-5D1A-3204-27AD-EAAB239351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2157" y="2818014"/>
                  <a:ext cx="10601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7027498-1CDE-896B-9D5B-CFC8B9181464}"/>
              </a:ext>
            </a:extLst>
          </p:cNvPr>
          <p:cNvGrpSpPr/>
          <p:nvPr/>
        </p:nvGrpSpPr>
        <p:grpSpPr>
          <a:xfrm>
            <a:off x="1605395" y="3131937"/>
            <a:ext cx="5940009" cy="2402570"/>
            <a:chOff x="1638951" y="3501053"/>
            <a:chExt cx="5940009" cy="240257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B873792D-53B4-2D36-09A3-95957519DD7B}"/>
                </a:ext>
              </a:extLst>
            </p:cNvPr>
            <p:cNvGrpSpPr/>
            <p:nvPr/>
          </p:nvGrpSpPr>
          <p:grpSpPr>
            <a:xfrm>
              <a:off x="1638951" y="3717833"/>
              <a:ext cx="259686" cy="2185790"/>
              <a:chOff x="1855788" y="4283075"/>
              <a:chExt cx="259686" cy="2185790"/>
            </a:xfrm>
          </p:grpSpPr>
          <p:sp>
            <p:nvSpPr>
              <p:cNvPr id="111" name="Rectangle 75">
                <a:extLst>
                  <a:ext uri="{FF2B5EF4-FFF2-40B4-BE49-F238E27FC236}">
                    <a16:creationId xmlns:a16="http://schemas.microsoft.com/office/drawing/2014/main" id="{89DE649C-A15F-DC00-457D-78BD82038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5630" y="6161088"/>
                <a:ext cx="1298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12" name="Rectangle 76">
                <a:extLst>
                  <a:ext uri="{FF2B5EF4-FFF2-40B4-BE49-F238E27FC236}">
                    <a16:creationId xmlns:a16="http://schemas.microsoft.com/office/drawing/2014/main" id="{CB5B03AD-97CC-6FA1-0BC4-CA44451DE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5630" y="5786438"/>
                <a:ext cx="1298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13" name="Rectangle 77">
                <a:extLst>
                  <a:ext uri="{FF2B5EF4-FFF2-40B4-BE49-F238E27FC236}">
                    <a16:creationId xmlns:a16="http://schemas.microsoft.com/office/drawing/2014/main" id="{0623898E-0ABD-4DA3-4AAB-600F6024A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5630" y="5408613"/>
                <a:ext cx="1298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14" name="Rectangle 78">
                <a:extLst>
                  <a:ext uri="{FF2B5EF4-FFF2-40B4-BE49-F238E27FC236}">
                    <a16:creationId xmlns:a16="http://schemas.microsoft.com/office/drawing/2014/main" id="{90EBB462-7EE8-230B-2D79-1E8D8B6A0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5630" y="5035550"/>
                <a:ext cx="1298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15" name="Rectangle 79">
                <a:extLst>
                  <a:ext uri="{FF2B5EF4-FFF2-40B4-BE49-F238E27FC236}">
                    <a16:creationId xmlns:a16="http://schemas.microsoft.com/office/drawing/2014/main" id="{B54AF879-D8AA-21B8-5D31-A5A788B47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5630" y="4657725"/>
                <a:ext cx="1298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16" name="Rectangle 80">
                <a:extLst>
                  <a:ext uri="{FF2B5EF4-FFF2-40B4-BE49-F238E27FC236}">
                    <a16:creationId xmlns:a16="http://schemas.microsoft.com/office/drawing/2014/main" id="{3F7FF5DA-CEC2-8C2F-69ED-2A4A15471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5788" y="4283075"/>
                <a:ext cx="25968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EAE3D499-DBEA-17D6-8D47-391A2F8E0816}"/>
                </a:ext>
              </a:extLst>
            </p:cNvPr>
            <p:cNvGrpSpPr/>
            <p:nvPr/>
          </p:nvGrpSpPr>
          <p:grpSpPr>
            <a:xfrm>
              <a:off x="2011302" y="3501053"/>
              <a:ext cx="5567658" cy="2278023"/>
              <a:chOff x="2144417" y="4003715"/>
              <a:chExt cx="5567658" cy="2278023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1A593F4C-E8B0-71CC-B127-A76BB5DE7EAC}"/>
                  </a:ext>
                </a:extLst>
              </p:cNvPr>
              <p:cNvGrpSpPr/>
              <p:nvPr/>
            </p:nvGrpSpPr>
            <p:grpSpPr>
              <a:xfrm>
                <a:off x="2144417" y="4024862"/>
                <a:ext cx="106010" cy="2251713"/>
                <a:chOff x="2156889" y="4023098"/>
                <a:chExt cx="106010" cy="2251713"/>
              </a:xfrm>
            </p:grpSpPr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99B94EBA-BBE7-B76C-A786-8776ADF9E61F}"/>
                    </a:ext>
                  </a:extLst>
                </p:cNvPr>
                <p:cNvGrpSpPr/>
                <p:nvPr/>
              </p:nvGrpSpPr>
              <p:grpSpPr>
                <a:xfrm>
                  <a:off x="2156889" y="4023098"/>
                  <a:ext cx="106010" cy="362125"/>
                  <a:chOff x="1957402" y="633413"/>
                  <a:chExt cx="106010" cy="362125"/>
                </a:xfrm>
              </p:grpSpPr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FFCFAA51-186B-207E-688E-628DDB853A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57402" y="633413"/>
                    <a:ext cx="10601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A288C48E-5CA4-B01B-800D-8453A37E16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57402" y="995538"/>
                    <a:ext cx="10601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BFBC4E61-4665-7DC0-824A-938DFBC4C3CE}"/>
                    </a:ext>
                  </a:extLst>
                </p:cNvPr>
                <p:cNvGrpSpPr/>
                <p:nvPr/>
              </p:nvGrpSpPr>
              <p:grpSpPr>
                <a:xfrm>
                  <a:off x="2156889" y="4771383"/>
                  <a:ext cx="106010" cy="362125"/>
                  <a:chOff x="1957402" y="633413"/>
                  <a:chExt cx="106010" cy="362125"/>
                </a:xfrm>
              </p:grpSpPr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AC6F8FDA-051E-E247-F7A0-90D036BEB3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57402" y="633413"/>
                    <a:ext cx="10601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F0F47231-C403-8B89-4A05-7EA306712A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57402" y="995538"/>
                    <a:ext cx="10601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DA38E358-0A50-DCD2-ADC6-769170BBB1A2}"/>
                    </a:ext>
                  </a:extLst>
                </p:cNvPr>
                <p:cNvGrpSpPr/>
                <p:nvPr/>
              </p:nvGrpSpPr>
              <p:grpSpPr>
                <a:xfrm>
                  <a:off x="2156889" y="5518137"/>
                  <a:ext cx="106010" cy="362125"/>
                  <a:chOff x="1957402" y="633413"/>
                  <a:chExt cx="106010" cy="362125"/>
                </a:xfrm>
              </p:grpSpPr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194891EB-1948-5707-735F-4584A2EA5C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57402" y="633413"/>
                    <a:ext cx="10601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4AC0F6E6-8E75-14BE-E50E-DB77CF2D04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57402" y="995538"/>
                    <a:ext cx="10601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BBA9B597-DB44-A37A-2C0B-3BC38D0127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56889" y="6274811"/>
                  <a:ext cx="10601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Freeform 64">
                <a:extLst>
                  <a:ext uri="{FF2B5EF4-FFF2-40B4-BE49-F238E27FC236}">
                    <a16:creationId xmlns:a16="http://schemas.microsoft.com/office/drawing/2014/main" id="{671FD067-46D3-4044-4B85-90AC628057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0275" y="4025900"/>
                <a:ext cx="5511800" cy="1876425"/>
              </a:xfrm>
              <a:custGeom>
                <a:avLst/>
                <a:gdLst>
                  <a:gd name="T0" fmla="*/ 0 w 3472"/>
                  <a:gd name="T1" fmla="*/ 1182 h 1182"/>
                  <a:gd name="T2" fmla="*/ 3472 w 3472"/>
                  <a:gd name="T3" fmla="*/ 1182 h 1182"/>
                  <a:gd name="T4" fmla="*/ 0 w 3472"/>
                  <a:gd name="T5" fmla="*/ 946 h 1182"/>
                  <a:gd name="T6" fmla="*/ 3472 w 3472"/>
                  <a:gd name="T7" fmla="*/ 946 h 1182"/>
                  <a:gd name="T8" fmla="*/ 0 w 3472"/>
                  <a:gd name="T9" fmla="*/ 710 h 1182"/>
                  <a:gd name="T10" fmla="*/ 3472 w 3472"/>
                  <a:gd name="T11" fmla="*/ 710 h 1182"/>
                  <a:gd name="T12" fmla="*/ 0 w 3472"/>
                  <a:gd name="T13" fmla="*/ 472 h 1182"/>
                  <a:gd name="T14" fmla="*/ 3472 w 3472"/>
                  <a:gd name="T15" fmla="*/ 472 h 1182"/>
                  <a:gd name="T16" fmla="*/ 0 w 3472"/>
                  <a:gd name="T17" fmla="*/ 236 h 1182"/>
                  <a:gd name="T18" fmla="*/ 3472 w 3472"/>
                  <a:gd name="T19" fmla="*/ 236 h 1182"/>
                  <a:gd name="T20" fmla="*/ 0 w 3472"/>
                  <a:gd name="T21" fmla="*/ 0 h 1182"/>
                  <a:gd name="T22" fmla="*/ 3472 w 3472"/>
                  <a:gd name="T23" fmla="*/ 0 h 1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72" h="1182">
                    <a:moveTo>
                      <a:pt x="0" y="1182"/>
                    </a:moveTo>
                    <a:lnTo>
                      <a:pt x="3472" y="1182"/>
                    </a:lnTo>
                    <a:moveTo>
                      <a:pt x="0" y="946"/>
                    </a:moveTo>
                    <a:lnTo>
                      <a:pt x="3472" y="946"/>
                    </a:lnTo>
                    <a:moveTo>
                      <a:pt x="0" y="710"/>
                    </a:moveTo>
                    <a:lnTo>
                      <a:pt x="3472" y="710"/>
                    </a:lnTo>
                    <a:moveTo>
                      <a:pt x="0" y="472"/>
                    </a:moveTo>
                    <a:lnTo>
                      <a:pt x="3472" y="472"/>
                    </a:lnTo>
                    <a:moveTo>
                      <a:pt x="0" y="236"/>
                    </a:moveTo>
                    <a:lnTo>
                      <a:pt x="3472" y="236"/>
                    </a:lnTo>
                    <a:moveTo>
                      <a:pt x="0" y="0"/>
                    </a:moveTo>
                    <a:lnTo>
                      <a:pt x="3472" y="0"/>
                    </a:lnTo>
                  </a:path>
                </a:pathLst>
              </a:custGeom>
              <a:noFill/>
              <a:ln w="9525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65">
                <a:extLst>
                  <a:ext uri="{FF2B5EF4-FFF2-40B4-BE49-F238E27FC236}">
                    <a16:creationId xmlns:a16="http://schemas.microsoft.com/office/drawing/2014/main" id="{14D23179-6996-D067-6F79-77A673E90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275" y="4025900"/>
                <a:ext cx="5511800" cy="2251075"/>
              </a:xfrm>
              <a:prstGeom prst="rect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66">
                <a:extLst>
                  <a:ext uri="{FF2B5EF4-FFF2-40B4-BE49-F238E27FC236}">
                    <a16:creationId xmlns:a16="http://schemas.microsoft.com/office/drawing/2014/main" id="{D3643070-073E-F7E6-270D-6AC08D446F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5675" y="6202363"/>
                <a:ext cx="5459413" cy="74613"/>
              </a:xfrm>
              <a:custGeom>
                <a:avLst/>
                <a:gdLst>
                  <a:gd name="T0" fmla="*/ 95 w 3439"/>
                  <a:gd name="T1" fmla="*/ 47 h 47"/>
                  <a:gd name="T2" fmla="*/ 129 w 3439"/>
                  <a:gd name="T3" fmla="*/ 35 h 47"/>
                  <a:gd name="T4" fmla="*/ 129 w 3439"/>
                  <a:gd name="T5" fmla="*/ 47 h 47"/>
                  <a:gd name="T6" fmla="*/ 353 w 3439"/>
                  <a:gd name="T7" fmla="*/ 36 h 47"/>
                  <a:gd name="T8" fmla="*/ 258 w 3439"/>
                  <a:gd name="T9" fmla="*/ 36 h 47"/>
                  <a:gd name="T10" fmla="*/ 480 w 3439"/>
                  <a:gd name="T11" fmla="*/ 47 h 47"/>
                  <a:gd name="T12" fmla="*/ 515 w 3439"/>
                  <a:gd name="T13" fmla="*/ 36 h 47"/>
                  <a:gd name="T14" fmla="*/ 515 w 3439"/>
                  <a:gd name="T15" fmla="*/ 47 h 47"/>
                  <a:gd name="T16" fmla="*/ 738 w 3439"/>
                  <a:gd name="T17" fmla="*/ 36 h 47"/>
                  <a:gd name="T18" fmla="*/ 644 w 3439"/>
                  <a:gd name="T19" fmla="*/ 36 h 47"/>
                  <a:gd name="T20" fmla="*/ 866 w 3439"/>
                  <a:gd name="T21" fmla="*/ 47 h 47"/>
                  <a:gd name="T22" fmla="*/ 901 w 3439"/>
                  <a:gd name="T23" fmla="*/ 36 h 47"/>
                  <a:gd name="T24" fmla="*/ 901 w 3439"/>
                  <a:gd name="T25" fmla="*/ 47 h 47"/>
                  <a:gd name="T26" fmla="*/ 1124 w 3439"/>
                  <a:gd name="T27" fmla="*/ 36 h 47"/>
                  <a:gd name="T28" fmla="*/ 1030 w 3439"/>
                  <a:gd name="T29" fmla="*/ 36 h 47"/>
                  <a:gd name="T30" fmla="*/ 1252 w 3439"/>
                  <a:gd name="T31" fmla="*/ 47 h 47"/>
                  <a:gd name="T32" fmla="*/ 1286 w 3439"/>
                  <a:gd name="T33" fmla="*/ 36 h 47"/>
                  <a:gd name="T34" fmla="*/ 1286 w 3439"/>
                  <a:gd name="T35" fmla="*/ 47 h 47"/>
                  <a:gd name="T36" fmla="*/ 1510 w 3439"/>
                  <a:gd name="T37" fmla="*/ 1 h 47"/>
                  <a:gd name="T38" fmla="*/ 1415 w 3439"/>
                  <a:gd name="T39" fmla="*/ 1 h 47"/>
                  <a:gd name="T40" fmla="*/ 1638 w 3439"/>
                  <a:gd name="T41" fmla="*/ 47 h 47"/>
                  <a:gd name="T42" fmla="*/ 1672 w 3439"/>
                  <a:gd name="T43" fmla="*/ 36 h 47"/>
                  <a:gd name="T44" fmla="*/ 1672 w 3439"/>
                  <a:gd name="T45" fmla="*/ 47 h 47"/>
                  <a:gd name="T46" fmla="*/ 2024 w 3439"/>
                  <a:gd name="T47" fmla="*/ 36 h 47"/>
                  <a:gd name="T48" fmla="*/ 1929 w 3439"/>
                  <a:gd name="T49" fmla="*/ 36 h 47"/>
                  <a:gd name="T50" fmla="*/ 2153 w 3439"/>
                  <a:gd name="T51" fmla="*/ 47 h 47"/>
                  <a:gd name="T52" fmla="*/ 2187 w 3439"/>
                  <a:gd name="T53" fmla="*/ 22 h 47"/>
                  <a:gd name="T54" fmla="*/ 2187 w 3439"/>
                  <a:gd name="T55" fmla="*/ 47 h 47"/>
                  <a:gd name="T56" fmla="*/ 2409 w 3439"/>
                  <a:gd name="T57" fmla="*/ 36 h 47"/>
                  <a:gd name="T58" fmla="*/ 2315 w 3439"/>
                  <a:gd name="T59" fmla="*/ 36 h 47"/>
                  <a:gd name="T60" fmla="*/ 2538 w 3439"/>
                  <a:gd name="T61" fmla="*/ 47 h 47"/>
                  <a:gd name="T62" fmla="*/ 2573 w 3439"/>
                  <a:gd name="T63" fmla="*/ 5 h 47"/>
                  <a:gd name="T64" fmla="*/ 2573 w 3439"/>
                  <a:gd name="T65" fmla="*/ 47 h 47"/>
                  <a:gd name="T66" fmla="*/ 2795 w 3439"/>
                  <a:gd name="T67" fmla="*/ 36 h 47"/>
                  <a:gd name="T68" fmla="*/ 2701 w 3439"/>
                  <a:gd name="T69" fmla="*/ 36 h 47"/>
                  <a:gd name="T70" fmla="*/ 2924 w 3439"/>
                  <a:gd name="T71" fmla="*/ 47 h 47"/>
                  <a:gd name="T72" fmla="*/ 2959 w 3439"/>
                  <a:gd name="T73" fmla="*/ 23 h 47"/>
                  <a:gd name="T74" fmla="*/ 2959 w 3439"/>
                  <a:gd name="T75" fmla="*/ 47 h 47"/>
                  <a:gd name="T76" fmla="*/ 3181 w 3439"/>
                  <a:gd name="T77" fmla="*/ 33 h 47"/>
                  <a:gd name="T78" fmla="*/ 3086 w 3439"/>
                  <a:gd name="T79" fmla="*/ 33 h 47"/>
                  <a:gd name="T80" fmla="*/ 3310 w 3439"/>
                  <a:gd name="T81" fmla="*/ 47 h 47"/>
                  <a:gd name="T82" fmla="*/ 3344 w 3439"/>
                  <a:gd name="T83" fmla="*/ 36 h 47"/>
                  <a:gd name="T84" fmla="*/ 3344 w 3439"/>
                  <a:gd name="T8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39" h="47">
                    <a:moveTo>
                      <a:pt x="0" y="42"/>
                    </a:moveTo>
                    <a:lnTo>
                      <a:pt x="95" y="42"/>
                    </a:lnTo>
                    <a:lnTo>
                      <a:pt x="95" y="47"/>
                    </a:lnTo>
                    <a:lnTo>
                      <a:pt x="0" y="47"/>
                    </a:lnTo>
                    <a:lnTo>
                      <a:pt x="0" y="42"/>
                    </a:lnTo>
                    <a:close/>
                    <a:moveTo>
                      <a:pt x="129" y="35"/>
                    </a:moveTo>
                    <a:lnTo>
                      <a:pt x="224" y="35"/>
                    </a:lnTo>
                    <a:lnTo>
                      <a:pt x="224" y="47"/>
                    </a:lnTo>
                    <a:lnTo>
                      <a:pt x="129" y="47"/>
                    </a:lnTo>
                    <a:lnTo>
                      <a:pt x="129" y="35"/>
                    </a:lnTo>
                    <a:close/>
                    <a:moveTo>
                      <a:pt x="258" y="36"/>
                    </a:moveTo>
                    <a:lnTo>
                      <a:pt x="353" y="36"/>
                    </a:lnTo>
                    <a:lnTo>
                      <a:pt x="353" y="47"/>
                    </a:lnTo>
                    <a:lnTo>
                      <a:pt x="258" y="47"/>
                    </a:lnTo>
                    <a:lnTo>
                      <a:pt x="258" y="36"/>
                    </a:lnTo>
                    <a:close/>
                    <a:moveTo>
                      <a:pt x="386" y="36"/>
                    </a:moveTo>
                    <a:lnTo>
                      <a:pt x="480" y="36"/>
                    </a:lnTo>
                    <a:lnTo>
                      <a:pt x="480" y="47"/>
                    </a:lnTo>
                    <a:lnTo>
                      <a:pt x="386" y="47"/>
                    </a:lnTo>
                    <a:lnTo>
                      <a:pt x="386" y="36"/>
                    </a:lnTo>
                    <a:close/>
                    <a:moveTo>
                      <a:pt x="515" y="36"/>
                    </a:moveTo>
                    <a:lnTo>
                      <a:pt x="609" y="36"/>
                    </a:lnTo>
                    <a:lnTo>
                      <a:pt x="609" y="47"/>
                    </a:lnTo>
                    <a:lnTo>
                      <a:pt x="515" y="47"/>
                    </a:lnTo>
                    <a:lnTo>
                      <a:pt x="515" y="36"/>
                    </a:lnTo>
                    <a:close/>
                    <a:moveTo>
                      <a:pt x="644" y="36"/>
                    </a:moveTo>
                    <a:lnTo>
                      <a:pt x="738" y="36"/>
                    </a:lnTo>
                    <a:lnTo>
                      <a:pt x="738" y="47"/>
                    </a:lnTo>
                    <a:lnTo>
                      <a:pt x="644" y="47"/>
                    </a:lnTo>
                    <a:lnTo>
                      <a:pt x="644" y="36"/>
                    </a:lnTo>
                    <a:close/>
                    <a:moveTo>
                      <a:pt x="772" y="36"/>
                    </a:moveTo>
                    <a:lnTo>
                      <a:pt x="866" y="36"/>
                    </a:lnTo>
                    <a:lnTo>
                      <a:pt x="866" y="47"/>
                    </a:lnTo>
                    <a:lnTo>
                      <a:pt x="772" y="47"/>
                    </a:lnTo>
                    <a:lnTo>
                      <a:pt x="772" y="36"/>
                    </a:lnTo>
                    <a:close/>
                    <a:moveTo>
                      <a:pt x="901" y="36"/>
                    </a:moveTo>
                    <a:lnTo>
                      <a:pt x="995" y="36"/>
                    </a:lnTo>
                    <a:lnTo>
                      <a:pt x="995" y="47"/>
                    </a:lnTo>
                    <a:lnTo>
                      <a:pt x="901" y="47"/>
                    </a:lnTo>
                    <a:lnTo>
                      <a:pt x="901" y="36"/>
                    </a:lnTo>
                    <a:close/>
                    <a:moveTo>
                      <a:pt x="1030" y="36"/>
                    </a:moveTo>
                    <a:lnTo>
                      <a:pt x="1124" y="36"/>
                    </a:lnTo>
                    <a:lnTo>
                      <a:pt x="1124" y="47"/>
                    </a:lnTo>
                    <a:lnTo>
                      <a:pt x="1030" y="47"/>
                    </a:lnTo>
                    <a:lnTo>
                      <a:pt x="1030" y="36"/>
                    </a:lnTo>
                    <a:close/>
                    <a:moveTo>
                      <a:pt x="1158" y="36"/>
                    </a:moveTo>
                    <a:lnTo>
                      <a:pt x="1252" y="36"/>
                    </a:lnTo>
                    <a:lnTo>
                      <a:pt x="1252" y="47"/>
                    </a:lnTo>
                    <a:lnTo>
                      <a:pt x="1158" y="47"/>
                    </a:lnTo>
                    <a:lnTo>
                      <a:pt x="1158" y="36"/>
                    </a:lnTo>
                    <a:close/>
                    <a:moveTo>
                      <a:pt x="1286" y="36"/>
                    </a:moveTo>
                    <a:lnTo>
                      <a:pt x="1381" y="36"/>
                    </a:lnTo>
                    <a:lnTo>
                      <a:pt x="1381" y="47"/>
                    </a:lnTo>
                    <a:lnTo>
                      <a:pt x="1286" y="47"/>
                    </a:lnTo>
                    <a:lnTo>
                      <a:pt x="1286" y="36"/>
                    </a:lnTo>
                    <a:close/>
                    <a:moveTo>
                      <a:pt x="1415" y="1"/>
                    </a:moveTo>
                    <a:lnTo>
                      <a:pt x="1510" y="1"/>
                    </a:lnTo>
                    <a:lnTo>
                      <a:pt x="1510" y="47"/>
                    </a:lnTo>
                    <a:lnTo>
                      <a:pt x="1415" y="47"/>
                    </a:lnTo>
                    <a:lnTo>
                      <a:pt x="1415" y="1"/>
                    </a:lnTo>
                    <a:close/>
                    <a:moveTo>
                      <a:pt x="1543" y="36"/>
                    </a:moveTo>
                    <a:lnTo>
                      <a:pt x="1638" y="36"/>
                    </a:lnTo>
                    <a:lnTo>
                      <a:pt x="1638" y="47"/>
                    </a:lnTo>
                    <a:lnTo>
                      <a:pt x="1543" y="47"/>
                    </a:lnTo>
                    <a:lnTo>
                      <a:pt x="1543" y="36"/>
                    </a:lnTo>
                    <a:close/>
                    <a:moveTo>
                      <a:pt x="1672" y="36"/>
                    </a:moveTo>
                    <a:lnTo>
                      <a:pt x="1767" y="36"/>
                    </a:lnTo>
                    <a:lnTo>
                      <a:pt x="1767" y="47"/>
                    </a:lnTo>
                    <a:lnTo>
                      <a:pt x="1672" y="47"/>
                    </a:lnTo>
                    <a:lnTo>
                      <a:pt x="1672" y="36"/>
                    </a:lnTo>
                    <a:close/>
                    <a:moveTo>
                      <a:pt x="1929" y="36"/>
                    </a:moveTo>
                    <a:lnTo>
                      <a:pt x="2024" y="36"/>
                    </a:lnTo>
                    <a:lnTo>
                      <a:pt x="2024" y="47"/>
                    </a:lnTo>
                    <a:lnTo>
                      <a:pt x="1929" y="47"/>
                    </a:lnTo>
                    <a:lnTo>
                      <a:pt x="1929" y="36"/>
                    </a:lnTo>
                    <a:close/>
                    <a:moveTo>
                      <a:pt x="2058" y="36"/>
                    </a:moveTo>
                    <a:lnTo>
                      <a:pt x="2153" y="36"/>
                    </a:lnTo>
                    <a:lnTo>
                      <a:pt x="2153" y="47"/>
                    </a:lnTo>
                    <a:lnTo>
                      <a:pt x="2058" y="47"/>
                    </a:lnTo>
                    <a:lnTo>
                      <a:pt x="2058" y="36"/>
                    </a:lnTo>
                    <a:close/>
                    <a:moveTo>
                      <a:pt x="2187" y="22"/>
                    </a:moveTo>
                    <a:lnTo>
                      <a:pt x="2281" y="22"/>
                    </a:lnTo>
                    <a:lnTo>
                      <a:pt x="2281" y="47"/>
                    </a:lnTo>
                    <a:lnTo>
                      <a:pt x="2187" y="47"/>
                    </a:lnTo>
                    <a:lnTo>
                      <a:pt x="2187" y="22"/>
                    </a:lnTo>
                    <a:close/>
                    <a:moveTo>
                      <a:pt x="2315" y="36"/>
                    </a:moveTo>
                    <a:lnTo>
                      <a:pt x="2409" y="36"/>
                    </a:lnTo>
                    <a:lnTo>
                      <a:pt x="2409" y="47"/>
                    </a:lnTo>
                    <a:lnTo>
                      <a:pt x="2315" y="47"/>
                    </a:lnTo>
                    <a:lnTo>
                      <a:pt x="2315" y="36"/>
                    </a:lnTo>
                    <a:close/>
                    <a:moveTo>
                      <a:pt x="2444" y="36"/>
                    </a:moveTo>
                    <a:lnTo>
                      <a:pt x="2538" y="36"/>
                    </a:lnTo>
                    <a:lnTo>
                      <a:pt x="2538" y="47"/>
                    </a:lnTo>
                    <a:lnTo>
                      <a:pt x="2444" y="47"/>
                    </a:lnTo>
                    <a:lnTo>
                      <a:pt x="2444" y="36"/>
                    </a:lnTo>
                    <a:close/>
                    <a:moveTo>
                      <a:pt x="2573" y="5"/>
                    </a:moveTo>
                    <a:lnTo>
                      <a:pt x="2667" y="5"/>
                    </a:lnTo>
                    <a:lnTo>
                      <a:pt x="2667" y="47"/>
                    </a:lnTo>
                    <a:lnTo>
                      <a:pt x="2573" y="47"/>
                    </a:lnTo>
                    <a:lnTo>
                      <a:pt x="2573" y="5"/>
                    </a:lnTo>
                    <a:close/>
                    <a:moveTo>
                      <a:pt x="2701" y="36"/>
                    </a:moveTo>
                    <a:lnTo>
                      <a:pt x="2795" y="36"/>
                    </a:lnTo>
                    <a:lnTo>
                      <a:pt x="2795" y="47"/>
                    </a:lnTo>
                    <a:lnTo>
                      <a:pt x="2701" y="47"/>
                    </a:lnTo>
                    <a:lnTo>
                      <a:pt x="2701" y="36"/>
                    </a:lnTo>
                    <a:close/>
                    <a:moveTo>
                      <a:pt x="2830" y="0"/>
                    </a:moveTo>
                    <a:lnTo>
                      <a:pt x="2924" y="0"/>
                    </a:lnTo>
                    <a:lnTo>
                      <a:pt x="2924" y="47"/>
                    </a:lnTo>
                    <a:lnTo>
                      <a:pt x="2830" y="47"/>
                    </a:lnTo>
                    <a:lnTo>
                      <a:pt x="2830" y="0"/>
                    </a:lnTo>
                    <a:close/>
                    <a:moveTo>
                      <a:pt x="2959" y="23"/>
                    </a:moveTo>
                    <a:lnTo>
                      <a:pt x="3053" y="23"/>
                    </a:lnTo>
                    <a:lnTo>
                      <a:pt x="3053" y="47"/>
                    </a:lnTo>
                    <a:lnTo>
                      <a:pt x="2959" y="47"/>
                    </a:lnTo>
                    <a:lnTo>
                      <a:pt x="2959" y="23"/>
                    </a:lnTo>
                    <a:close/>
                    <a:moveTo>
                      <a:pt x="3086" y="33"/>
                    </a:moveTo>
                    <a:lnTo>
                      <a:pt x="3181" y="33"/>
                    </a:lnTo>
                    <a:lnTo>
                      <a:pt x="3181" y="47"/>
                    </a:lnTo>
                    <a:lnTo>
                      <a:pt x="3086" y="47"/>
                    </a:lnTo>
                    <a:lnTo>
                      <a:pt x="3086" y="33"/>
                    </a:lnTo>
                    <a:close/>
                    <a:moveTo>
                      <a:pt x="3215" y="36"/>
                    </a:moveTo>
                    <a:lnTo>
                      <a:pt x="3310" y="36"/>
                    </a:lnTo>
                    <a:lnTo>
                      <a:pt x="3310" y="47"/>
                    </a:lnTo>
                    <a:lnTo>
                      <a:pt x="3215" y="47"/>
                    </a:lnTo>
                    <a:lnTo>
                      <a:pt x="3215" y="36"/>
                    </a:lnTo>
                    <a:close/>
                    <a:moveTo>
                      <a:pt x="3344" y="36"/>
                    </a:moveTo>
                    <a:lnTo>
                      <a:pt x="3439" y="36"/>
                    </a:lnTo>
                    <a:lnTo>
                      <a:pt x="3439" y="47"/>
                    </a:lnTo>
                    <a:lnTo>
                      <a:pt x="3344" y="47"/>
                    </a:lnTo>
                    <a:lnTo>
                      <a:pt x="3344" y="3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7">
                <a:extLst>
                  <a:ext uri="{FF2B5EF4-FFF2-40B4-BE49-F238E27FC236}">
                    <a16:creationId xmlns:a16="http://schemas.microsoft.com/office/drawing/2014/main" id="{505A20F9-F1C2-761F-2245-515F3BBB0D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5675" y="6202363"/>
                <a:ext cx="5459413" cy="74613"/>
              </a:xfrm>
              <a:custGeom>
                <a:avLst/>
                <a:gdLst>
                  <a:gd name="T0" fmla="*/ 95 w 3439"/>
                  <a:gd name="T1" fmla="*/ 47 h 47"/>
                  <a:gd name="T2" fmla="*/ 129 w 3439"/>
                  <a:gd name="T3" fmla="*/ 35 h 47"/>
                  <a:gd name="T4" fmla="*/ 129 w 3439"/>
                  <a:gd name="T5" fmla="*/ 47 h 47"/>
                  <a:gd name="T6" fmla="*/ 353 w 3439"/>
                  <a:gd name="T7" fmla="*/ 36 h 47"/>
                  <a:gd name="T8" fmla="*/ 258 w 3439"/>
                  <a:gd name="T9" fmla="*/ 36 h 47"/>
                  <a:gd name="T10" fmla="*/ 480 w 3439"/>
                  <a:gd name="T11" fmla="*/ 47 h 47"/>
                  <a:gd name="T12" fmla="*/ 515 w 3439"/>
                  <a:gd name="T13" fmla="*/ 36 h 47"/>
                  <a:gd name="T14" fmla="*/ 515 w 3439"/>
                  <a:gd name="T15" fmla="*/ 47 h 47"/>
                  <a:gd name="T16" fmla="*/ 738 w 3439"/>
                  <a:gd name="T17" fmla="*/ 36 h 47"/>
                  <a:gd name="T18" fmla="*/ 644 w 3439"/>
                  <a:gd name="T19" fmla="*/ 36 h 47"/>
                  <a:gd name="T20" fmla="*/ 866 w 3439"/>
                  <a:gd name="T21" fmla="*/ 47 h 47"/>
                  <a:gd name="T22" fmla="*/ 901 w 3439"/>
                  <a:gd name="T23" fmla="*/ 36 h 47"/>
                  <a:gd name="T24" fmla="*/ 901 w 3439"/>
                  <a:gd name="T25" fmla="*/ 47 h 47"/>
                  <a:gd name="T26" fmla="*/ 1124 w 3439"/>
                  <a:gd name="T27" fmla="*/ 36 h 47"/>
                  <a:gd name="T28" fmla="*/ 1030 w 3439"/>
                  <a:gd name="T29" fmla="*/ 36 h 47"/>
                  <a:gd name="T30" fmla="*/ 1252 w 3439"/>
                  <a:gd name="T31" fmla="*/ 47 h 47"/>
                  <a:gd name="T32" fmla="*/ 1286 w 3439"/>
                  <a:gd name="T33" fmla="*/ 36 h 47"/>
                  <a:gd name="T34" fmla="*/ 1286 w 3439"/>
                  <a:gd name="T35" fmla="*/ 47 h 47"/>
                  <a:gd name="T36" fmla="*/ 1510 w 3439"/>
                  <a:gd name="T37" fmla="*/ 1 h 47"/>
                  <a:gd name="T38" fmla="*/ 1415 w 3439"/>
                  <a:gd name="T39" fmla="*/ 1 h 47"/>
                  <a:gd name="T40" fmla="*/ 1638 w 3439"/>
                  <a:gd name="T41" fmla="*/ 47 h 47"/>
                  <a:gd name="T42" fmla="*/ 1672 w 3439"/>
                  <a:gd name="T43" fmla="*/ 36 h 47"/>
                  <a:gd name="T44" fmla="*/ 1672 w 3439"/>
                  <a:gd name="T45" fmla="*/ 47 h 47"/>
                  <a:gd name="T46" fmla="*/ 2024 w 3439"/>
                  <a:gd name="T47" fmla="*/ 36 h 47"/>
                  <a:gd name="T48" fmla="*/ 1929 w 3439"/>
                  <a:gd name="T49" fmla="*/ 36 h 47"/>
                  <a:gd name="T50" fmla="*/ 2153 w 3439"/>
                  <a:gd name="T51" fmla="*/ 47 h 47"/>
                  <a:gd name="T52" fmla="*/ 2187 w 3439"/>
                  <a:gd name="T53" fmla="*/ 22 h 47"/>
                  <a:gd name="T54" fmla="*/ 2187 w 3439"/>
                  <a:gd name="T55" fmla="*/ 47 h 47"/>
                  <a:gd name="T56" fmla="*/ 2409 w 3439"/>
                  <a:gd name="T57" fmla="*/ 36 h 47"/>
                  <a:gd name="T58" fmla="*/ 2315 w 3439"/>
                  <a:gd name="T59" fmla="*/ 36 h 47"/>
                  <a:gd name="T60" fmla="*/ 2538 w 3439"/>
                  <a:gd name="T61" fmla="*/ 47 h 47"/>
                  <a:gd name="T62" fmla="*/ 2573 w 3439"/>
                  <a:gd name="T63" fmla="*/ 5 h 47"/>
                  <a:gd name="T64" fmla="*/ 2573 w 3439"/>
                  <a:gd name="T65" fmla="*/ 47 h 47"/>
                  <a:gd name="T66" fmla="*/ 2795 w 3439"/>
                  <a:gd name="T67" fmla="*/ 36 h 47"/>
                  <a:gd name="T68" fmla="*/ 2701 w 3439"/>
                  <a:gd name="T69" fmla="*/ 36 h 47"/>
                  <a:gd name="T70" fmla="*/ 2924 w 3439"/>
                  <a:gd name="T71" fmla="*/ 47 h 47"/>
                  <a:gd name="T72" fmla="*/ 2959 w 3439"/>
                  <a:gd name="T73" fmla="*/ 23 h 47"/>
                  <a:gd name="T74" fmla="*/ 2959 w 3439"/>
                  <a:gd name="T75" fmla="*/ 47 h 47"/>
                  <a:gd name="T76" fmla="*/ 3181 w 3439"/>
                  <a:gd name="T77" fmla="*/ 33 h 47"/>
                  <a:gd name="T78" fmla="*/ 3086 w 3439"/>
                  <a:gd name="T79" fmla="*/ 33 h 47"/>
                  <a:gd name="T80" fmla="*/ 3310 w 3439"/>
                  <a:gd name="T81" fmla="*/ 47 h 47"/>
                  <a:gd name="T82" fmla="*/ 3344 w 3439"/>
                  <a:gd name="T83" fmla="*/ 36 h 47"/>
                  <a:gd name="T84" fmla="*/ 3344 w 3439"/>
                  <a:gd name="T8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39" h="47">
                    <a:moveTo>
                      <a:pt x="0" y="42"/>
                    </a:moveTo>
                    <a:lnTo>
                      <a:pt x="95" y="42"/>
                    </a:lnTo>
                    <a:lnTo>
                      <a:pt x="95" y="47"/>
                    </a:lnTo>
                    <a:lnTo>
                      <a:pt x="0" y="47"/>
                    </a:lnTo>
                    <a:lnTo>
                      <a:pt x="0" y="42"/>
                    </a:lnTo>
                    <a:close/>
                    <a:moveTo>
                      <a:pt x="129" y="35"/>
                    </a:moveTo>
                    <a:lnTo>
                      <a:pt x="224" y="35"/>
                    </a:lnTo>
                    <a:lnTo>
                      <a:pt x="224" y="47"/>
                    </a:lnTo>
                    <a:lnTo>
                      <a:pt x="129" y="47"/>
                    </a:lnTo>
                    <a:lnTo>
                      <a:pt x="129" y="35"/>
                    </a:lnTo>
                    <a:close/>
                    <a:moveTo>
                      <a:pt x="258" y="36"/>
                    </a:moveTo>
                    <a:lnTo>
                      <a:pt x="353" y="36"/>
                    </a:lnTo>
                    <a:lnTo>
                      <a:pt x="353" y="47"/>
                    </a:lnTo>
                    <a:lnTo>
                      <a:pt x="258" y="47"/>
                    </a:lnTo>
                    <a:lnTo>
                      <a:pt x="258" y="36"/>
                    </a:lnTo>
                    <a:close/>
                    <a:moveTo>
                      <a:pt x="386" y="36"/>
                    </a:moveTo>
                    <a:lnTo>
                      <a:pt x="480" y="36"/>
                    </a:lnTo>
                    <a:lnTo>
                      <a:pt x="480" y="47"/>
                    </a:lnTo>
                    <a:lnTo>
                      <a:pt x="386" y="47"/>
                    </a:lnTo>
                    <a:lnTo>
                      <a:pt x="386" y="36"/>
                    </a:lnTo>
                    <a:close/>
                    <a:moveTo>
                      <a:pt x="515" y="36"/>
                    </a:moveTo>
                    <a:lnTo>
                      <a:pt x="609" y="36"/>
                    </a:lnTo>
                    <a:lnTo>
                      <a:pt x="609" y="47"/>
                    </a:lnTo>
                    <a:lnTo>
                      <a:pt x="515" y="47"/>
                    </a:lnTo>
                    <a:lnTo>
                      <a:pt x="515" y="36"/>
                    </a:lnTo>
                    <a:close/>
                    <a:moveTo>
                      <a:pt x="644" y="36"/>
                    </a:moveTo>
                    <a:lnTo>
                      <a:pt x="738" y="36"/>
                    </a:lnTo>
                    <a:lnTo>
                      <a:pt x="738" y="47"/>
                    </a:lnTo>
                    <a:lnTo>
                      <a:pt x="644" y="47"/>
                    </a:lnTo>
                    <a:lnTo>
                      <a:pt x="644" y="36"/>
                    </a:lnTo>
                    <a:close/>
                    <a:moveTo>
                      <a:pt x="772" y="36"/>
                    </a:moveTo>
                    <a:lnTo>
                      <a:pt x="866" y="36"/>
                    </a:lnTo>
                    <a:lnTo>
                      <a:pt x="866" y="47"/>
                    </a:lnTo>
                    <a:lnTo>
                      <a:pt x="772" y="47"/>
                    </a:lnTo>
                    <a:lnTo>
                      <a:pt x="772" y="36"/>
                    </a:lnTo>
                    <a:close/>
                    <a:moveTo>
                      <a:pt x="901" y="36"/>
                    </a:moveTo>
                    <a:lnTo>
                      <a:pt x="995" y="36"/>
                    </a:lnTo>
                    <a:lnTo>
                      <a:pt x="995" y="47"/>
                    </a:lnTo>
                    <a:lnTo>
                      <a:pt x="901" y="47"/>
                    </a:lnTo>
                    <a:lnTo>
                      <a:pt x="901" y="36"/>
                    </a:lnTo>
                    <a:close/>
                    <a:moveTo>
                      <a:pt x="1030" y="36"/>
                    </a:moveTo>
                    <a:lnTo>
                      <a:pt x="1124" y="36"/>
                    </a:lnTo>
                    <a:lnTo>
                      <a:pt x="1124" y="47"/>
                    </a:lnTo>
                    <a:lnTo>
                      <a:pt x="1030" y="47"/>
                    </a:lnTo>
                    <a:lnTo>
                      <a:pt x="1030" y="36"/>
                    </a:lnTo>
                    <a:close/>
                    <a:moveTo>
                      <a:pt x="1158" y="36"/>
                    </a:moveTo>
                    <a:lnTo>
                      <a:pt x="1252" y="36"/>
                    </a:lnTo>
                    <a:lnTo>
                      <a:pt x="1252" y="47"/>
                    </a:lnTo>
                    <a:lnTo>
                      <a:pt x="1158" y="47"/>
                    </a:lnTo>
                    <a:lnTo>
                      <a:pt x="1158" y="36"/>
                    </a:lnTo>
                    <a:close/>
                    <a:moveTo>
                      <a:pt x="1286" y="36"/>
                    </a:moveTo>
                    <a:lnTo>
                      <a:pt x="1381" y="36"/>
                    </a:lnTo>
                    <a:lnTo>
                      <a:pt x="1381" y="47"/>
                    </a:lnTo>
                    <a:lnTo>
                      <a:pt x="1286" y="47"/>
                    </a:lnTo>
                    <a:lnTo>
                      <a:pt x="1286" y="36"/>
                    </a:lnTo>
                    <a:close/>
                    <a:moveTo>
                      <a:pt x="1415" y="1"/>
                    </a:moveTo>
                    <a:lnTo>
                      <a:pt x="1510" y="1"/>
                    </a:lnTo>
                    <a:lnTo>
                      <a:pt x="1510" y="47"/>
                    </a:lnTo>
                    <a:lnTo>
                      <a:pt x="1415" y="47"/>
                    </a:lnTo>
                    <a:lnTo>
                      <a:pt x="1415" y="1"/>
                    </a:lnTo>
                    <a:close/>
                    <a:moveTo>
                      <a:pt x="1543" y="36"/>
                    </a:moveTo>
                    <a:lnTo>
                      <a:pt x="1638" y="36"/>
                    </a:lnTo>
                    <a:lnTo>
                      <a:pt x="1638" y="47"/>
                    </a:lnTo>
                    <a:lnTo>
                      <a:pt x="1543" y="47"/>
                    </a:lnTo>
                    <a:lnTo>
                      <a:pt x="1543" y="36"/>
                    </a:lnTo>
                    <a:close/>
                    <a:moveTo>
                      <a:pt x="1672" y="36"/>
                    </a:moveTo>
                    <a:lnTo>
                      <a:pt x="1767" y="36"/>
                    </a:lnTo>
                    <a:lnTo>
                      <a:pt x="1767" y="47"/>
                    </a:lnTo>
                    <a:lnTo>
                      <a:pt x="1672" y="47"/>
                    </a:lnTo>
                    <a:lnTo>
                      <a:pt x="1672" y="36"/>
                    </a:lnTo>
                    <a:close/>
                    <a:moveTo>
                      <a:pt x="1929" y="36"/>
                    </a:moveTo>
                    <a:lnTo>
                      <a:pt x="2024" y="36"/>
                    </a:lnTo>
                    <a:lnTo>
                      <a:pt x="2024" y="47"/>
                    </a:lnTo>
                    <a:lnTo>
                      <a:pt x="1929" y="47"/>
                    </a:lnTo>
                    <a:lnTo>
                      <a:pt x="1929" y="36"/>
                    </a:lnTo>
                    <a:close/>
                    <a:moveTo>
                      <a:pt x="2058" y="36"/>
                    </a:moveTo>
                    <a:lnTo>
                      <a:pt x="2153" y="36"/>
                    </a:lnTo>
                    <a:lnTo>
                      <a:pt x="2153" y="47"/>
                    </a:lnTo>
                    <a:lnTo>
                      <a:pt x="2058" y="47"/>
                    </a:lnTo>
                    <a:lnTo>
                      <a:pt x="2058" y="36"/>
                    </a:lnTo>
                    <a:close/>
                    <a:moveTo>
                      <a:pt x="2187" y="22"/>
                    </a:moveTo>
                    <a:lnTo>
                      <a:pt x="2281" y="22"/>
                    </a:lnTo>
                    <a:lnTo>
                      <a:pt x="2281" y="47"/>
                    </a:lnTo>
                    <a:lnTo>
                      <a:pt x="2187" y="47"/>
                    </a:lnTo>
                    <a:lnTo>
                      <a:pt x="2187" y="22"/>
                    </a:lnTo>
                    <a:close/>
                    <a:moveTo>
                      <a:pt x="2315" y="36"/>
                    </a:moveTo>
                    <a:lnTo>
                      <a:pt x="2409" y="36"/>
                    </a:lnTo>
                    <a:lnTo>
                      <a:pt x="2409" y="47"/>
                    </a:lnTo>
                    <a:lnTo>
                      <a:pt x="2315" y="47"/>
                    </a:lnTo>
                    <a:lnTo>
                      <a:pt x="2315" y="36"/>
                    </a:lnTo>
                    <a:close/>
                    <a:moveTo>
                      <a:pt x="2444" y="36"/>
                    </a:moveTo>
                    <a:lnTo>
                      <a:pt x="2538" y="36"/>
                    </a:lnTo>
                    <a:lnTo>
                      <a:pt x="2538" y="47"/>
                    </a:lnTo>
                    <a:lnTo>
                      <a:pt x="2444" y="47"/>
                    </a:lnTo>
                    <a:lnTo>
                      <a:pt x="2444" y="36"/>
                    </a:lnTo>
                    <a:close/>
                    <a:moveTo>
                      <a:pt x="2573" y="5"/>
                    </a:moveTo>
                    <a:lnTo>
                      <a:pt x="2667" y="5"/>
                    </a:lnTo>
                    <a:lnTo>
                      <a:pt x="2667" y="47"/>
                    </a:lnTo>
                    <a:lnTo>
                      <a:pt x="2573" y="47"/>
                    </a:lnTo>
                    <a:lnTo>
                      <a:pt x="2573" y="5"/>
                    </a:lnTo>
                    <a:close/>
                    <a:moveTo>
                      <a:pt x="2701" y="36"/>
                    </a:moveTo>
                    <a:lnTo>
                      <a:pt x="2795" y="36"/>
                    </a:lnTo>
                    <a:lnTo>
                      <a:pt x="2795" y="47"/>
                    </a:lnTo>
                    <a:lnTo>
                      <a:pt x="2701" y="47"/>
                    </a:lnTo>
                    <a:lnTo>
                      <a:pt x="2701" y="36"/>
                    </a:lnTo>
                    <a:close/>
                    <a:moveTo>
                      <a:pt x="2830" y="0"/>
                    </a:moveTo>
                    <a:lnTo>
                      <a:pt x="2924" y="0"/>
                    </a:lnTo>
                    <a:lnTo>
                      <a:pt x="2924" y="47"/>
                    </a:lnTo>
                    <a:lnTo>
                      <a:pt x="2830" y="47"/>
                    </a:lnTo>
                    <a:lnTo>
                      <a:pt x="2830" y="0"/>
                    </a:lnTo>
                    <a:close/>
                    <a:moveTo>
                      <a:pt x="2959" y="23"/>
                    </a:moveTo>
                    <a:lnTo>
                      <a:pt x="3053" y="23"/>
                    </a:lnTo>
                    <a:lnTo>
                      <a:pt x="3053" y="47"/>
                    </a:lnTo>
                    <a:lnTo>
                      <a:pt x="2959" y="47"/>
                    </a:lnTo>
                    <a:lnTo>
                      <a:pt x="2959" y="23"/>
                    </a:lnTo>
                    <a:close/>
                    <a:moveTo>
                      <a:pt x="3086" y="33"/>
                    </a:moveTo>
                    <a:lnTo>
                      <a:pt x="3181" y="33"/>
                    </a:lnTo>
                    <a:lnTo>
                      <a:pt x="3181" y="47"/>
                    </a:lnTo>
                    <a:lnTo>
                      <a:pt x="3086" y="47"/>
                    </a:lnTo>
                    <a:lnTo>
                      <a:pt x="3086" y="33"/>
                    </a:lnTo>
                    <a:close/>
                    <a:moveTo>
                      <a:pt x="3215" y="36"/>
                    </a:moveTo>
                    <a:lnTo>
                      <a:pt x="3310" y="36"/>
                    </a:lnTo>
                    <a:lnTo>
                      <a:pt x="3310" y="47"/>
                    </a:lnTo>
                    <a:lnTo>
                      <a:pt x="3215" y="47"/>
                    </a:lnTo>
                    <a:lnTo>
                      <a:pt x="3215" y="36"/>
                    </a:lnTo>
                    <a:close/>
                    <a:moveTo>
                      <a:pt x="3344" y="36"/>
                    </a:moveTo>
                    <a:lnTo>
                      <a:pt x="3439" y="36"/>
                    </a:lnTo>
                    <a:lnTo>
                      <a:pt x="3439" y="47"/>
                    </a:lnTo>
                    <a:lnTo>
                      <a:pt x="3344" y="47"/>
                    </a:lnTo>
                    <a:lnTo>
                      <a:pt x="3344" y="3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8">
                <a:extLst>
                  <a:ext uri="{FF2B5EF4-FFF2-40B4-BE49-F238E27FC236}">
                    <a16:creationId xmlns:a16="http://schemas.microsoft.com/office/drawing/2014/main" id="{7ED08EBC-084A-6004-ACEC-6B9D49E81B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5675" y="6164263"/>
                <a:ext cx="5459413" cy="104775"/>
              </a:xfrm>
              <a:custGeom>
                <a:avLst/>
                <a:gdLst>
                  <a:gd name="T0" fmla="*/ 95 w 3439"/>
                  <a:gd name="T1" fmla="*/ 66 h 66"/>
                  <a:gd name="T2" fmla="*/ 129 w 3439"/>
                  <a:gd name="T3" fmla="*/ 57 h 66"/>
                  <a:gd name="T4" fmla="*/ 129 w 3439"/>
                  <a:gd name="T5" fmla="*/ 59 h 66"/>
                  <a:gd name="T6" fmla="*/ 353 w 3439"/>
                  <a:gd name="T7" fmla="*/ 59 h 66"/>
                  <a:gd name="T8" fmla="*/ 258 w 3439"/>
                  <a:gd name="T9" fmla="*/ 59 h 66"/>
                  <a:gd name="T10" fmla="*/ 480 w 3439"/>
                  <a:gd name="T11" fmla="*/ 60 h 66"/>
                  <a:gd name="T12" fmla="*/ 515 w 3439"/>
                  <a:gd name="T13" fmla="*/ 59 h 66"/>
                  <a:gd name="T14" fmla="*/ 515 w 3439"/>
                  <a:gd name="T15" fmla="*/ 60 h 66"/>
                  <a:gd name="T16" fmla="*/ 738 w 3439"/>
                  <a:gd name="T17" fmla="*/ 57 h 66"/>
                  <a:gd name="T18" fmla="*/ 644 w 3439"/>
                  <a:gd name="T19" fmla="*/ 57 h 66"/>
                  <a:gd name="T20" fmla="*/ 866 w 3439"/>
                  <a:gd name="T21" fmla="*/ 60 h 66"/>
                  <a:gd name="T22" fmla="*/ 901 w 3439"/>
                  <a:gd name="T23" fmla="*/ 47 h 66"/>
                  <a:gd name="T24" fmla="*/ 901 w 3439"/>
                  <a:gd name="T25" fmla="*/ 60 h 66"/>
                  <a:gd name="T26" fmla="*/ 1124 w 3439"/>
                  <a:gd name="T27" fmla="*/ 44 h 66"/>
                  <a:gd name="T28" fmla="*/ 1030 w 3439"/>
                  <a:gd name="T29" fmla="*/ 44 h 66"/>
                  <a:gd name="T30" fmla="*/ 1252 w 3439"/>
                  <a:gd name="T31" fmla="*/ 60 h 66"/>
                  <a:gd name="T32" fmla="*/ 1286 w 3439"/>
                  <a:gd name="T33" fmla="*/ 44 h 66"/>
                  <a:gd name="T34" fmla="*/ 1286 w 3439"/>
                  <a:gd name="T35" fmla="*/ 60 h 66"/>
                  <a:gd name="T36" fmla="*/ 1510 w 3439"/>
                  <a:gd name="T37" fmla="*/ 0 h 66"/>
                  <a:gd name="T38" fmla="*/ 1415 w 3439"/>
                  <a:gd name="T39" fmla="*/ 0 h 66"/>
                  <a:gd name="T40" fmla="*/ 1638 w 3439"/>
                  <a:gd name="T41" fmla="*/ 60 h 66"/>
                  <a:gd name="T42" fmla="*/ 1672 w 3439"/>
                  <a:gd name="T43" fmla="*/ 44 h 66"/>
                  <a:gd name="T44" fmla="*/ 1672 w 3439"/>
                  <a:gd name="T45" fmla="*/ 60 h 66"/>
                  <a:gd name="T46" fmla="*/ 2024 w 3439"/>
                  <a:gd name="T47" fmla="*/ 42 h 66"/>
                  <a:gd name="T48" fmla="*/ 1929 w 3439"/>
                  <a:gd name="T49" fmla="*/ 42 h 66"/>
                  <a:gd name="T50" fmla="*/ 2153 w 3439"/>
                  <a:gd name="T51" fmla="*/ 60 h 66"/>
                  <a:gd name="T52" fmla="*/ 2187 w 3439"/>
                  <a:gd name="T53" fmla="*/ 41 h 66"/>
                  <a:gd name="T54" fmla="*/ 2187 w 3439"/>
                  <a:gd name="T55" fmla="*/ 46 h 66"/>
                  <a:gd name="T56" fmla="*/ 2409 w 3439"/>
                  <a:gd name="T57" fmla="*/ 56 h 66"/>
                  <a:gd name="T58" fmla="*/ 2315 w 3439"/>
                  <a:gd name="T59" fmla="*/ 56 h 66"/>
                  <a:gd name="T60" fmla="*/ 2538 w 3439"/>
                  <a:gd name="T61" fmla="*/ 60 h 66"/>
                  <a:gd name="T62" fmla="*/ 2573 w 3439"/>
                  <a:gd name="T63" fmla="*/ 24 h 66"/>
                  <a:gd name="T64" fmla="*/ 2573 w 3439"/>
                  <a:gd name="T65" fmla="*/ 29 h 66"/>
                  <a:gd name="T66" fmla="*/ 2795 w 3439"/>
                  <a:gd name="T67" fmla="*/ 54 h 66"/>
                  <a:gd name="T68" fmla="*/ 2701 w 3439"/>
                  <a:gd name="T69" fmla="*/ 54 h 66"/>
                  <a:gd name="T70" fmla="*/ 2924 w 3439"/>
                  <a:gd name="T71" fmla="*/ 24 h 66"/>
                  <a:gd name="T72" fmla="*/ 2959 w 3439"/>
                  <a:gd name="T73" fmla="*/ 44 h 66"/>
                  <a:gd name="T74" fmla="*/ 2959 w 3439"/>
                  <a:gd name="T75" fmla="*/ 47 h 66"/>
                  <a:gd name="T76" fmla="*/ 3181 w 3439"/>
                  <a:gd name="T77" fmla="*/ 54 h 66"/>
                  <a:gd name="T78" fmla="*/ 3086 w 3439"/>
                  <a:gd name="T79" fmla="*/ 54 h 66"/>
                  <a:gd name="T80" fmla="*/ 3310 w 3439"/>
                  <a:gd name="T81" fmla="*/ 60 h 66"/>
                  <a:gd name="T82" fmla="*/ 3344 w 3439"/>
                  <a:gd name="T83" fmla="*/ 57 h 66"/>
                  <a:gd name="T84" fmla="*/ 3344 w 3439"/>
                  <a:gd name="T85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39" h="66">
                    <a:moveTo>
                      <a:pt x="0" y="65"/>
                    </a:moveTo>
                    <a:lnTo>
                      <a:pt x="95" y="65"/>
                    </a:lnTo>
                    <a:lnTo>
                      <a:pt x="95" y="66"/>
                    </a:lnTo>
                    <a:lnTo>
                      <a:pt x="0" y="66"/>
                    </a:lnTo>
                    <a:lnTo>
                      <a:pt x="0" y="65"/>
                    </a:lnTo>
                    <a:close/>
                    <a:moveTo>
                      <a:pt x="129" y="57"/>
                    </a:moveTo>
                    <a:lnTo>
                      <a:pt x="224" y="57"/>
                    </a:lnTo>
                    <a:lnTo>
                      <a:pt x="224" y="59"/>
                    </a:lnTo>
                    <a:lnTo>
                      <a:pt x="129" y="59"/>
                    </a:lnTo>
                    <a:lnTo>
                      <a:pt x="129" y="57"/>
                    </a:lnTo>
                    <a:close/>
                    <a:moveTo>
                      <a:pt x="258" y="59"/>
                    </a:moveTo>
                    <a:lnTo>
                      <a:pt x="353" y="59"/>
                    </a:lnTo>
                    <a:lnTo>
                      <a:pt x="353" y="60"/>
                    </a:lnTo>
                    <a:lnTo>
                      <a:pt x="258" y="60"/>
                    </a:lnTo>
                    <a:lnTo>
                      <a:pt x="258" y="59"/>
                    </a:lnTo>
                    <a:close/>
                    <a:moveTo>
                      <a:pt x="386" y="59"/>
                    </a:moveTo>
                    <a:lnTo>
                      <a:pt x="480" y="59"/>
                    </a:lnTo>
                    <a:lnTo>
                      <a:pt x="480" y="60"/>
                    </a:lnTo>
                    <a:lnTo>
                      <a:pt x="386" y="60"/>
                    </a:lnTo>
                    <a:lnTo>
                      <a:pt x="386" y="59"/>
                    </a:lnTo>
                    <a:close/>
                    <a:moveTo>
                      <a:pt x="515" y="59"/>
                    </a:moveTo>
                    <a:lnTo>
                      <a:pt x="609" y="59"/>
                    </a:lnTo>
                    <a:lnTo>
                      <a:pt x="609" y="60"/>
                    </a:lnTo>
                    <a:lnTo>
                      <a:pt x="515" y="60"/>
                    </a:lnTo>
                    <a:lnTo>
                      <a:pt x="515" y="59"/>
                    </a:lnTo>
                    <a:close/>
                    <a:moveTo>
                      <a:pt x="644" y="57"/>
                    </a:moveTo>
                    <a:lnTo>
                      <a:pt x="738" y="57"/>
                    </a:lnTo>
                    <a:lnTo>
                      <a:pt x="738" y="60"/>
                    </a:lnTo>
                    <a:lnTo>
                      <a:pt x="644" y="60"/>
                    </a:lnTo>
                    <a:lnTo>
                      <a:pt x="644" y="57"/>
                    </a:lnTo>
                    <a:close/>
                    <a:moveTo>
                      <a:pt x="772" y="59"/>
                    </a:moveTo>
                    <a:lnTo>
                      <a:pt x="866" y="59"/>
                    </a:lnTo>
                    <a:lnTo>
                      <a:pt x="866" y="60"/>
                    </a:lnTo>
                    <a:lnTo>
                      <a:pt x="772" y="60"/>
                    </a:lnTo>
                    <a:lnTo>
                      <a:pt x="772" y="59"/>
                    </a:lnTo>
                    <a:close/>
                    <a:moveTo>
                      <a:pt x="901" y="47"/>
                    </a:moveTo>
                    <a:lnTo>
                      <a:pt x="995" y="47"/>
                    </a:lnTo>
                    <a:lnTo>
                      <a:pt x="995" y="60"/>
                    </a:lnTo>
                    <a:lnTo>
                      <a:pt x="901" y="60"/>
                    </a:lnTo>
                    <a:lnTo>
                      <a:pt x="901" y="47"/>
                    </a:lnTo>
                    <a:close/>
                    <a:moveTo>
                      <a:pt x="1030" y="44"/>
                    </a:moveTo>
                    <a:lnTo>
                      <a:pt x="1124" y="44"/>
                    </a:lnTo>
                    <a:lnTo>
                      <a:pt x="1124" y="60"/>
                    </a:lnTo>
                    <a:lnTo>
                      <a:pt x="1030" y="60"/>
                    </a:lnTo>
                    <a:lnTo>
                      <a:pt x="1030" y="44"/>
                    </a:lnTo>
                    <a:close/>
                    <a:moveTo>
                      <a:pt x="1158" y="44"/>
                    </a:moveTo>
                    <a:lnTo>
                      <a:pt x="1252" y="44"/>
                    </a:lnTo>
                    <a:lnTo>
                      <a:pt x="1252" y="60"/>
                    </a:lnTo>
                    <a:lnTo>
                      <a:pt x="1158" y="60"/>
                    </a:lnTo>
                    <a:lnTo>
                      <a:pt x="1158" y="44"/>
                    </a:lnTo>
                    <a:close/>
                    <a:moveTo>
                      <a:pt x="1286" y="44"/>
                    </a:moveTo>
                    <a:lnTo>
                      <a:pt x="1381" y="44"/>
                    </a:lnTo>
                    <a:lnTo>
                      <a:pt x="1381" y="60"/>
                    </a:lnTo>
                    <a:lnTo>
                      <a:pt x="1286" y="60"/>
                    </a:lnTo>
                    <a:lnTo>
                      <a:pt x="1286" y="44"/>
                    </a:lnTo>
                    <a:close/>
                    <a:moveTo>
                      <a:pt x="1415" y="0"/>
                    </a:moveTo>
                    <a:lnTo>
                      <a:pt x="1510" y="0"/>
                    </a:lnTo>
                    <a:lnTo>
                      <a:pt x="1510" y="25"/>
                    </a:lnTo>
                    <a:lnTo>
                      <a:pt x="1415" y="25"/>
                    </a:lnTo>
                    <a:lnTo>
                      <a:pt x="1415" y="0"/>
                    </a:lnTo>
                    <a:close/>
                    <a:moveTo>
                      <a:pt x="1543" y="52"/>
                    </a:moveTo>
                    <a:lnTo>
                      <a:pt x="1638" y="52"/>
                    </a:lnTo>
                    <a:lnTo>
                      <a:pt x="1638" y="60"/>
                    </a:lnTo>
                    <a:lnTo>
                      <a:pt x="1543" y="60"/>
                    </a:lnTo>
                    <a:lnTo>
                      <a:pt x="1543" y="52"/>
                    </a:lnTo>
                    <a:close/>
                    <a:moveTo>
                      <a:pt x="1672" y="44"/>
                    </a:moveTo>
                    <a:lnTo>
                      <a:pt x="1767" y="44"/>
                    </a:lnTo>
                    <a:lnTo>
                      <a:pt x="1767" y="60"/>
                    </a:lnTo>
                    <a:lnTo>
                      <a:pt x="1672" y="60"/>
                    </a:lnTo>
                    <a:lnTo>
                      <a:pt x="1672" y="44"/>
                    </a:lnTo>
                    <a:close/>
                    <a:moveTo>
                      <a:pt x="1929" y="42"/>
                    </a:moveTo>
                    <a:lnTo>
                      <a:pt x="2024" y="42"/>
                    </a:lnTo>
                    <a:lnTo>
                      <a:pt x="2024" y="60"/>
                    </a:lnTo>
                    <a:lnTo>
                      <a:pt x="1929" y="60"/>
                    </a:lnTo>
                    <a:lnTo>
                      <a:pt x="1929" y="42"/>
                    </a:lnTo>
                    <a:close/>
                    <a:moveTo>
                      <a:pt x="2058" y="49"/>
                    </a:moveTo>
                    <a:lnTo>
                      <a:pt x="2153" y="49"/>
                    </a:lnTo>
                    <a:lnTo>
                      <a:pt x="2153" y="60"/>
                    </a:lnTo>
                    <a:lnTo>
                      <a:pt x="2058" y="60"/>
                    </a:lnTo>
                    <a:lnTo>
                      <a:pt x="2058" y="49"/>
                    </a:lnTo>
                    <a:close/>
                    <a:moveTo>
                      <a:pt x="2187" y="41"/>
                    </a:moveTo>
                    <a:lnTo>
                      <a:pt x="2281" y="41"/>
                    </a:lnTo>
                    <a:lnTo>
                      <a:pt x="2281" y="46"/>
                    </a:lnTo>
                    <a:lnTo>
                      <a:pt x="2187" y="46"/>
                    </a:lnTo>
                    <a:lnTo>
                      <a:pt x="2187" y="41"/>
                    </a:lnTo>
                    <a:close/>
                    <a:moveTo>
                      <a:pt x="2315" y="56"/>
                    </a:moveTo>
                    <a:lnTo>
                      <a:pt x="2409" y="56"/>
                    </a:lnTo>
                    <a:lnTo>
                      <a:pt x="2409" y="60"/>
                    </a:lnTo>
                    <a:lnTo>
                      <a:pt x="2315" y="60"/>
                    </a:lnTo>
                    <a:lnTo>
                      <a:pt x="2315" y="56"/>
                    </a:lnTo>
                    <a:close/>
                    <a:moveTo>
                      <a:pt x="2444" y="55"/>
                    </a:moveTo>
                    <a:lnTo>
                      <a:pt x="2538" y="55"/>
                    </a:lnTo>
                    <a:lnTo>
                      <a:pt x="2538" y="60"/>
                    </a:lnTo>
                    <a:lnTo>
                      <a:pt x="2444" y="60"/>
                    </a:lnTo>
                    <a:lnTo>
                      <a:pt x="2444" y="55"/>
                    </a:lnTo>
                    <a:close/>
                    <a:moveTo>
                      <a:pt x="2573" y="24"/>
                    </a:moveTo>
                    <a:lnTo>
                      <a:pt x="2667" y="24"/>
                    </a:lnTo>
                    <a:lnTo>
                      <a:pt x="2667" y="29"/>
                    </a:lnTo>
                    <a:lnTo>
                      <a:pt x="2573" y="29"/>
                    </a:lnTo>
                    <a:lnTo>
                      <a:pt x="2573" y="24"/>
                    </a:lnTo>
                    <a:close/>
                    <a:moveTo>
                      <a:pt x="2701" y="54"/>
                    </a:moveTo>
                    <a:lnTo>
                      <a:pt x="2795" y="54"/>
                    </a:lnTo>
                    <a:lnTo>
                      <a:pt x="2795" y="60"/>
                    </a:lnTo>
                    <a:lnTo>
                      <a:pt x="2701" y="60"/>
                    </a:lnTo>
                    <a:lnTo>
                      <a:pt x="2701" y="54"/>
                    </a:lnTo>
                    <a:close/>
                    <a:moveTo>
                      <a:pt x="2830" y="20"/>
                    </a:moveTo>
                    <a:lnTo>
                      <a:pt x="2924" y="20"/>
                    </a:lnTo>
                    <a:lnTo>
                      <a:pt x="2924" y="24"/>
                    </a:lnTo>
                    <a:lnTo>
                      <a:pt x="2830" y="24"/>
                    </a:lnTo>
                    <a:lnTo>
                      <a:pt x="2830" y="20"/>
                    </a:lnTo>
                    <a:close/>
                    <a:moveTo>
                      <a:pt x="2959" y="44"/>
                    </a:moveTo>
                    <a:lnTo>
                      <a:pt x="3053" y="44"/>
                    </a:lnTo>
                    <a:lnTo>
                      <a:pt x="3053" y="47"/>
                    </a:lnTo>
                    <a:lnTo>
                      <a:pt x="2959" y="47"/>
                    </a:lnTo>
                    <a:lnTo>
                      <a:pt x="2959" y="44"/>
                    </a:lnTo>
                    <a:close/>
                    <a:moveTo>
                      <a:pt x="3086" y="54"/>
                    </a:moveTo>
                    <a:lnTo>
                      <a:pt x="3181" y="54"/>
                    </a:lnTo>
                    <a:lnTo>
                      <a:pt x="3181" y="57"/>
                    </a:lnTo>
                    <a:lnTo>
                      <a:pt x="3086" y="57"/>
                    </a:lnTo>
                    <a:lnTo>
                      <a:pt x="3086" y="54"/>
                    </a:lnTo>
                    <a:close/>
                    <a:moveTo>
                      <a:pt x="3215" y="59"/>
                    </a:moveTo>
                    <a:lnTo>
                      <a:pt x="3310" y="59"/>
                    </a:lnTo>
                    <a:lnTo>
                      <a:pt x="3310" y="60"/>
                    </a:lnTo>
                    <a:lnTo>
                      <a:pt x="3215" y="60"/>
                    </a:lnTo>
                    <a:lnTo>
                      <a:pt x="3215" y="59"/>
                    </a:lnTo>
                    <a:close/>
                    <a:moveTo>
                      <a:pt x="3344" y="57"/>
                    </a:moveTo>
                    <a:lnTo>
                      <a:pt x="3439" y="57"/>
                    </a:lnTo>
                    <a:lnTo>
                      <a:pt x="3439" y="60"/>
                    </a:lnTo>
                    <a:lnTo>
                      <a:pt x="3344" y="60"/>
                    </a:lnTo>
                    <a:lnTo>
                      <a:pt x="3344" y="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69">
                <a:extLst>
                  <a:ext uri="{FF2B5EF4-FFF2-40B4-BE49-F238E27FC236}">
                    <a16:creationId xmlns:a16="http://schemas.microsoft.com/office/drawing/2014/main" id="{C5270320-4A4F-7529-FEDB-EC5B2F1141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5675" y="6164263"/>
                <a:ext cx="5459413" cy="104775"/>
              </a:xfrm>
              <a:custGeom>
                <a:avLst/>
                <a:gdLst>
                  <a:gd name="T0" fmla="*/ 95 w 3439"/>
                  <a:gd name="T1" fmla="*/ 66 h 66"/>
                  <a:gd name="T2" fmla="*/ 129 w 3439"/>
                  <a:gd name="T3" fmla="*/ 57 h 66"/>
                  <a:gd name="T4" fmla="*/ 129 w 3439"/>
                  <a:gd name="T5" fmla="*/ 59 h 66"/>
                  <a:gd name="T6" fmla="*/ 353 w 3439"/>
                  <a:gd name="T7" fmla="*/ 59 h 66"/>
                  <a:gd name="T8" fmla="*/ 258 w 3439"/>
                  <a:gd name="T9" fmla="*/ 59 h 66"/>
                  <a:gd name="T10" fmla="*/ 480 w 3439"/>
                  <a:gd name="T11" fmla="*/ 60 h 66"/>
                  <a:gd name="T12" fmla="*/ 515 w 3439"/>
                  <a:gd name="T13" fmla="*/ 59 h 66"/>
                  <a:gd name="T14" fmla="*/ 515 w 3439"/>
                  <a:gd name="T15" fmla="*/ 60 h 66"/>
                  <a:gd name="T16" fmla="*/ 738 w 3439"/>
                  <a:gd name="T17" fmla="*/ 57 h 66"/>
                  <a:gd name="T18" fmla="*/ 644 w 3439"/>
                  <a:gd name="T19" fmla="*/ 57 h 66"/>
                  <a:gd name="T20" fmla="*/ 866 w 3439"/>
                  <a:gd name="T21" fmla="*/ 60 h 66"/>
                  <a:gd name="T22" fmla="*/ 901 w 3439"/>
                  <a:gd name="T23" fmla="*/ 47 h 66"/>
                  <a:gd name="T24" fmla="*/ 901 w 3439"/>
                  <a:gd name="T25" fmla="*/ 60 h 66"/>
                  <a:gd name="T26" fmla="*/ 1124 w 3439"/>
                  <a:gd name="T27" fmla="*/ 44 h 66"/>
                  <a:gd name="T28" fmla="*/ 1030 w 3439"/>
                  <a:gd name="T29" fmla="*/ 44 h 66"/>
                  <a:gd name="T30" fmla="*/ 1252 w 3439"/>
                  <a:gd name="T31" fmla="*/ 60 h 66"/>
                  <a:gd name="T32" fmla="*/ 1286 w 3439"/>
                  <a:gd name="T33" fmla="*/ 44 h 66"/>
                  <a:gd name="T34" fmla="*/ 1286 w 3439"/>
                  <a:gd name="T35" fmla="*/ 60 h 66"/>
                  <a:gd name="T36" fmla="*/ 1510 w 3439"/>
                  <a:gd name="T37" fmla="*/ 0 h 66"/>
                  <a:gd name="T38" fmla="*/ 1415 w 3439"/>
                  <a:gd name="T39" fmla="*/ 0 h 66"/>
                  <a:gd name="T40" fmla="*/ 1638 w 3439"/>
                  <a:gd name="T41" fmla="*/ 60 h 66"/>
                  <a:gd name="T42" fmla="*/ 1672 w 3439"/>
                  <a:gd name="T43" fmla="*/ 44 h 66"/>
                  <a:gd name="T44" fmla="*/ 1672 w 3439"/>
                  <a:gd name="T45" fmla="*/ 60 h 66"/>
                  <a:gd name="T46" fmla="*/ 2024 w 3439"/>
                  <a:gd name="T47" fmla="*/ 42 h 66"/>
                  <a:gd name="T48" fmla="*/ 1929 w 3439"/>
                  <a:gd name="T49" fmla="*/ 42 h 66"/>
                  <a:gd name="T50" fmla="*/ 2153 w 3439"/>
                  <a:gd name="T51" fmla="*/ 60 h 66"/>
                  <a:gd name="T52" fmla="*/ 2187 w 3439"/>
                  <a:gd name="T53" fmla="*/ 41 h 66"/>
                  <a:gd name="T54" fmla="*/ 2187 w 3439"/>
                  <a:gd name="T55" fmla="*/ 46 h 66"/>
                  <a:gd name="T56" fmla="*/ 2409 w 3439"/>
                  <a:gd name="T57" fmla="*/ 56 h 66"/>
                  <a:gd name="T58" fmla="*/ 2315 w 3439"/>
                  <a:gd name="T59" fmla="*/ 56 h 66"/>
                  <a:gd name="T60" fmla="*/ 2538 w 3439"/>
                  <a:gd name="T61" fmla="*/ 60 h 66"/>
                  <a:gd name="T62" fmla="*/ 2573 w 3439"/>
                  <a:gd name="T63" fmla="*/ 24 h 66"/>
                  <a:gd name="T64" fmla="*/ 2573 w 3439"/>
                  <a:gd name="T65" fmla="*/ 29 h 66"/>
                  <a:gd name="T66" fmla="*/ 2795 w 3439"/>
                  <a:gd name="T67" fmla="*/ 54 h 66"/>
                  <a:gd name="T68" fmla="*/ 2701 w 3439"/>
                  <a:gd name="T69" fmla="*/ 54 h 66"/>
                  <a:gd name="T70" fmla="*/ 2924 w 3439"/>
                  <a:gd name="T71" fmla="*/ 24 h 66"/>
                  <a:gd name="T72" fmla="*/ 2959 w 3439"/>
                  <a:gd name="T73" fmla="*/ 44 h 66"/>
                  <a:gd name="T74" fmla="*/ 2959 w 3439"/>
                  <a:gd name="T75" fmla="*/ 47 h 66"/>
                  <a:gd name="T76" fmla="*/ 3181 w 3439"/>
                  <a:gd name="T77" fmla="*/ 54 h 66"/>
                  <a:gd name="T78" fmla="*/ 3086 w 3439"/>
                  <a:gd name="T79" fmla="*/ 54 h 66"/>
                  <a:gd name="T80" fmla="*/ 3310 w 3439"/>
                  <a:gd name="T81" fmla="*/ 60 h 66"/>
                  <a:gd name="T82" fmla="*/ 3344 w 3439"/>
                  <a:gd name="T83" fmla="*/ 57 h 66"/>
                  <a:gd name="T84" fmla="*/ 3344 w 3439"/>
                  <a:gd name="T85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39" h="66">
                    <a:moveTo>
                      <a:pt x="0" y="65"/>
                    </a:moveTo>
                    <a:lnTo>
                      <a:pt x="95" y="65"/>
                    </a:lnTo>
                    <a:lnTo>
                      <a:pt x="95" y="66"/>
                    </a:lnTo>
                    <a:lnTo>
                      <a:pt x="0" y="66"/>
                    </a:lnTo>
                    <a:lnTo>
                      <a:pt x="0" y="65"/>
                    </a:lnTo>
                    <a:close/>
                    <a:moveTo>
                      <a:pt x="129" y="57"/>
                    </a:moveTo>
                    <a:lnTo>
                      <a:pt x="224" y="57"/>
                    </a:lnTo>
                    <a:lnTo>
                      <a:pt x="224" y="59"/>
                    </a:lnTo>
                    <a:lnTo>
                      <a:pt x="129" y="59"/>
                    </a:lnTo>
                    <a:lnTo>
                      <a:pt x="129" y="57"/>
                    </a:lnTo>
                    <a:close/>
                    <a:moveTo>
                      <a:pt x="258" y="59"/>
                    </a:moveTo>
                    <a:lnTo>
                      <a:pt x="353" y="59"/>
                    </a:lnTo>
                    <a:lnTo>
                      <a:pt x="353" y="60"/>
                    </a:lnTo>
                    <a:lnTo>
                      <a:pt x="258" y="60"/>
                    </a:lnTo>
                    <a:lnTo>
                      <a:pt x="258" y="59"/>
                    </a:lnTo>
                    <a:close/>
                    <a:moveTo>
                      <a:pt x="386" y="59"/>
                    </a:moveTo>
                    <a:lnTo>
                      <a:pt x="480" y="59"/>
                    </a:lnTo>
                    <a:lnTo>
                      <a:pt x="480" y="60"/>
                    </a:lnTo>
                    <a:lnTo>
                      <a:pt x="386" y="60"/>
                    </a:lnTo>
                    <a:lnTo>
                      <a:pt x="386" y="59"/>
                    </a:lnTo>
                    <a:close/>
                    <a:moveTo>
                      <a:pt x="515" y="59"/>
                    </a:moveTo>
                    <a:lnTo>
                      <a:pt x="609" y="59"/>
                    </a:lnTo>
                    <a:lnTo>
                      <a:pt x="609" y="60"/>
                    </a:lnTo>
                    <a:lnTo>
                      <a:pt x="515" y="60"/>
                    </a:lnTo>
                    <a:lnTo>
                      <a:pt x="515" y="59"/>
                    </a:lnTo>
                    <a:close/>
                    <a:moveTo>
                      <a:pt x="644" y="57"/>
                    </a:moveTo>
                    <a:lnTo>
                      <a:pt x="738" y="57"/>
                    </a:lnTo>
                    <a:lnTo>
                      <a:pt x="738" y="60"/>
                    </a:lnTo>
                    <a:lnTo>
                      <a:pt x="644" y="60"/>
                    </a:lnTo>
                    <a:lnTo>
                      <a:pt x="644" y="57"/>
                    </a:lnTo>
                    <a:close/>
                    <a:moveTo>
                      <a:pt x="772" y="59"/>
                    </a:moveTo>
                    <a:lnTo>
                      <a:pt x="866" y="59"/>
                    </a:lnTo>
                    <a:lnTo>
                      <a:pt x="866" y="60"/>
                    </a:lnTo>
                    <a:lnTo>
                      <a:pt x="772" y="60"/>
                    </a:lnTo>
                    <a:lnTo>
                      <a:pt x="772" y="59"/>
                    </a:lnTo>
                    <a:close/>
                    <a:moveTo>
                      <a:pt x="901" y="47"/>
                    </a:moveTo>
                    <a:lnTo>
                      <a:pt x="995" y="47"/>
                    </a:lnTo>
                    <a:lnTo>
                      <a:pt x="995" y="60"/>
                    </a:lnTo>
                    <a:lnTo>
                      <a:pt x="901" y="60"/>
                    </a:lnTo>
                    <a:lnTo>
                      <a:pt x="901" y="47"/>
                    </a:lnTo>
                    <a:close/>
                    <a:moveTo>
                      <a:pt x="1030" y="44"/>
                    </a:moveTo>
                    <a:lnTo>
                      <a:pt x="1124" y="44"/>
                    </a:lnTo>
                    <a:lnTo>
                      <a:pt x="1124" y="60"/>
                    </a:lnTo>
                    <a:lnTo>
                      <a:pt x="1030" y="60"/>
                    </a:lnTo>
                    <a:lnTo>
                      <a:pt x="1030" y="44"/>
                    </a:lnTo>
                    <a:close/>
                    <a:moveTo>
                      <a:pt x="1158" y="44"/>
                    </a:moveTo>
                    <a:lnTo>
                      <a:pt x="1252" y="44"/>
                    </a:lnTo>
                    <a:lnTo>
                      <a:pt x="1252" y="60"/>
                    </a:lnTo>
                    <a:lnTo>
                      <a:pt x="1158" y="60"/>
                    </a:lnTo>
                    <a:lnTo>
                      <a:pt x="1158" y="44"/>
                    </a:lnTo>
                    <a:close/>
                    <a:moveTo>
                      <a:pt x="1286" y="44"/>
                    </a:moveTo>
                    <a:lnTo>
                      <a:pt x="1381" y="44"/>
                    </a:lnTo>
                    <a:lnTo>
                      <a:pt x="1381" y="60"/>
                    </a:lnTo>
                    <a:lnTo>
                      <a:pt x="1286" y="60"/>
                    </a:lnTo>
                    <a:lnTo>
                      <a:pt x="1286" y="44"/>
                    </a:lnTo>
                    <a:close/>
                    <a:moveTo>
                      <a:pt x="1415" y="0"/>
                    </a:moveTo>
                    <a:lnTo>
                      <a:pt x="1510" y="0"/>
                    </a:lnTo>
                    <a:lnTo>
                      <a:pt x="1510" y="25"/>
                    </a:lnTo>
                    <a:lnTo>
                      <a:pt x="1415" y="25"/>
                    </a:lnTo>
                    <a:lnTo>
                      <a:pt x="1415" y="0"/>
                    </a:lnTo>
                    <a:close/>
                    <a:moveTo>
                      <a:pt x="1543" y="52"/>
                    </a:moveTo>
                    <a:lnTo>
                      <a:pt x="1638" y="52"/>
                    </a:lnTo>
                    <a:lnTo>
                      <a:pt x="1638" y="60"/>
                    </a:lnTo>
                    <a:lnTo>
                      <a:pt x="1543" y="60"/>
                    </a:lnTo>
                    <a:lnTo>
                      <a:pt x="1543" y="52"/>
                    </a:lnTo>
                    <a:close/>
                    <a:moveTo>
                      <a:pt x="1672" y="44"/>
                    </a:moveTo>
                    <a:lnTo>
                      <a:pt x="1767" y="44"/>
                    </a:lnTo>
                    <a:lnTo>
                      <a:pt x="1767" y="60"/>
                    </a:lnTo>
                    <a:lnTo>
                      <a:pt x="1672" y="60"/>
                    </a:lnTo>
                    <a:lnTo>
                      <a:pt x="1672" y="44"/>
                    </a:lnTo>
                    <a:close/>
                    <a:moveTo>
                      <a:pt x="1929" y="42"/>
                    </a:moveTo>
                    <a:lnTo>
                      <a:pt x="2024" y="42"/>
                    </a:lnTo>
                    <a:lnTo>
                      <a:pt x="2024" y="60"/>
                    </a:lnTo>
                    <a:lnTo>
                      <a:pt x="1929" y="60"/>
                    </a:lnTo>
                    <a:lnTo>
                      <a:pt x="1929" y="42"/>
                    </a:lnTo>
                    <a:close/>
                    <a:moveTo>
                      <a:pt x="2058" y="49"/>
                    </a:moveTo>
                    <a:lnTo>
                      <a:pt x="2153" y="49"/>
                    </a:lnTo>
                    <a:lnTo>
                      <a:pt x="2153" y="60"/>
                    </a:lnTo>
                    <a:lnTo>
                      <a:pt x="2058" y="60"/>
                    </a:lnTo>
                    <a:lnTo>
                      <a:pt x="2058" y="49"/>
                    </a:lnTo>
                    <a:close/>
                    <a:moveTo>
                      <a:pt x="2187" y="41"/>
                    </a:moveTo>
                    <a:lnTo>
                      <a:pt x="2281" y="41"/>
                    </a:lnTo>
                    <a:lnTo>
                      <a:pt x="2281" y="46"/>
                    </a:lnTo>
                    <a:lnTo>
                      <a:pt x="2187" y="46"/>
                    </a:lnTo>
                    <a:lnTo>
                      <a:pt x="2187" y="41"/>
                    </a:lnTo>
                    <a:close/>
                    <a:moveTo>
                      <a:pt x="2315" y="56"/>
                    </a:moveTo>
                    <a:lnTo>
                      <a:pt x="2409" y="56"/>
                    </a:lnTo>
                    <a:lnTo>
                      <a:pt x="2409" y="60"/>
                    </a:lnTo>
                    <a:lnTo>
                      <a:pt x="2315" y="60"/>
                    </a:lnTo>
                    <a:lnTo>
                      <a:pt x="2315" y="56"/>
                    </a:lnTo>
                    <a:close/>
                    <a:moveTo>
                      <a:pt x="2444" y="55"/>
                    </a:moveTo>
                    <a:lnTo>
                      <a:pt x="2538" y="55"/>
                    </a:lnTo>
                    <a:lnTo>
                      <a:pt x="2538" y="60"/>
                    </a:lnTo>
                    <a:lnTo>
                      <a:pt x="2444" y="60"/>
                    </a:lnTo>
                    <a:lnTo>
                      <a:pt x="2444" y="55"/>
                    </a:lnTo>
                    <a:close/>
                    <a:moveTo>
                      <a:pt x="2573" y="24"/>
                    </a:moveTo>
                    <a:lnTo>
                      <a:pt x="2667" y="24"/>
                    </a:lnTo>
                    <a:lnTo>
                      <a:pt x="2667" y="29"/>
                    </a:lnTo>
                    <a:lnTo>
                      <a:pt x="2573" y="29"/>
                    </a:lnTo>
                    <a:lnTo>
                      <a:pt x="2573" y="24"/>
                    </a:lnTo>
                    <a:close/>
                    <a:moveTo>
                      <a:pt x="2701" y="54"/>
                    </a:moveTo>
                    <a:lnTo>
                      <a:pt x="2795" y="54"/>
                    </a:lnTo>
                    <a:lnTo>
                      <a:pt x="2795" y="60"/>
                    </a:lnTo>
                    <a:lnTo>
                      <a:pt x="2701" y="60"/>
                    </a:lnTo>
                    <a:lnTo>
                      <a:pt x="2701" y="54"/>
                    </a:lnTo>
                    <a:close/>
                    <a:moveTo>
                      <a:pt x="2830" y="20"/>
                    </a:moveTo>
                    <a:lnTo>
                      <a:pt x="2924" y="20"/>
                    </a:lnTo>
                    <a:lnTo>
                      <a:pt x="2924" y="24"/>
                    </a:lnTo>
                    <a:lnTo>
                      <a:pt x="2830" y="24"/>
                    </a:lnTo>
                    <a:lnTo>
                      <a:pt x="2830" y="20"/>
                    </a:lnTo>
                    <a:close/>
                    <a:moveTo>
                      <a:pt x="2959" y="44"/>
                    </a:moveTo>
                    <a:lnTo>
                      <a:pt x="3053" y="44"/>
                    </a:lnTo>
                    <a:lnTo>
                      <a:pt x="3053" y="47"/>
                    </a:lnTo>
                    <a:lnTo>
                      <a:pt x="2959" y="47"/>
                    </a:lnTo>
                    <a:lnTo>
                      <a:pt x="2959" y="44"/>
                    </a:lnTo>
                    <a:close/>
                    <a:moveTo>
                      <a:pt x="3086" y="54"/>
                    </a:moveTo>
                    <a:lnTo>
                      <a:pt x="3181" y="54"/>
                    </a:lnTo>
                    <a:lnTo>
                      <a:pt x="3181" y="57"/>
                    </a:lnTo>
                    <a:lnTo>
                      <a:pt x="3086" y="57"/>
                    </a:lnTo>
                    <a:lnTo>
                      <a:pt x="3086" y="54"/>
                    </a:lnTo>
                    <a:close/>
                    <a:moveTo>
                      <a:pt x="3215" y="59"/>
                    </a:moveTo>
                    <a:lnTo>
                      <a:pt x="3310" y="59"/>
                    </a:lnTo>
                    <a:lnTo>
                      <a:pt x="3310" y="60"/>
                    </a:lnTo>
                    <a:lnTo>
                      <a:pt x="3215" y="60"/>
                    </a:lnTo>
                    <a:lnTo>
                      <a:pt x="3215" y="59"/>
                    </a:lnTo>
                    <a:close/>
                    <a:moveTo>
                      <a:pt x="3344" y="57"/>
                    </a:moveTo>
                    <a:lnTo>
                      <a:pt x="3439" y="57"/>
                    </a:lnTo>
                    <a:lnTo>
                      <a:pt x="3439" y="60"/>
                    </a:lnTo>
                    <a:lnTo>
                      <a:pt x="3344" y="60"/>
                    </a:lnTo>
                    <a:lnTo>
                      <a:pt x="3344" y="57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0">
                <a:extLst>
                  <a:ext uri="{FF2B5EF4-FFF2-40B4-BE49-F238E27FC236}">
                    <a16:creationId xmlns:a16="http://schemas.microsoft.com/office/drawing/2014/main" id="{D85F20BD-C439-8D01-0B7C-478C9844C0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5675" y="5160963"/>
                <a:ext cx="5459413" cy="1106488"/>
              </a:xfrm>
              <a:custGeom>
                <a:avLst/>
                <a:gdLst>
                  <a:gd name="T0" fmla="*/ 95 w 3439"/>
                  <a:gd name="T1" fmla="*/ 697 h 697"/>
                  <a:gd name="T2" fmla="*/ 129 w 3439"/>
                  <a:gd name="T3" fmla="*/ 646 h 697"/>
                  <a:gd name="T4" fmla="*/ 129 w 3439"/>
                  <a:gd name="T5" fmla="*/ 689 h 697"/>
                  <a:gd name="T6" fmla="*/ 353 w 3439"/>
                  <a:gd name="T7" fmla="*/ 631 h 697"/>
                  <a:gd name="T8" fmla="*/ 258 w 3439"/>
                  <a:gd name="T9" fmla="*/ 631 h 697"/>
                  <a:gd name="T10" fmla="*/ 480 w 3439"/>
                  <a:gd name="T11" fmla="*/ 691 h 697"/>
                  <a:gd name="T12" fmla="*/ 515 w 3439"/>
                  <a:gd name="T13" fmla="*/ 572 h 697"/>
                  <a:gd name="T14" fmla="*/ 515 w 3439"/>
                  <a:gd name="T15" fmla="*/ 691 h 697"/>
                  <a:gd name="T16" fmla="*/ 738 w 3439"/>
                  <a:gd name="T17" fmla="*/ 665 h 697"/>
                  <a:gd name="T18" fmla="*/ 644 w 3439"/>
                  <a:gd name="T19" fmla="*/ 665 h 697"/>
                  <a:gd name="T20" fmla="*/ 866 w 3439"/>
                  <a:gd name="T21" fmla="*/ 691 h 697"/>
                  <a:gd name="T22" fmla="*/ 901 w 3439"/>
                  <a:gd name="T23" fmla="*/ 432 h 697"/>
                  <a:gd name="T24" fmla="*/ 901 w 3439"/>
                  <a:gd name="T25" fmla="*/ 679 h 697"/>
                  <a:gd name="T26" fmla="*/ 1124 w 3439"/>
                  <a:gd name="T27" fmla="*/ 83 h 697"/>
                  <a:gd name="T28" fmla="*/ 1030 w 3439"/>
                  <a:gd name="T29" fmla="*/ 83 h 697"/>
                  <a:gd name="T30" fmla="*/ 1252 w 3439"/>
                  <a:gd name="T31" fmla="*/ 676 h 697"/>
                  <a:gd name="T32" fmla="*/ 1286 w 3439"/>
                  <a:gd name="T33" fmla="*/ 46 h 697"/>
                  <a:gd name="T34" fmla="*/ 1286 w 3439"/>
                  <a:gd name="T35" fmla="*/ 676 h 697"/>
                  <a:gd name="T36" fmla="*/ 1510 w 3439"/>
                  <a:gd name="T37" fmla="*/ 34 h 697"/>
                  <a:gd name="T38" fmla="*/ 1415 w 3439"/>
                  <a:gd name="T39" fmla="*/ 34 h 697"/>
                  <a:gd name="T40" fmla="*/ 1638 w 3439"/>
                  <a:gd name="T41" fmla="*/ 684 h 697"/>
                  <a:gd name="T42" fmla="*/ 1672 w 3439"/>
                  <a:gd name="T43" fmla="*/ 0 h 697"/>
                  <a:gd name="T44" fmla="*/ 1672 w 3439"/>
                  <a:gd name="T45" fmla="*/ 676 h 697"/>
                  <a:gd name="T46" fmla="*/ 2024 w 3439"/>
                  <a:gd name="T47" fmla="*/ 297 h 697"/>
                  <a:gd name="T48" fmla="*/ 1929 w 3439"/>
                  <a:gd name="T49" fmla="*/ 297 h 697"/>
                  <a:gd name="T50" fmla="*/ 2153 w 3439"/>
                  <a:gd name="T51" fmla="*/ 681 h 697"/>
                  <a:gd name="T52" fmla="*/ 2187 w 3439"/>
                  <a:gd name="T53" fmla="*/ 507 h 697"/>
                  <a:gd name="T54" fmla="*/ 2187 w 3439"/>
                  <a:gd name="T55" fmla="*/ 673 h 697"/>
                  <a:gd name="T56" fmla="*/ 2409 w 3439"/>
                  <a:gd name="T57" fmla="*/ 612 h 697"/>
                  <a:gd name="T58" fmla="*/ 2315 w 3439"/>
                  <a:gd name="T59" fmla="*/ 612 h 697"/>
                  <a:gd name="T60" fmla="*/ 2538 w 3439"/>
                  <a:gd name="T61" fmla="*/ 687 h 697"/>
                  <a:gd name="T62" fmla="*/ 2573 w 3439"/>
                  <a:gd name="T63" fmla="*/ 539 h 697"/>
                  <a:gd name="T64" fmla="*/ 2573 w 3439"/>
                  <a:gd name="T65" fmla="*/ 656 h 697"/>
                  <a:gd name="T66" fmla="*/ 2795 w 3439"/>
                  <a:gd name="T67" fmla="*/ 615 h 697"/>
                  <a:gd name="T68" fmla="*/ 2701 w 3439"/>
                  <a:gd name="T69" fmla="*/ 615 h 697"/>
                  <a:gd name="T70" fmla="*/ 2924 w 3439"/>
                  <a:gd name="T71" fmla="*/ 652 h 697"/>
                  <a:gd name="T72" fmla="*/ 2959 w 3439"/>
                  <a:gd name="T73" fmla="*/ 579 h 697"/>
                  <a:gd name="T74" fmla="*/ 2959 w 3439"/>
                  <a:gd name="T75" fmla="*/ 676 h 697"/>
                  <a:gd name="T76" fmla="*/ 3181 w 3439"/>
                  <a:gd name="T77" fmla="*/ 611 h 697"/>
                  <a:gd name="T78" fmla="*/ 3086 w 3439"/>
                  <a:gd name="T79" fmla="*/ 611 h 697"/>
                  <a:gd name="T80" fmla="*/ 3310 w 3439"/>
                  <a:gd name="T81" fmla="*/ 691 h 697"/>
                  <a:gd name="T82" fmla="*/ 3344 w 3439"/>
                  <a:gd name="T83" fmla="*/ 663 h 697"/>
                  <a:gd name="T84" fmla="*/ 3344 w 3439"/>
                  <a:gd name="T85" fmla="*/ 689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39" h="697">
                    <a:moveTo>
                      <a:pt x="0" y="641"/>
                    </a:moveTo>
                    <a:lnTo>
                      <a:pt x="95" y="641"/>
                    </a:lnTo>
                    <a:lnTo>
                      <a:pt x="95" y="697"/>
                    </a:lnTo>
                    <a:lnTo>
                      <a:pt x="0" y="697"/>
                    </a:lnTo>
                    <a:lnTo>
                      <a:pt x="0" y="641"/>
                    </a:lnTo>
                    <a:close/>
                    <a:moveTo>
                      <a:pt x="129" y="646"/>
                    </a:moveTo>
                    <a:lnTo>
                      <a:pt x="224" y="646"/>
                    </a:lnTo>
                    <a:lnTo>
                      <a:pt x="224" y="689"/>
                    </a:lnTo>
                    <a:lnTo>
                      <a:pt x="129" y="689"/>
                    </a:lnTo>
                    <a:lnTo>
                      <a:pt x="129" y="646"/>
                    </a:lnTo>
                    <a:close/>
                    <a:moveTo>
                      <a:pt x="258" y="631"/>
                    </a:moveTo>
                    <a:lnTo>
                      <a:pt x="353" y="631"/>
                    </a:lnTo>
                    <a:lnTo>
                      <a:pt x="353" y="691"/>
                    </a:lnTo>
                    <a:lnTo>
                      <a:pt x="258" y="691"/>
                    </a:lnTo>
                    <a:lnTo>
                      <a:pt x="258" y="631"/>
                    </a:lnTo>
                    <a:close/>
                    <a:moveTo>
                      <a:pt x="386" y="572"/>
                    </a:moveTo>
                    <a:lnTo>
                      <a:pt x="480" y="572"/>
                    </a:lnTo>
                    <a:lnTo>
                      <a:pt x="480" y="691"/>
                    </a:lnTo>
                    <a:lnTo>
                      <a:pt x="386" y="691"/>
                    </a:lnTo>
                    <a:lnTo>
                      <a:pt x="386" y="572"/>
                    </a:lnTo>
                    <a:close/>
                    <a:moveTo>
                      <a:pt x="515" y="572"/>
                    </a:moveTo>
                    <a:lnTo>
                      <a:pt x="609" y="572"/>
                    </a:lnTo>
                    <a:lnTo>
                      <a:pt x="609" y="691"/>
                    </a:lnTo>
                    <a:lnTo>
                      <a:pt x="515" y="691"/>
                    </a:lnTo>
                    <a:lnTo>
                      <a:pt x="515" y="572"/>
                    </a:lnTo>
                    <a:close/>
                    <a:moveTo>
                      <a:pt x="644" y="665"/>
                    </a:moveTo>
                    <a:lnTo>
                      <a:pt x="738" y="665"/>
                    </a:lnTo>
                    <a:lnTo>
                      <a:pt x="738" y="689"/>
                    </a:lnTo>
                    <a:lnTo>
                      <a:pt x="644" y="689"/>
                    </a:lnTo>
                    <a:lnTo>
                      <a:pt x="644" y="665"/>
                    </a:lnTo>
                    <a:close/>
                    <a:moveTo>
                      <a:pt x="772" y="666"/>
                    </a:moveTo>
                    <a:lnTo>
                      <a:pt x="866" y="666"/>
                    </a:lnTo>
                    <a:lnTo>
                      <a:pt x="866" y="691"/>
                    </a:lnTo>
                    <a:lnTo>
                      <a:pt x="772" y="691"/>
                    </a:lnTo>
                    <a:lnTo>
                      <a:pt x="772" y="666"/>
                    </a:lnTo>
                    <a:close/>
                    <a:moveTo>
                      <a:pt x="901" y="432"/>
                    </a:moveTo>
                    <a:lnTo>
                      <a:pt x="995" y="432"/>
                    </a:lnTo>
                    <a:lnTo>
                      <a:pt x="995" y="679"/>
                    </a:lnTo>
                    <a:lnTo>
                      <a:pt x="901" y="679"/>
                    </a:lnTo>
                    <a:lnTo>
                      <a:pt x="901" y="432"/>
                    </a:lnTo>
                    <a:close/>
                    <a:moveTo>
                      <a:pt x="1030" y="83"/>
                    </a:moveTo>
                    <a:lnTo>
                      <a:pt x="1124" y="83"/>
                    </a:lnTo>
                    <a:lnTo>
                      <a:pt x="1124" y="676"/>
                    </a:lnTo>
                    <a:lnTo>
                      <a:pt x="1030" y="676"/>
                    </a:lnTo>
                    <a:lnTo>
                      <a:pt x="1030" y="83"/>
                    </a:lnTo>
                    <a:close/>
                    <a:moveTo>
                      <a:pt x="1158" y="169"/>
                    </a:moveTo>
                    <a:lnTo>
                      <a:pt x="1252" y="169"/>
                    </a:lnTo>
                    <a:lnTo>
                      <a:pt x="1252" y="676"/>
                    </a:lnTo>
                    <a:lnTo>
                      <a:pt x="1158" y="676"/>
                    </a:lnTo>
                    <a:lnTo>
                      <a:pt x="1158" y="169"/>
                    </a:lnTo>
                    <a:close/>
                    <a:moveTo>
                      <a:pt x="1286" y="46"/>
                    </a:moveTo>
                    <a:lnTo>
                      <a:pt x="1381" y="46"/>
                    </a:lnTo>
                    <a:lnTo>
                      <a:pt x="1381" y="676"/>
                    </a:lnTo>
                    <a:lnTo>
                      <a:pt x="1286" y="676"/>
                    </a:lnTo>
                    <a:lnTo>
                      <a:pt x="1286" y="46"/>
                    </a:lnTo>
                    <a:close/>
                    <a:moveTo>
                      <a:pt x="1415" y="34"/>
                    </a:moveTo>
                    <a:lnTo>
                      <a:pt x="1510" y="34"/>
                    </a:lnTo>
                    <a:lnTo>
                      <a:pt x="1510" y="632"/>
                    </a:lnTo>
                    <a:lnTo>
                      <a:pt x="1415" y="632"/>
                    </a:lnTo>
                    <a:lnTo>
                      <a:pt x="1415" y="34"/>
                    </a:lnTo>
                    <a:close/>
                    <a:moveTo>
                      <a:pt x="1543" y="494"/>
                    </a:moveTo>
                    <a:lnTo>
                      <a:pt x="1638" y="494"/>
                    </a:lnTo>
                    <a:lnTo>
                      <a:pt x="1638" y="684"/>
                    </a:lnTo>
                    <a:lnTo>
                      <a:pt x="1543" y="684"/>
                    </a:lnTo>
                    <a:lnTo>
                      <a:pt x="1543" y="494"/>
                    </a:lnTo>
                    <a:close/>
                    <a:moveTo>
                      <a:pt x="1672" y="0"/>
                    </a:moveTo>
                    <a:lnTo>
                      <a:pt x="1767" y="0"/>
                    </a:lnTo>
                    <a:lnTo>
                      <a:pt x="1767" y="676"/>
                    </a:lnTo>
                    <a:lnTo>
                      <a:pt x="1672" y="676"/>
                    </a:lnTo>
                    <a:lnTo>
                      <a:pt x="1672" y="0"/>
                    </a:lnTo>
                    <a:close/>
                    <a:moveTo>
                      <a:pt x="1929" y="297"/>
                    </a:moveTo>
                    <a:lnTo>
                      <a:pt x="2024" y="297"/>
                    </a:lnTo>
                    <a:lnTo>
                      <a:pt x="2024" y="674"/>
                    </a:lnTo>
                    <a:lnTo>
                      <a:pt x="1929" y="674"/>
                    </a:lnTo>
                    <a:lnTo>
                      <a:pt x="1929" y="297"/>
                    </a:lnTo>
                    <a:close/>
                    <a:moveTo>
                      <a:pt x="2058" y="313"/>
                    </a:moveTo>
                    <a:lnTo>
                      <a:pt x="2153" y="313"/>
                    </a:lnTo>
                    <a:lnTo>
                      <a:pt x="2153" y="681"/>
                    </a:lnTo>
                    <a:lnTo>
                      <a:pt x="2058" y="681"/>
                    </a:lnTo>
                    <a:lnTo>
                      <a:pt x="2058" y="313"/>
                    </a:lnTo>
                    <a:close/>
                    <a:moveTo>
                      <a:pt x="2187" y="507"/>
                    </a:moveTo>
                    <a:lnTo>
                      <a:pt x="2281" y="507"/>
                    </a:lnTo>
                    <a:lnTo>
                      <a:pt x="2281" y="673"/>
                    </a:lnTo>
                    <a:lnTo>
                      <a:pt x="2187" y="673"/>
                    </a:lnTo>
                    <a:lnTo>
                      <a:pt x="2187" y="507"/>
                    </a:lnTo>
                    <a:close/>
                    <a:moveTo>
                      <a:pt x="2315" y="612"/>
                    </a:moveTo>
                    <a:lnTo>
                      <a:pt x="2409" y="612"/>
                    </a:lnTo>
                    <a:lnTo>
                      <a:pt x="2409" y="688"/>
                    </a:lnTo>
                    <a:lnTo>
                      <a:pt x="2315" y="688"/>
                    </a:lnTo>
                    <a:lnTo>
                      <a:pt x="2315" y="612"/>
                    </a:lnTo>
                    <a:close/>
                    <a:moveTo>
                      <a:pt x="2444" y="621"/>
                    </a:moveTo>
                    <a:lnTo>
                      <a:pt x="2538" y="621"/>
                    </a:lnTo>
                    <a:lnTo>
                      <a:pt x="2538" y="687"/>
                    </a:lnTo>
                    <a:lnTo>
                      <a:pt x="2444" y="687"/>
                    </a:lnTo>
                    <a:lnTo>
                      <a:pt x="2444" y="621"/>
                    </a:lnTo>
                    <a:close/>
                    <a:moveTo>
                      <a:pt x="2573" y="539"/>
                    </a:moveTo>
                    <a:lnTo>
                      <a:pt x="2667" y="539"/>
                    </a:lnTo>
                    <a:lnTo>
                      <a:pt x="2667" y="656"/>
                    </a:lnTo>
                    <a:lnTo>
                      <a:pt x="2573" y="656"/>
                    </a:lnTo>
                    <a:lnTo>
                      <a:pt x="2573" y="539"/>
                    </a:lnTo>
                    <a:close/>
                    <a:moveTo>
                      <a:pt x="2701" y="615"/>
                    </a:moveTo>
                    <a:lnTo>
                      <a:pt x="2795" y="615"/>
                    </a:lnTo>
                    <a:lnTo>
                      <a:pt x="2795" y="686"/>
                    </a:lnTo>
                    <a:lnTo>
                      <a:pt x="2701" y="686"/>
                    </a:lnTo>
                    <a:lnTo>
                      <a:pt x="2701" y="615"/>
                    </a:lnTo>
                    <a:close/>
                    <a:moveTo>
                      <a:pt x="2830" y="549"/>
                    </a:moveTo>
                    <a:lnTo>
                      <a:pt x="2924" y="549"/>
                    </a:lnTo>
                    <a:lnTo>
                      <a:pt x="2924" y="652"/>
                    </a:lnTo>
                    <a:lnTo>
                      <a:pt x="2830" y="652"/>
                    </a:lnTo>
                    <a:lnTo>
                      <a:pt x="2830" y="549"/>
                    </a:lnTo>
                    <a:close/>
                    <a:moveTo>
                      <a:pt x="2959" y="579"/>
                    </a:moveTo>
                    <a:lnTo>
                      <a:pt x="3053" y="579"/>
                    </a:lnTo>
                    <a:lnTo>
                      <a:pt x="3053" y="676"/>
                    </a:lnTo>
                    <a:lnTo>
                      <a:pt x="2959" y="676"/>
                    </a:lnTo>
                    <a:lnTo>
                      <a:pt x="2959" y="579"/>
                    </a:lnTo>
                    <a:close/>
                    <a:moveTo>
                      <a:pt x="3086" y="611"/>
                    </a:moveTo>
                    <a:lnTo>
                      <a:pt x="3181" y="611"/>
                    </a:lnTo>
                    <a:lnTo>
                      <a:pt x="3181" y="686"/>
                    </a:lnTo>
                    <a:lnTo>
                      <a:pt x="3086" y="686"/>
                    </a:lnTo>
                    <a:lnTo>
                      <a:pt x="3086" y="611"/>
                    </a:lnTo>
                    <a:close/>
                    <a:moveTo>
                      <a:pt x="3215" y="667"/>
                    </a:moveTo>
                    <a:lnTo>
                      <a:pt x="3310" y="667"/>
                    </a:lnTo>
                    <a:lnTo>
                      <a:pt x="3310" y="691"/>
                    </a:lnTo>
                    <a:lnTo>
                      <a:pt x="3215" y="691"/>
                    </a:lnTo>
                    <a:lnTo>
                      <a:pt x="3215" y="667"/>
                    </a:lnTo>
                    <a:close/>
                    <a:moveTo>
                      <a:pt x="3344" y="663"/>
                    </a:moveTo>
                    <a:lnTo>
                      <a:pt x="3439" y="663"/>
                    </a:lnTo>
                    <a:lnTo>
                      <a:pt x="3439" y="689"/>
                    </a:lnTo>
                    <a:lnTo>
                      <a:pt x="3344" y="689"/>
                    </a:lnTo>
                    <a:lnTo>
                      <a:pt x="3344" y="66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1">
                <a:extLst>
                  <a:ext uri="{FF2B5EF4-FFF2-40B4-BE49-F238E27FC236}">
                    <a16:creationId xmlns:a16="http://schemas.microsoft.com/office/drawing/2014/main" id="{CF76A5FA-17C7-F10A-503F-BCDE20DC45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5675" y="5160963"/>
                <a:ext cx="5459413" cy="1106488"/>
              </a:xfrm>
              <a:custGeom>
                <a:avLst/>
                <a:gdLst>
                  <a:gd name="T0" fmla="*/ 95 w 3439"/>
                  <a:gd name="T1" fmla="*/ 697 h 697"/>
                  <a:gd name="T2" fmla="*/ 129 w 3439"/>
                  <a:gd name="T3" fmla="*/ 646 h 697"/>
                  <a:gd name="T4" fmla="*/ 129 w 3439"/>
                  <a:gd name="T5" fmla="*/ 689 h 697"/>
                  <a:gd name="T6" fmla="*/ 353 w 3439"/>
                  <a:gd name="T7" fmla="*/ 631 h 697"/>
                  <a:gd name="T8" fmla="*/ 258 w 3439"/>
                  <a:gd name="T9" fmla="*/ 631 h 697"/>
                  <a:gd name="T10" fmla="*/ 480 w 3439"/>
                  <a:gd name="T11" fmla="*/ 691 h 697"/>
                  <a:gd name="T12" fmla="*/ 515 w 3439"/>
                  <a:gd name="T13" fmla="*/ 572 h 697"/>
                  <a:gd name="T14" fmla="*/ 515 w 3439"/>
                  <a:gd name="T15" fmla="*/ 691 h 697"/>
                  <a:gd name="T16" fmla="*/ 738 w 3439"/>
                  <a:gd name="T17" fmla="*/ 665 h 697"/>
                  <a:gd name="T18" fmla="*/ 644 w 3439"/>
                  <a:gd name="T19" fmla="*/ 665 h 697"/>
                  <a:gd name="T20" fmla="*/ 866 w 3439"/>
                  <a:gd name="T21" fmla="*/ 691 h 697"/>
                  <a:gd name="T22" fmla="*/ 901 w 3439"/>
                  <a:gd name="T23" fmla="*/ 432 h 697"/>
                  <a:gd name="T24" fmla="*/ 901 w 3439"/>
                  <a:gd name="T25" fmla="*/ 679 h 697"/>
                  <a:gd name="T26" fmla="*/ 1124 w 3439"/>
                  <a:gd name="T27" fmla="*/ 83 h 697"/>
                  <a:gd name="T28" fmla="*/ 1030 w 3439"/>
                  <a:gd name="T29" fmla="*/ 83 h 697"/>
                  <a:gd name="T30" fmla="*/ 1252 w 3439"/>
                  <a:gd name="T31" fmla="*/ 676 h 697"/>
                  <a:gd name="T32" fmla="*/ 1286 w 3439"/>
                  <a:gd name="T33" fmla="*/ 46 h 697"/>
                  <a:gd name="T34" fmla="*/ 1286 w 3439"/>
                  <a:gd name="T35" fmla="*/ 676 h 697"/>
                  <a:gd name="T36" fmla="*/ 1510 w 3439"/>
                  <a:gd name="T37" fmla="*/ 34 h 697"/>
                  <a:gd name="T38" fmla="*/ 1415 w 3439"/>
                  <a:gd name="T39" fmla="*/ 34 h 697"/>
                  <a:gd name="T40" fmla="*/ 1638 w 3439"/>
                  <a:gd name="T41" fmla="*/ 684 h 697"/>
                  <a:gd name="T42" fmla="*/ 1672 w 3439"/>
                  <a:gd name="T43" fmla="*/ 0 h 697"/>
                  <a:gd name="T44" fmla="*/ 1672 w 3439"/>
                  <a:gd name="T45" fmla="*/ 676 h 697"/>
                  <a:gd name="T46" fmla="*/ 2024 w 3439"/>
                  <a:gd name="T47" fmla="*/ 297 h 697"/>
                  <a:gd name="T48" fmla="*/ 1929 w 3439"/>
                  <a:gd name="T49" fmla="*/ 297 h 697"/>
                  <a:gd name="T50" fmla="*/ 2153 w 3439"/>
                  <a:gd name="T51" fmla="*/ 681 h 697"/>
                  <a:gd name="T52" fmla="*/ 2187 w 3439"/>
                  <a:gd name="T53" fmla="*/ 507 h 697"/>
                  <a:gd name="T54" fmla="*/ 2187 w 3439"/>
                  <a:gd name="T55" fmla="*/ 673 h 697"/>
                  <a:gd name="T56" fmla="*/ 2409 w 3439"/>
                  <a:gd name="T57" fmla="*/ 612 h 697"/>
                  <a:gd name="T58" fmla="*/ 2315 w 3439"/>
                  <a:gd name="T59" fmla="*/ 612 h 697"/>
                  <a:gd name="T60" fmla="*/ 2538 w 3439"/>
                  <a:gd name="T61" fmla="*/ 687 h 697"/>
                  <a:gd name="T62" fmla="*/ 2573 w 3439"/>
                  <a:gd name="T63" fmla="*/ 539 h 697"/>
                  <a:gd name="T64" fmla="*/ 2573 w 3439"/>
                  <a:gd name="T65" fmla="*/ 656 h 697"/>
                  <a:gd name="T66" fmla="*/ 2795 w 3439"/>
                  <a:gd name="T67" fmla="*/ 615 h 697"/>
                  <a:gd name="T68" fmla="*/ 2701 w 3439"/>
                  <a:gd name="T69" fmla="*/ 615 h 697"/>
                  <a:gd name="T70" fmla="*/ 2924 w 3439"/>
                  <a:gd name="T71" fmla="*/ 652 h 697"/>
                  <a:gd name="T72" fmla="*/ 2959 w 3439"/>
                  <a:gd name="T73" fmla="*/ 579 h 697"/>
                  <a:gd name="T74" fmla="*/ 2959 w 3439"/>
                  <a:gd name="T75" fmla="*/ 676 h 697"/>
                  <a:gd name="T76" fmla="*/ 3181 w 3439"/>
                  <a:gd name="T77" fmla="*/ 611 h 697"/>
                  <a:gd name="T78" fmla="*/ 3086 w 3439"/>
                  <a:gd name="T79" fmla="*/ 611 h 697"/>
                  <a:gd name="T80" fmla="*/ 3310 w 3439"/>
                  <a:gd name="T81" fmla="*/ 691 h 697"/>
                  <a:gd name="T82" fmla="*/ 3344 w 3439"/>
                  <a:gd name="T83" fmla="*/ 663 h 697"/>
                  <a:gd name="T84" fmla="*/ 3344 w 3439"/>
                  <a:gd name="T85" fmla="*/ 689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39" h="697">
                    <a:moveTo>
                      <a:pt x="0" y="641"/>
                    </a:moveTo>
                    <a:lnTo>
                      <a:pt x="95" y="641"/>
                    </a:lnTo>
                    <a:lnTo>
                      <a:pt x="95" y="697"/>
                    </a:lnTo>
                    <a:lnTo>
                      <a:pt x="0" y="697"/>
                    </a:lnTo>
                    <a:lnTo>
                      <a:pt x="0" y="641"/>
                    </a:lnTo>
                    <a:close/>
                    <a:moveTo>
                      <a:pt x="129" y="646"/>
                    </a:moveTo>
                    <a:lnTo>
                      <a:pt x="224" y="646"/>
                    </a:lnTo>
                    <a:lnTo>
                      <a:pt x="224" y="689"/>
                    </a:lnTo>
                    <a:lnTo>
                      <a:pt x="129" y="689"/>
                    </a:lnTo>
                    <a:lnTo>
                      <a:pt x="129" y="646"/>
                    </a:lnTo>
                    <a:close/>
                    <a:moveTo>
                      <a:pt x="258" y="631"/>
                    </a:moveTo>
                    <a:lnTo>
                      <a:pt x="353" y="631"/>
                    </a:lnTo>
                    <a:lnTo>
                      <a:pt x="353" y="691"/>
                    </a:lnTo>
                    <a:lnTo>
                      <a:pt x="258" y="691"/>
                    </a:lnTo>
                    <a:lnTo>
                      <a:pt x="258" y="631"/>
                    </a:lnTo>
                    <a:close/>
                    <a:moveTo>
                      <a:pt x="386" y="572"/>
                    </a:moveTo>
                    <a:lnTo>
                      <a:pt x="480" y="572"/>
                    </a:lnTo>
                    <a:lnTo>
                      <a:pt x="480" y="691"/>
                    </a:lnTo>
                    <a:lnTo>
                      <a:pt x="386" y="691"/>
                    </a:lnTo>
                    <a:lnTo>
                      <a:pt x="386" y="572"/>
                    </a:lnTo>
                    <a:close/>
                    <a:moveTo>
                      <a:pt x="515" y="572"/>
                    </a:moveTo>
                    <a:lnTo>
                      <a:pt x="609" y="572"/>
                    </a:lnTo>
                    <a:lnTo>
                      <a:pt x="609" y="691"/>
                    </a:lnTo>
                    <a:lnTo>
                      <a:pt x="515" y="691"/>
                    </a:lnTo>
                    <a:lnTo>
                      <a:pt x="515" y="572"/>
                    </a:lnTo>
                    <a:close/>
                    <a:moveTo>
                      <a:pt x="644" y="665"/>
                    </a:moveTo>
                    <a:lnTo>
                      <a:pt x="738" y="665"/>
                    </a:lnTo>
                    <a:lnTo>
                      <a:pt x="738" y="689"/>
                    </a:lnTo>
                    <a:lnTo>
                      <a:pt x="644" y="689"/>
                    </a:lnTo>
                    <a:lnTo>
                      <a:pt x="644" y="665"/>
                    </a:lnTo>
                    <a:close/>
                    <a:moveTo>
                      <a:pt x="772" y="666"/>
                    </a:moveTo>
                    <a:lnTo>
                      <a:pt x="866" y="666"/>
                    </a:lnTo>
                    <a:lnTo>
                      <a:pt x="866" y="691"/>
                    </a:lnTo>
                    <a:lnTo>
                      <a:pt x="772" y="691"/>
                    </a:lnTo>
                    <a:lnTo>
                      <a:pt x="772" y="666"/>
                    </a:lnTo>
                    <a:close/>
                    <a:moveTo>
                      <a:pt x="901" y="432"/>
                    </a:moveTo>
                    <a:lnTo>
                      <a:pt x="995" y="432"/>
                    </a:lnTo>
                    <a:lnTo>
                      <a:pt x="995" y="679"/>
                    </a:lnTo>
                    <a:lnTo>
                      <a:pt x="901" y="679"/>
                    </a:lnTo>
                    <a:lnTo>
                      <a:pt x="901" y="432"/>
                    </a:lnTo>
                    <a:close/>
                    <a:moveTo>
                      <a:pt x="1030" y="83"/>
                    </a:moveTo>
                    <a:lnTo>
                      <a:pt x="1124" y="83"/>
                    </a:lnTo>
                    <a:lnTo>
                      <a:pt x="1124" y="676"/>
                    </a:lnTo>
                    <a:lnTo>
                      <a:pt x="1030" y="676"/>
                    </a:lnTo>
                    <a:lnTo>
                      <a:pt x="1030" y="83"/>
                    </a:lnTo>
                    <a:close/>
                    <a:moveTo>
                      <a:pt x="1158" y="169"/>
                    </a:moveTo>
                    <a:lnTo>
                      <a:pt x="1252" y="169"/>
                    </a:lnTo>
                    <a:lnTo>
                      <a:pt x="1252" y="676"/>
                    </a:lnTo>
                    <a:lnTo>
                      <a:pt x="1158" y="676"/>
                    </a:lnTo>
                    <a:lnTo>
                      <a:pt x="1158" y="169"/>
                    </a:lnTo>
                    <a:close/>
                    <a:moveTo>
                      <a:pt x="1286" y="46"/>
                    </a:moveTo>
                    <a:lnTo>
                      <a:pt x="1381" y="46"/>
                    </a:lnTo>
                    <a:lnTo>
                      <a:pt x="1381" y="676"/>
                    </a:lnTo>
                    <a:lnTo>
                      <a:pt x="1286" y="676"/>
                    </a:lnTo>
                    <a:lnTo>
                      <a:pt x="1286" y="46"/>
                    </a:lnTo>
                    <a:close/>
                    <a:moveTo>
                      <a:pt x="1415" y="34"/>
                    </a:moveTo>
                    <a:lnTo>
                      <a:pt x="1510" y="34"/>
                    </a:lnTo>
                    <a:lnTo>
                      <a:pt x="1510" y="632"/>
                    </a:lnTo>
                    <a:lnTo>
                      <a:pt x="1415" y="632"/>
                    </a:lnTo>
                    <a:lnTo>
                      <a:pt x="1415" y="34"/>
                    </a:lnTo>
                    <a:close/>
                    <a:moveTo>
                      <a:pt x="1543" y="494"/>
                    </a:moveTo>
                    <a:lnTo>
                      <a:pt x="1638" y="494"/>
                    </a:lnTo>
                    <a:lnTo>
                      <a:pt x="1638" y="684"/>
                    </a:lnTo>
                    <a:lnTo>
                      <a:pt x="1543" y="684"/>
                    </a:lnTo>
                    <a:lnTo>
                      <a:pt x="1543" y="494"/>
                    </a:lnTo>
                    <a:close/>
                    <a:moveTo>
                      <a:pt x="1672" y="0"/>
                    </a:moveTo>
                    <a:lnTo>
                      <a:pt x="1767" y="0"/>
                    </a:lnTo>
                    <a:lnTo>
                      <a:pt x="1767" y="676"/>
                    </a:lnTo>
                    <a:lnTo>
                      <a:pt x="1672" y="676"/>
                    </a:lnTo>
                    <a:lnTo>
                      <a:pt x="1672" y="0"/>
                    </a:lnTo>
                    <a:close/>
                    <a:moveTo>
                      <a:pt x="1929" y="297"/>
                    </a:moveTo>
                    <a:lnTo>
                      <a:pt x="2024" y="297"/>
                    </a:lnTo>
                    <a:lnTo>
                      <a:pt x="2024" y="674"/>
                    </a:lnTo>
                    <a:lnTo>
                      <a:pt x="1929" y="674"/>
                    </a:lnTo>
                    <a:lnTo>
                      <a:pt x="1929" y="297"/>
                    </a:lnTo>
                    <a:close/>
                    <a:moveTo>
                      <a:pt x="2058" y="313"/>
                    </a:moveTo>
                    <a:lnTo>
                      <a:pt x="2153" y="313"/>
                    </a:lnTo>
                    <a:lnTo>
                      <a:pt x="2153" y="681"/>
                    </a:lnTo>
                    <a:lnTo>
                      <a:pt x="2058" y="681"/>
                    </a:lnTo>
                    <a:lnTo>
                      <a:pt x="2058" y="313"/>
                    </a:lnTo>
                    <a:close/>
                    <a:moveTo>
                      <a:pt x="2187" y="507"/>
                    </a:moveTo>
                    <a:lnTo>
                      <a:pt x="2281" y="507"/>
                    </a:lnTo>
                    <a:lnTo>
                      <a:pt x="2281" y="673"/>
                    </a:lnTo>
                    <a:lnTo>
                      <a:pt x="2187" y="673"/>
                    </a:lnTo>
                    <a:lnTo>
                      <a:pt x="2187" y="507"/>
                    </a:lnTo>
                    <a:close/>
                    <a:moveTo>
                      <a:pt x="2315" y="612"/>
                    </a:moveTo>
                    <a:lnTo>
                      <a:pt x="2409" y="612"/>
                    </a:lnTo>
                    <a:lnTo>
                      <a:pt x="2409" y="688"/>
                    </a:lnTo>
                    <a:lnTo>
                      <a:pt x="2315" y="688"/>
                    </a:lnTo>
                    <a:lnTo>
                      <a:pt x="2315" y="612"/>
                    </a:lnTo>
                    <a:close/>
                    <a:moveTo>
                      <a:pt x="2444" y="621"/>
                    </a:moveTo>
                    <a:lnTo>
                      <a:pt x="2538" y="621"/>
                    </a:lnTo>
                    <a:lnTo>
                      <a:pt x="2538" y="687"/>
                    </a:lnTo>
                    <a:lnTo>
                      <a:pt x="2444" y="687"/>
                    </a:lnTo>
                    <a:lnTo>
                      <a:pt x="2444" y="621"/>
                    </a:lnTo>
                    <a:close/>
                    <a:moveTo>
                      <a:pt x="2573" y="539"/>
                    </a:moveTo>
                    <a:lnTo>
                      <a:pt x="2667" y="539"/>
                    </a:lnTo>
                    <a:lnTo>
                      <a:pt x="2667" y="656"/>
                    </a:lnTo>
                    <a:lnTo>
                      <a:pt x="2573" y="656"/>
                    </a:lnTo>
                    <a:lnTo>
                      <a:pt x="2573" y="539"/>
                    </a:lnTo>
                    <a:close/>
                    <a:moveTo>
                      <a:pt x="2701" y="615"/>
                    </a:moveTo>
                    <a:lnTo>
                      <a:pt x="2795" y="615"/>
                    </a:lnTo>
                    <a:lnTo>
                      <a:pt x="2795" y="686"/>
                    </a:lnTo>
                    <a:lnTo>
                      <a:pt x="2701" y="686"/>
                    </a:lnTo>
                    <a:lnTo>
                      <a:pt x="2701" y="615"/>
                    </a:lnTo>
                    <a:close/>
                    <a:moveTo>
                      <a:pt x="2830" y="549"/>
                    </a:moveTo>
                    <a:lnTo>
                      <a:pt x="2924" y="549"/>
                    </a:lnTo>
                    <a:lnTo>
                      <a:pt x="2924" y="652"/>
                    </a:lnTo>
                    <a:lnTo>
                      <a:pt x="2830" y="652"/>
                    </a:lnTo>
                    <a:lnTo>
                      <a:pt x="2830" y="549"/>
                    </a:lnTo>
                    <a:close/>
                    <a:moveTo>
                      <a:pt x="2959" y="579"/>
                    </a:moveTo>
                    <a:lnTo>
                      <a:pt x="3053" y="579"/>
                    </a:lnTo>
                    <a:lnTo>
                      <a:pt x="3053" y="676"/>
                    </a:lnTo>
                    <a:lnTo>
                      <a:pt x="2959" y="676"/>
                    </a:lnTo>
                    <a:lnTo>
                      <a:pt x="2959" y="579"/>
                    </a:lnTo>
                    <a:close/>
                    <a:moveTo>
                      <a:pt x="3086" y="611"/>
                    </a:moveTo>
                    <a:lnTo>
                      <a:pt x="3181" y="611"/>
                    </a:lnTo>
                    <a:lnTo>
                      <a:pt x="3181" y="686"/>
                    </a:lnTo>
                    <a:lnTo>
                      <a:pt x="3086" y="686"/>
                    </a:lnTo>
                    <a:lnTo>
                      <a:pt x="3086" y="611"/>
                    </a:lnTo>
                    <a:close/>
                    <a:moveTo>
                      <a:pt x="3215" y="667"/>
                    </a:moveTo>
                    <a:lnTo>
                      <a:pt x="3310" y="667"/>
                    </a:lnTo>
                    <a:lnTo>
                      <a:pt x="3310" y="691"/>
                    </a:lnTo>
                    <a:lnTo>
                      <a:pt x="3215" y="691"/>
                    </a:lnTo>
                    <a:lnTo>
                      <a:pt x="3215" y="667"/>
                    </a:lnTo>
                    <a:close/>
                    <a:moveTo>
                      <a:pt x="3344" y="663"/>
                    </a:moveTo>
                    <a:lnTo>
                      <a:pt x="3439" y="663"/>
                    </a:lnTo>
                    <a:lnTo>
                      <a:pt x="3439" y="689"/>
                    </a:lnTo>
                    <a:lnTo>
                      <a:pt x="3344" y="689"/>
                    </a:lnTo>
                    <a:lnTo>
                      <a:pt x="3344" y="66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2">
                <a:extLst>
                  <a:ext uri="{FF2B5EF4-FFF2-40B4-BE49-F238E27FC236}">
                    <a16:creationId xmlns:a16="http://schemas.microsoft.com/office/drawing/2014/main" id="{816BE712-E1BA-6CC1-E7DB-4A1AA9EF90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5675" y="4745038"/>
                <a:ext cx="5459413" cy="1536700"/>
              </a:xfrm>
              <a:custGeom>
                <a:avLst/>
                <a:gdLst>
                  <a:gd name="T0" fmla="*/ 95 w 3439"/>
                  <a:gd name="T1" fmla="*/ 903 h 968"/>
                  <a:gd name="T2" fmla="*/ 129 w 3439"/>
                  <a:gd name="T3" fmla="*/ 856 h 968"/>
                  <a:gd name="T4" fmla="*/ 129 w 3439"/>
                  <a:gd name="T5" fmla="*/ 908 h 968"/>
                  <a:gd name="T6" fmla="*/ 353 w 3439"/>
                  <a:gd name="T7" fmla="*/ 817 h 968"/>
                  <a:gd name="T8" fmla="*/ 258 w 3439"/>
                  <a:gd name="T9" fmla="*/ 817 h 968"/>
                  <a:gd name="T10" fmla="*/ 480 w 3439"/>
                  <a:gd name="T11" fmla="*/ 834 h 968"/>
                  <a:gd name="T12" fmla="*/ 515 w 3439"/>
                  <a:gd name="T13" fmla="*/ 728 h 968"/>
                  <a:gd name="T14" fmla="*/ 515 w 3439"/>
                  <a:gd name="T15" fmla="*/ 834 h 968"/>
                  <a:gd name="T16" fmla="*/ 738 w 3439"/>
                  <a:gd name="T17" fmla="*/ 820 h 968"/>
                  <a:gd name="T18" fmla="*/ 644 w 3439"/>
                  <a:gd name="T19" fmla="*/ 820 h 968"/>
                  <a:gd name="T20" fmla="*/ 866 w 3439"/>
                  <a:gd name="T21" fmla="*/ 928 h 968"/>
                  <a:gd name="T22" fmla="*/ 901 w 3439"/>
                  <a:gd name="T23" fmla="*/ 525 h 968"/>
                  <a:gd name="T24" fmla="*/ 901 w 3439"/>
                  <a:gd name="T25" fmla="*/ 694 h 968"/>
                  <a:gd name="T26" fmla="*/ 1124 w 3439"/>
                  <a:gd name="T27" fmla="*/ 116 h 968"/>
                  <a:gd name="T28" fmla="*/ 1030 w 3439"/>
                  <a:gd name="T29" fmla="*/ 116 h 968"/>
                  <a:gd name="T30" fmla="*/ 1252 w 3439"/>
                  <a:gd name="T31" fmla="*/ 431 h 968"/>
                  <a:gd name="T32" fmla="*/ 1286 w 3439"/>
                  <a:gd name="T33" fmla="*/ 110 h 968"/>
                  <a:gd name="T34" fmla="*/ 1286 w 3439"/>
                  <a:gd name="T35" fmla="*/ 308 h 968"/>
                  <a:gd name="T36" fmla="*/ 1510 w 3439"/>
                  <a:gd name="T37" fmla="*/ 0 h 968"/>
                  <a:gd name="T38" fmla="*/ 1415 w 3439"/>
                  <a:gd name="T39" fmla="*/ 0 h 968"/>
                  <a:gd name="T40" fmla="*/ 1638 w 3439"/>
                  <a:gd name="T41" fmla="*/ 756 h 968"/>
                  <a:gd name="T42" fmla="*/ 1672 w 3439"/>
                  <a:gd name="T43" fmla="*/ 62 h 968"/>
                  <a:gd name="T44" fmla="*/ 1672 w 3439"/>
                  <a:gd name="T45" fmla="*/ 262 h 968"/>
                  <a:gd name="T46" fmla="*/ 2024 w 3439"/>
                  <a:gd name="T47" fmla="*/ 263 h 968"/>
                  <a:gd name="T48" fmla="*/ 1929 w 3439"/>
                  <a:gd name="T49" fmla="*/ 263 h 968"/>
                  <a:gd name="T50" fmla="*/ 2153 w 3439"/>
                  <a:gd name="T51" fmla="*/ 575 h 968"/>
                  <a:gd name="T52" fmla="*/ 2187 w 3439"/>
                  <a:gd name="T53" fmla="*/ 533 h 968"/>
                  <a:gd name="T54" fmla="*/ 2187 w 3439"/>
                  <a:gd name="T55" fmla="*/ 769 h 968"/>
                  <a:gd name="T56" fmla="*/ 2409 w 3439"/>
                  <a:gd name="T57" fmla="*/ 720 h 968"/>
                  <a:gd name="T58" fmla="*/ 2315 w 3439"/>
                  <a:gd name="T59" fmla="*/ 720 h 968"/>
                  <a:gd name="T60" fmla="*/ 2538 w 3439"/>
                  <a:gd name="T61" fmla="*/ 883 h 968"/>
                  <a:gd name="T62" fmla="*/ 2573 w 3439"/>
                  <a:gd name="T63" fmla="*/ 643 h 968"/>
                  <a:gd name="T64" fmla="*/ 2573 w 3439"/>
                  <a:gd name="T65" fmla="*/ 801 h 968"/>
                  <a:gd name="T66" fmla="*/ 2795 w 3439"/>
                  <a:gd name="T67" fmla="*/ 735 h 968"/>
                  <a:gd name="T68" fmla="*/ 2701 w 3439"/>
                  <a:gd name="T69" fmla="*/ 735 h 968"/>
                  <a:gd name="T70" fmla="*/ 2924 w 3439"/>
                  <a:gd name="T71" fmla="*/ 811 h 968"/>
                  <a:gd name="T72" fmla="*/ 2959 w 3439"/>
                  <a:gd name="T73" fmla="*/ 687 h 968"/>
                  <a:gd name="T74" fmla="*/ 2959 w 3439"/>
                  <a:gd name="T75" fmla="*/ 841 h 968"/>
                  <a:gd name="T76" fmla="*/ 3181 w 3439"/>
                  <a:gd name="T77" fmla="*/ 968 h 968"/>
                  <a:gd name="T78" fmla="*/ 3086 w 3439"/>
                  <a:gd name="T79" fmla="*/ 968 h 968"/>
                  <a:gd name="T80" fmla="*/ 3310 w 3439"/>
                  <a:gd name="T81" fmla="*/ 929 h 968"/>
                  <a:gd name="T82" fmla="*/ 3344 w 3439"/>
                  <a:gd name="T83" fmla="*/ 736 h 968"/>
                  <a:gd name="T84" fmla="*/ 3344 w 3439"/>
                  <a:gd name="T85" fmla="*/ 92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39" h="968">
                    <a:moveTo>
                      <a:pt x="0" y="841"/>
                    </a:moveTo>
                    <a:lnTo>
                      <a:pt x="95" y="841"/>
                    </a:lnTo>
                    <a:lnTo>
                      <a:pt x="95" y="903"/>
                    </a:lnTo>
                    <a:lnTo>
                      <a:pt x="0" y="903"/>
                    </a:lnTo>
                    <a:lnTo>
                      <a:pt x="0" y="841"/>
                    </a:lnTo>
                    <a:close/>
                    <a:moveTo>
                      <a:pt x="129" y="856"/>
                    </a:moveTo>
                    <a:lnTo>
                      <a:pt x="224" y="856"/>
                    </a:lnTo>
                    <a:lnTo>
                      <a:pt x="224" y="908"/>
                    </a:lnTo>
                    <a:lnTo>
                      <a:pt x="129" y="908"/>
                    </a:lnTo>
                    <a:lnTo>
                      <a:pt x="129" y="856"/>
                    </a:lnTo>
                    <a:close/>
                    <a:moveTo>
                      <a:pt x="258" y="817"/>
                    </a:moveTo>
                    <a:lnTo>
                      <a:pt x="353" y="817"/>
                    </a:lnTo>
                    <a:lnTo>
                      <a:pt x="353" y="893"/>
                    </a:lnTo>
                    <a:lnTo>
                      <a:pt x="258" y="893"/>
                    </a:lnTo>
                    <a:lnTo>
                      <a:pt x="258" y="817"/>
                    </a:lnTo>
                    <a:close/>
                    <a:moveTo>
                      <a:pt x="386" y="728"/>
                    </a:moveTo>
                    <a:lnTo>
                      <a:pt x="480" y="728"/>
                    </a:lnTo>
                    <a:lnTo>
                      <a:pt x="480" y="834"/>
                    </a:lnTo>
                    <a:lnTo>
                      <a:pt x="386" y="834"/>
                    </a:lnTo>
                    <a:lnTo>
                      <a:pt x="386" y="728"/>
                    </a:lnTo>
                    <a:close/>
                    <a:moveTo>
                      <a:pt x="515" y="728"/>
                    </a:moveTo>
                    <a:lnTo>
                      <a:pt x="609" y="728"/>
                    </a:lnTo>
                    <a:lnTo>
                      <a:pt x="609" y="834"/>
                    </a:lnTo>
                    <a:lnTo>
                      <a:pt x="515" y="834"/>
                    </a:lnTo>
                    <a:lnTo>
                      <a:pt x="515" y="728"/>
                    </a:lnTo>
                    <a:close/>
                    <a:moveTo>
                      <a:pt x="644" y="820"/>
                    </a:moveTo>
                    <a:lnTo>
                      <a:pt x="738" y="820"/>
                    </a:lnTo>
                    <a:lnTo>
                      <a:pt x="738" y="927"/>
                    </a:lnTo>
                    <a:lnTo>
                      <a:pt x="644" y="927"/>
                    </a:lnTo>
                    <a:lnTo>
                      <a:pt x="644" y="820"/>
                    </a:lnTo>
                    <a:close/>
                    <a:moveTo>
                      <a:pt x="772" y="821"/>
                    </a:moveTo>
                    <a:lnTo>
                      <a:pt x="866" y="821"/>
                    </a:lnTo>
                    <a:lnTo>
                      <a:pt x="866" y="928"/>
                    </a:lnTo>
                    <a:lnTo>
                      <a:pt x="772" y="928"/>
                    </a:lnTo>
                    <a:lnTo>
                      <a:pt x="772" y="821"/>
                    </a:lnTo>
                    <a:close/>
                    <a:moveTo>
                      <a:pt x="901" y="525"/>
                    </a:moveTo>
                    <a:lnTo>
                      <a:pt x="995" y="525"/>
                    </a:lnTo>
                    <a:lnTo>
                      <a:pt x="995" y="694"/>
                    </a:lnTo>
                    <a:lnTo>
                      <a:pt x="901" y="694"/>
                    </a:lnTo>
                    <a:lnTo>
                      <a:pt x="901" y="525"/>
                    </a:lnTo>
                    <a:close/>
                    <a:moveTo>
                      <a:pt x="1030" y="116"/>
                    </a:moveTo>
                    <a:lnTo>
                      <a:pt x="1124" y="116"/>
                    </a:lnTo>
                    <a:lnTo>
                      <a:pt x="1124" y="345"/>
                    </a:lnTo>
                    <a:lnTo>
                      <a:pt x="1030" y="345"/>
                    </a:lnTo>
                    <a:lnTo>
                      <a:pt x="1030" y="116"/>
                    </a:lnTo>
                    <a:close/>
                    <a:moveTo>
                      <a:pt x="1158" y="273"/>
                    </a:moveTo>
                    <a:lnTo>
                      <a:pt x="1252" y="273"/>
                    </a:lnTo>
                    <a:lnTo>
                      <a:pt x="1252" y="431"/>
                    </a:lnTo>
                    <a:lnTo>
                      <a:pt x="1158" y="431"/>
                    </a:lnTo>
                    <a:lnTo>
                      <a:pt x="1158" y="273"/>
                    </a:lnTo>
                    <a:close/>
                    <a:moveTo>
                      <a:pt x="1286" y="110"/>
                    </a:moveTo>
                    <a:lnTo>
                      <a:pt x="1381" y="110"/>
                    </a:lnTo>
                    <a:lnTo>
                      <a:pt x="1381" y="308"/>
                    </a:lnTo>
                    <a:lnTo>
                      <a:pt x="1286" y="308"/>
                    </a:lnTo>
                    <a:lnTo>
                      <a:pt x="1286" y="110"/>
                    </a:lnTo>
                    <a:close/>
                    <a:moveTo>
                      <a:pt x="1415" y="0"/>
                    </a:moveTo>
                    <a:lnTo>
                      <a:pt x="1510" y="0"/>
                    </a:lnTo>
                    <a:lnTo>
                      <a:pt x="1510" y="296"/>
                    </a:lnTo>
                    <a:lnTo>
                      <a:pt x="1415" y="296"/>
                    </a:lnTo>
                    <a:lnTo>
                      <a:pt x="1415" y="0"/>
                    </a:lnTo>
                    <a:close/>
                    <a:moveTo>
                      <a:pt x="1543" y="523"/>
                    </a:moveTo>
                    <a:lnTo>
                      <a:pt x="1638" y="523"/>
                    </a:lnTo>
                    <a:lnTo>
                      <a:pt x="1638" y="756"/>
                    </a:lnTo>
                    <a:lnTo>
                      <a:pt x="1543" y="756"/>
                    </a:lnTo>
                    <a:lnTo>
                      <a:pt x="1543" y="523"/>
                    </a:lnTo>
                    <a:close/>
                    <a:moveTo>
                      <a:pt x="1672" y="62"/>
                    </a:moveTo>
                    <a:lnTo>
                      <a:pt x="1767" y="62"/>
                    </a:lnTo>
                    <a:lnTo>
                      <a:pt x="1767" y="262"/>
                    </a:lnTo>
                    <a:lnTo>
                      <a:pt x="1672" y="262"/>
                    </a:lnTo>
                    <a:lnTo>
                      <a:pt x="1672" y="62"/>
                    </a:lnTo>
                    <a:close/>
                    <a:moveTo>
                      <a:pt x="1929" y="263"/>
                    </a:moveTo>
                    <a:lnTo>
                      <a:pt x="2024" y="263"/>
                    </a:lnTo>
                    <a:lnTo>
                      <a:pt x="2024" y="559"/>
                    </a:lnTo>
                    <a:lnTo>
                      <a:pt x="1929" y="559"/>
                    </a:lnTo>
                    <a:lnTo>
                      <a:pt x="1929" y="263"/>
                    </a:lnTo>
                    <a:close/>
                    <a:moveTo>
                      <a:pt x="2058" y="303"/>
                    </a:moveTo>
                    <a:lnTo>
                      <a:pt x="2153" y="303"/>
                    </a:lnTo>
                    <a:lnTo>
                      <a:pt x="2153" y="575"/>
                    </a:lnTo>
                    <a:lnTo>
                      <a:pt x="2058" y="575"/>
                    </a:lnTo>
                    <a:lnTo>
                      <a:pt x="2058" y="303"/>
                    </a:lnTo>
                    <a:close/>
                    <a:moveTo>
                      <a:pt x="2187" y="533"/>
                    </a:moveTo>
                    <a:lnTo>
                      <a:pt x="2281" y="533"/>
                    </a:lnTo>
                    <a:lnTo>
                      <a:pt x="2281" y="769"/>
                    </a:lnTo>
                    <a:lnTo>
                      <a:pt x="2187" y="769"/>
                    </a:lnTo>
                    <a:lnTo>
                      <a:pt x="2187" y="533"/>
                    </a:lnTo>
                    <a:close/>
                    <a:moveTo>
                      <a:pt x="2315" y="720"/>
                    </a:moveTo>
                    <a:lnTo>
                      <a:pt x="2409" y="720"/>
                    </a:lnTo>
                    <a:lnTo>
                      <a:pt x="2409" y="874"/>
                    </a:lnTo>
                    <a:lnTo>
                      <a:pt x="2315" y="874"/>
                    </a:lnTo>
                    <a:lnTo>
                      <a:pt x="2315" y="720"/>
                    </a:lnTo>
                    <a:close/>
                    <a:moveTo>
                      <a:pt x="2444" y="776"/>
                    </a:moveTo>
                    <a:lnTo>
                      <a:pt x="2538" y="776"/>
                    </a:lnTo>
                    <a:lnTo>
                      <a:pt x="2538" y="883"/>
                    </a:lnTo>
                    <a:lnTo>
                      <a:pt x="2444" y="883"/>
                    </a:lnTo>
                    <a:lnTo>
                      <a:pt x="2444" y="776"/>
                    </a:lnTo>
                    <a:close/>
                    <a:moveTo>
                      <a:pt x="2573" y="643"/>
                    </a:moveTo>
                    <a:lnTo>
                      <a:pt x="2667" y="643"/>
                    </a:lnTo>
                    <a:lnTo>
                      <a:pt x="2667" y="801"/>
                    </a:lnTo>
                    <a:lnTo>
                      <a:pt x="2573" y="801"/>
                    </a:lnTo>
                    <a:lnTo>
                      <a:pt x="2573" y="643"/>
                    </a:lnTo>
                    <a:close/>
                    <a:moveTo>
                      <a:pt x="2701" y="735"/>
                    </a:moveTo>
                    <a:lnTo>
                      <a:pt x="2795" y="735"/>
                    </a:lnTo>
                    <a:lnTo>
                      <a:pt x="2795" y="877"/>
                    </a:lnTo>
                    <a:lnTo>
                      <a:pt x="2701" y="877"/>
                    </a:lnTo>
                    <a:lnTo>
                      <a:pt x="2701" y="735"/>
                    </a:lnTo>
                    <a:close/>
                    <a:moveTo>
                      <a:pt x="2830" y="586"/>
                    </a:moveTo>
                    <a:lnTo>
                      <a:pt x="2924" y="586"/>
                    </a:lnTo>
                    <a:lnTo>
                      <a:pt x="2924" y="811"/>
                    </a:lnTo>
                    <a:lnTo>
                      <a:pt x="2830" y="811"/>
                    </a:lnTo>
                    <a:lnTo>
                      <a:pt x="2830" y="586"/>
                    </a:lnTo>
                    <a:close/>
                    <a:moveTo>
                      <a:pt x="2959" y="687"/>
                    </a:moveTo>
                    <a:lnTo>
                      <a:pt x="3053" y="687"/>
                    </a:lnTo>
                    <a:lnTo>
                      <a:pt x="3053" y="841"/>
                    </a:lnTo>
                    <a:lnTo>
                      <a:pt x="2959" y="841"/>
                    </a:lnTo>
                    <a:lnTo>
                      <a:pt x="2959" y="687"/>
                    </a:lnTo>
                    <a:close/>
                    <a:moveTo>
                      <a:pt x="3086" y="968"/>
                    </a:moveTo>
                    <a:lnTo>
                      <a:pt x="3181" y="968"/>
                    </a:lnTo>
                    <a:lnTo>
                      <a:pt x="3181" y="965"/>
                    </a:lnTo>
                    <a:lnTo>
                      <a:pt x="3086" y="965"/>
                    </a:lnTo>
                    <a:lnTo>
                      <a:pt x="3086" y="968"/>
                    </a:lnTo>
                    <a:close/>
                    <a:moveTo>
                      <a:pt x="3215" y="799"/>
                    </a:moveTo>
                    <a:lnTo>
                      <a:pt x="3310" y="799"/>
                    </a:lnTo>
                    <a:lnTo>
                      <a:pt x="3310" y="929"/>
                    </a:lnTo>
                    <a:lnTo>
                      <a:pt x="3215" y="929"/>
                    </a:lnTo>
                    <a:lnTo>
                      <a:pt x="3215" y="799"/>
                    </a:lnTo>
                    <a:close/>
                    <a:moveTo>
                      <a:pt x="3344" y="736"/>
                    </a:moveTo>
                    <a:lnTo>
                      <a:pt x="3439" y="736"/>
                    </a:lnTo>
                    <a:lnTo>
                      <a:pt x="3439" y="925"/>
                    </a:lnTo>
                    <a:lnTo>
                      <a:pt x="3344" y="925"/>
                    </a:lnTo>
                    <a:lnTo>
                      <a:pt x="3344" y="736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3">
                <a:extLst>
                  <a:ext uri="{FF2B5EF4-FFF2-40B4-BE49-F238E27FC236}">
                    <a16:creationId xmlns:a16="http://schemas.microsoft.com/office/drawing/2014/main" id="{3676D694-58DD-D832-174F-C336197923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5675" y="4745038"/>
                <a:ext cx="5459413" cy="1536700"/>
              </a:xfrm>
              <a:custGeom>
                <a:avLst/>
                <a:gdLst>
                  <a:gd name="T0" fmla="*/ 95 w 3439"/>
                  <a:gd name="T1" fmla="*/ 903 h 968"/>
                  <a:gd name="T2" fmla="*/ 129 w 3439"/>
                  <a:gd name="T3" fmla="*/ 856 h 968"/>
                  <a:gd name="T4" fmla="*/ 129 w 3439"/>
                  <a:gd name="T5" fmla="*/ 908 h 968"/>
                  <a:gd name="T6" fmla="*/ 353 w 3439"/>
                  <a:gd name="T7" fmla="*/ 817 h 968"/>
                  <a:gd name="T8" fmla="*/ 258 w 3439"/>
                  <a:gd name="T9" fmla="*/ 817 h 968"/>
                  <a:gd name="T10" fmla="*/ 480 w 3439"/>
                  <a:gd name="T11" fmla="*/ 834 h 968"/>
                  <a:gd name="T12" fmla="*/ 515 w 3439"/>
                  <a:gd name="T13" fmla="*/ 728 h 968"/>
                  <a:gd name="T14" fmla="*/ 515 w 3439"/>
                  <a:gd name="T15" fmla="*/ 834 h 968"/>
                  <a:gd name="T16" fmla="*/ 738 w 3439"/>
                  <a:gd name="T17" fmla="*/ 820 h 968"/>
                  <a:gd name="T18" fmla="*/ 644 w 3439"/>
                  <a:gd name="T19" fmla="*/ 820 h 968"/>
                  <a:gd name="T20" fmla="*/ 866 w 3439"/>
                  <a:gd name="T21" fmla="*/ 928 h 968"/>
                  <a:gd name="T22" fmla="*/ 901 w 3439"/>
                  <a:gd name="T23" fmla="*/ 525 h 968"/>
                  <a:gd name="T24" fmla="*/ 901 w 3439"/>
                  <a:gd name="T25" fmla="*/ 694 h 968"/>
                  <a:gd name="T26" fmla="*/ 1124 w 3439"/>
                  <a:gd name="T27" fmla="*/ 116 h 968"/>
                  <a:gd name="T28" fmla="*/ 1030 w 3439"/>
                  <a:gd name="T29" fmla="*/ 116 h 968"/>
                  <a:gd name="T30" fmla="*/ 1252 w 3439"/>
                  <a:gd name="T31" fmla="*/ 431 h 968"/>
                  <a:gd name="T32" fmla="*/ 1286 w 3439"/>
                  <a:gd name="T33" fmla="*/ 110 h 968"/>
                  <a:gd name="T34" fmla="*/ 1286 w 3439"/>
                  <a:gd name="T35" fmla="*/ 308 h 968"/>
                  <a:gd name="T36" fmla="*/ 1510 w 3439"/>
                  <a:gd name="T37" fmla="*/ 0 h 968"/>
                  <a:gd name="T38" fmla="*/ 1415 w 3439"/>
                  <a:gd name="T39" fmla="*/ 0 h 968"/>
                  <a:gd name="T40" fmla="*/ 1638 w 3439"/>
                  <a:gd name="T41" fmla="*/ 756 h 968"/>
                  <a:gd name="T42" fmla="*/ 1672 w 3439"/>
                  <a:gd name="T43" fmla="*/ 62 h 968"/>
                  <a:gd name="T44" fmla="*/ 1672 w 3439"/>
                  <a:gd name="T45" fmla="*/ 262 h 968"/>
                  <a:gd name="T46" fmla="*/ 2024 w 3439"/>
                  <a:gd name="T47" fmla="*/ 263 h 968"/>
                  <a:gd name="T48" fmla="*/ 1929 w 3439"/>
                  <a:gd name="T49" fmla="*/ 263 h 968"/>
                  <a:gd name="T50" fmla="*/ 2153 w 3439"/>
                  <a:gd name="T51" fmla="*/ 575 h 968"/>
                  <a:gd name="T52" fmla="*/ 2187 w 3439"/>
                  <a:gd name="T53" fmla="*/ 533 h 968"/>
                  <a:gd name="T54" fmla="*/ 2187 w 3439"/>
                  <a:gd name="T55" fmla="*/ 769 h 968"/>
                  <a:gd name="T56" fmla="*/ 2409 w 3439"/>
                  <a:gd name="T57" fmla="*/ 720 h 968"/>
                  <a:gd name="T58" fmla="*/ 2315 w 3439"/>
                  <a:gd name="T59" fmla="*/ 720 h 968"/>
                  <a:gd name="T60" fmla="*/ 2538 w 3439"/>
                  <a:gd name="T61" fmla="*/ 883 h 968"/>
                  <a:gd name="T62" fmla="*/ 2573 w 3439"/>
                  <a:gd name="T63" fmla="*/ 643 h 968"/>
                  <a:gd name="T64" fmla="*/ 2573 w 3439"/>
                  <a:gd name="T65" fmla="*/ 801 h 968"/>
                  <a:gd name="T66" fmla="*/ 2795 w 3439"/>
                  <a:gd name="T67" fmla="*/ 735 h 968"/>
                  <a:gd name="T68" fmla="*/ 2701 w 3439"/>
                  <a:gd name="T69" fmla="*/ 735 h 968"/>
                  <a:gd name="T70" fmla="*/ 2924 w 3439"/>
                  <a:gd name="T71" fmla="*/ 811 h 968"/>
                  <a:gd name="T72" fmla="*/ 2959 w 3439"/>
                  <a:gd name="T73" fmla="*/ 687 h 968"/>
                  <a:gd name="T74" fmla="*/ 2959 w 3439"/>
                  <a:gd name="T75" fmla="*/ 841 h 968"/>
                  <a:gd name="T76" fmla="*/ 3181 w 3439"/>
                  <a:gd name="T77" fmla="*/ 968 h 968"/>
                  <a:gd name="T78" fmla="*/ 3086 w 3439"/>
                  <a:gd name="T79" fmla="*/ 968 h 968"/>
                  <a:gd name="T80" fmla="*/ 3310 w 3439"/>
                  <a:gd name="T81" fmla="*/ 929 h 968"/>
                  <a:gd name="T82" fmla="*/ 3344 w 3439"/>
                  <a:gd name="T83" fmla="*/ 736 h 968"/>
                  <a:gd name="T84" fmla="*/ 3344 w 3439"/>
                  <a:gd name="T85" fmla="*/ 92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39" h="968">
                    <a:moveTo>
                      <a:pt x="0" y="841"/>
                    </a:moveTo>
                    <a:lnTo>
                      <a:pt x="95" y="841"/>
                    </a:lnTo>
                    <a:lnTo>
                      <a:pt x="95" y="903"/>
                    </a:lnTo>
                    <a:lnTo>
                      <a:pt x="0" y="903"/>
                    </a:lnTo>
                    <a:lnTo>
                      <a:pt x="0" y="841"/>
                    </a:lnTo>
                    <a:close/>
                    <a:moveTo>
                      <a:pt x="129" y="856"/>
                    </a:moveTo>
                    <a:lnTo>
                      <a:pt x="224" y="856"/>
                    </a:lnTo>
                    <a:lnTo>
                      <a:pt x="224" y="908"/>
                    </a:lnTo>
                    <a:lnTo>
                      <a:pt x="129" y="908"/>
                    </a:lnTo>
                    <a:lnTo>
                      <a:pt x="129" y="856"/>
                    </a:lnTo>
                    <a:close/>
                    <a:moveTo>
                      <a:pt x="258" y="817"/>
                    </a:moveTo>
                    <a:lnTo>
                      <a:pt x="353" y="817"/>
                    </a:lnTo>
                    <a:lnTo>
                      <a:pt x="353" y="893"/>
                    </a:lnTo>
                    <a:lnTo>
                      <a:pt x="258" y="893"/>
                    </a:lnTo>
                    <a:lnTo>
                      <a:pt x="258" y="817"/>
                    </a:lnTo>
                    <a:close/>
                    <a:moveTo>
                      <a:pt x="386" y="728"/>
                    </a:moveTo>
                    <a:lnTo>
                      <a:pt x="480" y="728"/>
                    </a:lnTo>
                    <a:lnTo>
                      <a:pt x="480" y="834"/>
                    </a:lnTo>
                    <a:lnTo>
                      <a:pt x="386" y="834"/>
                    </a:lnTo>
                    <a:lnTo>
                      <a:pt x="386" y="728"/>
                    </a:lnTo>
                    <a:close/>
                    <a:moveTo>
                      <a:pt x="515" y="728"/>
                    </a:moveTo>
                    <a:lnTo>
                      <a:pt x="609" y="728"/>
                    </a:lnTo>
                    <a:lnTo>
                      <a:pt x="609" y="834"/>
                    </a:lnTo>
                    <a:lnTo>
                      <a:pt x="515" y="834"/>
                    </a:lnTo>
                    <a:lnTo>
                      <a:pt x="515" y="728"/>
                    </a:lnTo>
                    <a:close/>
                    <a:moveTo>
                      <a:pt x="644" y="820"/>
                    </a:moveTo>
                    <a:lnTo>
                      <a:pt x="738" y="820"/>
                    </a:lnTo>
                    <a:lnTo>
                      <a:pt x="738" y="927"/>
                    </a:lnTo>
                    <a:lnTo>
                      <a:pt x="644" y="927"/>
                    </a:lnTo>
                    <a:lnTo>
                      <a:pt x="644" y="820"/>
                    </a:lnTo>
                    <a:close/>
                    <a:moveTo>
                      <a:pt x="772" y="821"/>
                    </a:moveTo>
                    <a:lnTo>
                      <a:pt x="866" y="821"/>
                    </a:lnTo>
                    <a:lnTo>
                      <a:pt x="866" y="928"/>
                    </a:lnTo>
                    <a:lnTo>
                      <a:pt x="772" y="928"/>
                    </a:lnTo>
                    <a:lnTo>
                      <a:pt x="772" y="821"/>
                    </a:lnTo>
                    <a:close/>
                    <a:moveTo>
                      <a:pt x="901" y="525"/>
                    </a:moveTo>
                    <a:lnTo>
                      <a:pt x="995" y="525"/>
                    </a:lnTo>
                    <a:lnTo>
                      <a:pt x="995" y="694"/>
                    </a:lnTo>
                    <a:lnTo>
                      <a:pt x="901" y="694"/>
                    </a:lnTo>
                    <a:lnTo>
                      <a:pt x="901" y="525"/>
                    </a:lnTo>
                    <a:close/>
                    <a:moveTo>
                      <a:pt x="1030" y="116"/>
                    </a:moveTo>
                    <a:lnTo>
                      <a:pt x="1124" y="116"/>
                    </a:lnTo>
                    <a:lnTo>
                      <a:pt x="1124" y="345"/>
                    </a:lnTo>
                    <a:lnTo>
                      <a:pt x="1030" y="345"/>
                    </a:lnTo>
                    <a:lnTo>
                      <a:pt x="1030" y="116"/>
                    </a:lnTo>
                    <a:close/>
                    <a:moveTo>
                      <a:pt x="1158" y="273"/>
                    </a:moveTo>
                    <a:lnTo>
                      <a:pt x="1252" y="273"/>
                    </a:lnTo>
                    <a:lnTo>
                      <a:pt x="1252" y="431"/>
                    </a:lnTo>
                    <a:lnTo>
                      <a:pt x="1158" y="431"/>
                    </a:lnTo>
                    <a:lnTo>
                      <a:pt x="1158" y="273"/>
                    </a:lnTo>
                    <a:close/>
                    <a:moveTo>
                      <a:pt x="1286" y="110"/>
                    </a:moveTo>
                    <a:lnTo>
                      <a:pt x="1381" y="110"/>
                    </a:lnTo>
                    <a:lnTo>
                      <a:pt x="1381" y="308"/>
                    </a:lnTo>
                    <a:lnTo>
                      <a:pt x="1286" y="308"/>
                    </a:lnTo>
                    <a:lnTo>
                      <a:pt x="1286" y="110"/>
                    </a:lnTo>
                    <a:close/>
                    <a:moveTo>
                      <a:pt x="1415" y="0"/>
                    </a:moveTo>
                    <a:lnTo>
                      <a:pt x="1510" y="0"/>
                    </a:lnTo>
                    <a:lnTo>
                      <a:pt x="1510" y="296"/>
                    </a:lnTo>
                    <a:lnTo>
                      <a:pt x="1415" y="296"/>
                    </a:lnTo>
                    <a:lnTo>
                      <a:pt x="1415" y="0"/>
                    </a:lnTo>
                    <a:close/>
                    <a:moveTo>
                      <a:pt x="1543" y="523"/>
                    </a:moveTo>
                    <a:lnTo>
                      <a:pt x="1638" y="523"/>
                    </a:lnTo>
                    <a:lnTo>
                      <a:pt x="1638" y="756"/>
                    </a:lnTo>
                    <a:lnTo>
                      <a:pt x="1543" y="756"/>
                    </a:lnTo>
                    <a:lnTo>
                      <a:pt x="1543" y="523"/>
                    </a:lnTo>
                    <a:close/>
                    <a:moveTo>
                      <a:pt x="1672" y="62"/>
                    </a:moveTo>
                    <a:lnTo>
                      <a:pt x="1767" y="62"/>
                    </a:lnTo>
                    <a:lnTo>
                      <a:pt x="1767" y="262"/>
                    </a:lnTo>
                    <a:lnTo>
                      <a:pt x="1672" y="262"/>
                    </a:lnTo>
                    <a:lnTo>
                      <a:pt x="1672" y="62"/>
                    </a:lnTo>
                    <a:close/>
                    <a:moveTo>
                      <a:pt x="1929" y="263"/>
                    </a:moveTo>
                    <a:lnTo>
                      <a:pt x="2024" y="263"/>
                    </a:lnTo>
                    <a:lnTo>
                      <a:pt x="2024" y="559"/>
                    </a:lnTo>
                    <a:lnTo>
                      <a:pt x="1929" y="559"/>
                    </a:lnTo>
                    <a:lnTo>
                      <a:pt x="1929" y="263"/>
                    </a:lnTo>
                    <a:close/>
                    <a:moveTo>
                      <a:pt x="2058" y="303"/>
                    </a:moveTo>
                    <a:lnTo>
                      <a:pt x="2153" y="303"/>
                    </a:lnTo>
                    <a:lnTo>
                      <a:pt x="2153" y="575"/>
                    </a:lnTo>
                    <a:lnTo>
                      <a:pt x="2058" y="575"/>
                    </a:lnTo>
                    <a:lnTo>
                      <a:pt x="2058" y="303"/>
                    </a:lnTo>
                    <a:close/>
                    <a:moveTo>
                      <a:pt x="2187" y="533"/>
                    </a:moveTo>
                    <a:lnTo>
                      <a:pt x="2281" y="533"/>
                    </a:lnTo>
                    <a:lnTo>
                      <a:pt x="2281" y="769"/>
                    </a:lnTo>
                    <a:lnTo>
                      <a:pt x="2187" y="769"/>
                    </a:lnTo>
                    <a:lnTo>
                      <a:pt x="2187" y="533"/>
                    </a:lnTo>
                    <a:close/>
                    <a:moveTo>
                      <a:pt x="2315" y="720"/>
                    </a:moveTo>
                    <a:lnTo>
                      <a:pt x="2409" y="720"/>
                    </a:lnTo>
                    <a:lnTo>
                      <a:pt x="2409" y="874"/>
                    </a:lnTo>
                    <a:lnTo>
                      <a:pt x="2315" y="874"/>
                    </a:lnTo>
                    <a:lnTo>
                      <a:pt x="2315" y="720"/>
                    </a:lnTo>
                    <a:close/>
                    <a:moveTo>
                      <a:pt x="2444" y="776"/>
                    </a:moveTo>
                    <a:lnTo>
                      <a:pt x="2538" y="776"/>
                    </a:lnTo>
                    <a:lnTo>
                      <a:pt x="2538" y="883"/>
                    </a:lnTo>
                    <a:lnTo>
                      <a:pt x="2444" y="883"/>
                    </a:lnTo>
                    <a:lnTo>
                      <a:pt x="2444" y="776"/>
                    </a:lnTo>
                    <a:close/>
                    <a:moveTo>
                      <a:pt x="2573" y="643"/>
                    </a:moveTo>
                    <a:lnTo>
                      <a:pt x="2667" y="643"/>
                    </a:lnTo>
                    <a:lnTo>
                      <a:pt x="2667" y="801"/>
                    </a:lnTo>
                    <a:lnTo>
                      <a:pt x="2573" y="801"/>
                    </a:lnTo>
                    <a:lnTo>
                      <a:pt x="2573" y="643"/>
                    </a:lnTo>
                    <a:close/>
                    <a:moveTo>
                      <a:pt x="2701" y="735"/>
                    </a:moveTo>
                    <a:lnTo>
                      <a:pt x="2795" y="735"/>
                    </a:lnTo>
                    <a:lnTo>
                      <a:pt x="2795" y="877"/>
                    </a:lnTo>
                    <a:lnTo>
                      <a:pt x="2701" y="877"/>
                    </a:lnTo>
                    <a:lnTo>
                      <a:pt x="2701" y="735"/>
                    </a:lnTo>
                    <a:close/>
                    <a:moveTo>
                      <a:pt x="2830" y="586"/>
                    </a:moveTo>
                    <a:lnTo>
                      <a:pt x="2924" y="586"/>
                    </a:lnTo>
                    <a:lnTo>
                      <a:pt x="2924" y="811"/>
                    </a:lnTo>
                    <a:lnTo>
                      <a:pt x="2830" y="811"/>
                    </a:lnTo>
                    <a:lnTo>
                      <a:pt x="2830" y="586"/>
                    </a:lnTo>
                    <a:close/>
                    <a:moveTo>
                      <a:pt x="2959" y="687"/>
                    </a:moveTo>
                    <a:lnTo>
                      <a:pt x="3053" y="687"/>
                    </a:lnTo>
                    <a:lnTo>
                      <a:pt x="3053" y="841"/>
                    </a:lnTo>
                    <a:lnTo>
                      <a:pt x="2959" y="841"/>
                    </a:lnTo>
                    <a:lnTo>
                      <a:pt x="2959" y="687"/>
                    </a:lnTo>
                    <a:close/>
                    <a:moveTo>
                      <a:pt x="3086" y="968"/>
                    </a:moveTo>
                    <a:lnTo>
                      <a:pt x="3181" y="968"/>
                    </a:lnTo>
                    <a:lnTo>
                      <a:pt x="3181" y="965"/>
                    </a:lnTo>
                    <a:lnTo>
                      <a:pt x="3086" y="965"/>
                    </a:lnTo>
                    <a:lnTo>
                      <a:pt x="3086" y="968"/>
                    </a:lnTo>
                    <a:close/>
                    <a:moveTo>
                      <a:pt x="3215" y="799"/>
                    </a:moveTo>
                    <a:lnTo>
                      <a:pt x="3310" y="799"/>
                    </a:lnTo>
                    <a:lnTo>
                      <a:pt x="3310" y="929"/>
                    </a:lnTo>
                    <a:lnTo>
                      <a:pt x="3215" y="929"/>
                    </a:lnTo>
                    <a:lnTo>
                      <a:pt x="3215" y="799"/>
                    </a:lnTo>
                    <a:close/>
                    <a:moveTo>
                      <a:pt x="3344" y="736"/>
                    </a:moveTo>
                    <a:lnTo>
                      <a:pt x="3439" y="736"/>
                    </a:lnTo>
                    <a:lnTo>
                      <a:pt x="3439" y="925"/>
                    </a:lnTo>
                    <a:lnTo>
                      <a:pt x="3344" y="925"/>
                    </a:lnTo>
                    <a:lnTo>
                      <a:pt x="3344" y="73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74">
                <a:extLst>
                  <a:ext uri="{FF2B5EF4-FFF2-40B4-BE49-F238E27FC236}">
                    <a16:creationId xmlns:a16="http://schemas.microsoft.com/office/drawing/2014/main" id="{88C7EAE8-3849-E7FC-794B-7A6A00304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275" y="6276975"/>
                <a:ext cx="551180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01">
                <a:extLst>
                  <a:ext uri="{FF2B5EF4-FFF2-40B4-BE49-F238E27FC236}">
                    <a16:creationId xmlns:a16="http://schemas.microsoft.com/office/drawing/2014/main" id="{B2C7FAB8-24E8-1796-82E7-F9F6BD123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367" y="4003715"/>
                <a:ext cx="80310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>
                    <a:ln>
                      <a:noFill/>
                    </a:ln>
                    <a:solidFill>
                      <a:srgbClr val="2F5597"/>
                    </a:solidFill>
                    <a:effectLst/>
                    <a:latin typeface="Calibri" panose="020F0502020204030204" pitchFamily="34" charset="0"/>
                  </a:rPr>
                  <a:t>Smith 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E4A419C-8A6E-A847-5BCE-40310A5B9EA0}"/>
              </a:ext>
            </a:extLst>
          </p:cNvPr>
          <p:cNvSpPr/>
          <p:nvPr/>
        </p:nvSpPr>
        <p:spPr>
          <a:xfrm>
            <a:off x="7277349" y="2655741"/>
            <a:ext cx="310392" cy="31039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979A26C-9944-1FD1-4937-3845A29756F4}"/>
              </a:ext>
            </a:extLst>
          </p:cNvPr>
          <p:cNvGrpSpPr/>
          <p:nvPr/>
        </p:nvGrpSpPr>
        <p:grpSpPr>
          <a:xfrm>
            <a:off x="3486212" y="5402370"/>
            <a:ext cx="1226890" cy="585132"/>
            <a:chOff x="3456963" y="2818701"/>
            <a:chExt cx="1226890" cy="585132"/>
          </a:xfrm>
        </p:grpSpPr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A1FE0CF1-2001-3162-F8B5-DA3F89A8AA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6963" y="2818701"/>
              <a:ext cx="0" cy="5851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E3CB57B5-99B9-2B75-549F-B9FFD0DBC6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3853" y="2818701"/>
              <a:ext cx="0" cy="5851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50E520A-E658-22A9-D3A4-9F325C0825F9}"/>
              </a:ext>
            </a:extLst>
          </p:cNvPr>
          <p:cNvCxnSpPr>
            <a:cxnSpLocks/>
          </p:cNvCxnSpPr>
          <p:nvPr/>
        </p:nvCxnSpPr>
        <p:spPr>
          <a:xfrm flipV="1">
            <a:off x="3461045" y="3247369"/>
            <a:ext cx="0" cy="215500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403E95A-CF8D-27C0-60FF-D1599E6B0CA9}"/>
              </a:ext>
            </a:extLst>
          </p:cNvPr>
          <p:cNvCxnSpPr>
            <a:cxnSpLocks/>
          </p:cNvCxnSpPr>
          <p:nvPr/>
        </p:nvCxnSpPr>
        <p:spPr>
          <a:xfrm flipV="1">
            <a:off x="4687935" y="3247369"/>
            <a:ext cx="0" cy="215500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76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CA5E6A30-9662-8E4B-1CD2-A5D1B7CEF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465" y="1579825"/>
            <a:ext cx="6521450" cy="2924175"/>
          </a:xfrm>
          <a:prstGeom prst="rect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6B90B7E-4056-A277-EF7E-67284D9261AE}"/>
              </a:ext>
            </a:extLst>
          </p:cNvPr>
          <p:cNvSpPr/>
          <p:nvPr/>
        </p:nvSpPr>
        <p:spPr>
          <a:xfrm>
            <a:off x="7335230" y="1710432"/>
            <a:ext cx="1171198" cy="110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0399007-8EA0-24B0-E4BA-1086F86B4A7E}"/>
              </a:ext>
            </a:extLst>
          </p:cNvPr>
          <p:cNvSpPr>
            <a:spLocks noEditPoints="1"/>
          </p:cNvSpPr>
          <p:nvPr/>
        </p:nvSpPr>
        <p:spPr bwMode="auto">
          <a:xfrm>
            <a:off x="1376153" y="4396050"/>
            <a:ext cx="6442075" cy="107950"/>
          </a:xfrm>
          <a:custGeom>
            <a:avLst/>
            <a:gdLst>
              <a:gd name="T0" fmla="*/ 98 w 4058"/>
              <a:gd name="T1" fmla="*/ 68 h 68"/>
              <a:gd name="T2" fmla="*/ 147 w 4058"/>
              <a:gd name="T3" fmla="*/ 35 h 68"/>
              <a:gd name="T4" fmla="*/ 147 w 4058"/>
              <a:gd name="T5" fmla="*/ 68 h 68"/>
              <a:gd name="T6" fmla="*/ 391 w 4058"/>
              <a:gd name="T7" fmla="*/ 31 h 68"/>
              <a:gd name="T8" fmla="*/ 293 w 4058"/>
              <a:gd name="T9" fmla="*/ 31 h 68"/>
              <a:gd name="T10" fmla="*/ 538 w 4058"/>
              <a:gd name="T11" fmla="*/ 68 h 68"/>
              <a:gd name="T12" fmla="*/ 587 w 4058"/>
              <a:gd name="T13" fmla="*/ 31 h 68"/>
              <a:gd name="T14" fmla="*/ 587 w 4058"/>
              <a:gd name="T15" fmla="*/ 68 h 68"/>
              <a:gd name="T16" fmla="*/ 832 w 4058"/>
              <a:gd name="T17" fmla="*/ 31 h 68"/>
              <a:gd name="T18" fmla="*/ 734 w 4058"/>
              <a:gd name="T19" fmla="*/ 31 h 68"/>
              <a:gd name="T20" fmla="*/ 978 w 4058"/>
              <a:gd name="T21" fmla="*/ 68 h 68"/>
              <a:gd name="T22" fmla="*/ 1026 w 4058"/>
              <a:gd name="T23" fmla="*/ 28 h 68"/>
              <a:gd name="T24" fmla="*/ 1026 w 4058"/>
              <a:gd name="T25" fmla="*/ 68 h 68"/>
              <a:gd name="T26" fmla="*/ 1271 w 4058"/>
              <a:gd name="T27" fmla="*/ 26 h 68"/>
              <a:gd name="T28" fmla="*/ 1173 w 4058"/>
              <a:gd name="T29" fmla="*/ 26 h 68"/>
              <a:gd name="T30" fmla="*/ 1418 w 4058"/>
              <a:gd name="T31" fmla="*/ 68 h 68"/>
              <a:gd name="T32" fmla="*/ 1467 w 4058"/>
              <a:gd name="T33" fmla="*/ 58 h 68"/>
              <a:gd name="T34" fmla="*/ 1467 w 4058"/>
              <a:gd name="T35" fmla="*/ 68 h 68"/>
              <a:gd name="T36" fmla="*/ 1711 w 4058"/>
              <a:gd name="T37" fmla="*/ 21 h 68"/>
              <a:gd name="T38" fmla="*/ 1614 w 4058"/>
              <a:gd name="T39" fmla="*/ 21 h 68"/>
              <a:gd name="T40" fmla="*/ 1858 w 4058"/>
              <a:gd name="T41" fmla="*/ 68 h 68"/>
              <a:gd name="T42" fmla="*/ 1907 w 4058"/>
              <a:gd name="T43" fmla="*/ 30 h 68"/>
              <a:gd name="T44" fmla="*/ 1907 w 4058"/>
              <a:gd name="T45" fmla="*/ 68 h 68"/>
              <a:gd name="T46" fmla="*/ 2152 w 4058"/>
              <a:gd name="T47" fmla="*/ 20 h 68"/>
              <a:gd name="T48" fmla="*/ 2054 w 4058"/>
              <a:gd name="T49" fmla="*/ 20 h 68"/>
              <a:gd name="T50" fmla="*/ 2299 w 4058"/>
              <a:gd name="T51" fmla="*/ 68 h 68"/>
              <a:gd name="T52" fmla="*/ 2348 w 4058"/>
              <a:gd name="T53" fmla="*/ 14 h 68"/>
              <a:gd name="T54" fmla="*/ 2348 w 4058"/>
              <a:gd name="T55" fmla="*/ 68 h 68"/>
              <a:gd name="T56" fmla="*/ 2591 w 4058"/>
              <a:gd name="T57" fmla="*/ 58 h 68"/>
              <a:gd name="T58" fmla="*/ 2493 w 4058"/>
              <a:gd name="T59" fmla="*/ 58 h 68"/>
              <a:gd name="T60" fmla="*/ 2738 w 4058"/>
              <a:gd name="T61" fmla="*/ 68 h 68"/>
              <a:gd name="T62" fmla="*/ 2787 w 4058"/>
              <a:gd name="T63" fmla="*/ 0 h 68"/>
              <a:gd name="T64" fmla="*/ 2787 w 4058"/>
              <a:gd name="T65" fmla="*/ 68 h 68"/>
              <a:gd name="T66" fmla="*/ 3032 w 4058"/>
              <a:gd name="T67" fmla="*/ 25 h 68"/>
              <a:gd name="T68" fmla="*/ 2934 w 4058"/>
              <a:gd name="T69" fmla="*/ 25 h 68"/>
              <a:gd name="T70" fmla="*/ 3178 w 4058"/>
              <a:gd name="T71" fmla="*/ 68 h 68"/>
              <a:gd name="T72" fmla="*/ 3227 w 4058"/>
              <a:gd name="T73" fmla="*/ 39 h 68"/>
              <a:gd name="T74" fmla="*/ 3227 w 4058"/>
              <a:gd name="T75" fmla="*/ 68 h 68"/>
              <a:gd name="T76" fmla="*/ 3472 w 4058"/>
              <a:gd name="T77" fmla="*/ 9 h 68"/>
              <a:gd name="T78" fmla="*/ 3374 w 4058"/>
              <a:gd name="T79" fmla="*/ 9 h 68"/>
              <a:gd name="T80" fmla="*/ 3619 w 4058"/>
              <a:gd name="T81" fmla="*/ 68 h 68"/>
              <a:gd name="T82" fmla="*/ 3668 w 4058"/>
              <a:gd name="T83" fmla="*/ 16 h 68"/>
              <a:gd name="T84" fmla="*/ 3668 w 4058"/>
              <a:gd name="T85" fmla="*/ 68 h 68"/>
              <a:gd name="T86" fmla="*/ 3912 w 4058"/>
              <a:gd name="T87" fmla="*/ 29 h 68"/>
              <a:gd name="T88" fmla="*/ 3814 w 4058"/>
              <a:gd name="T89" fmla="*/ 29 h 68"/>
              <a:gd name="T90" fmla="*/ 4058 w 4058"/>
              <a:gd name="T91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58" h="68">
                <a:moveTo>
                  <a:pt x="0" y="58"/>
                </a:moveTo>
                <a:lnTo>
                  <a:pt x="98" y="58"/>
                </a:lnTo>
                <a:lnTo>
                  <a:pt x="98" y="68"/>
                </a:lnTo>
                <a:lnTo>
                  <a:pt x="0" y="68"/>
                </a:lnTo>
                <a:lnTo>
                  <a:pt x="0" y="58"/>
                </a:lnTo>
                <a:close/>
                <a:moveTo>
                  <a:pt x="147" y="35"/>
                </a:moveTo>
                <a:lnTo>
                  <a:pt x="244" y="35"/>
                </a:lnTo>
                <a:lnTo>
                  <a:pt x="244" y="68"/>
                </a:lnTo>
                <a:lnTo>
                  <a:pt x="147" y="68"/>
                </a:lnTo>
                <a:lnTo>
                  <a:pt x="147" y="35"/>
                </a:lnTo>
                <a:close/>
                <a:moveTo>
                  <a:pt x="293" y="31"/>
                </a:moveTo>
                <a:lnTo>
                  <a:pt x="391" y="31"/>
                </a:lnTo>
                <a:lnTo>
                  <a:pt x="391" y="68"/>
                </a:lnTo>
                <a:lnTo>
                  <a:pt x="293" y="68"/>
                </a:lnTo>
                <a:lnTo>
                  <a:pt x="293" y="31"/>
                </a:lnTo>
                <a:close/>
                <a:moveTo>
                  <a:pt x="440" y="31"/>
                </a:moveTo>
                <a:lnTo>
                  <a:pt x="538" y="31"/>
                </a:lnTo>
                <a:lnTo>
                  <a:pt x="538" y="68"/>
                </a:lnTo>
                <a:lnTo>
                  <a:pt x="440" y="68"/>
                </a:lnTo>
                <a:lnTo>
                  <a:pt x="440" y="31"/>
                </a:lnTo>
                <a:close/>
                <a:moveTo>
                  <a:pt x="587" y="31"/>
                </a:moveTo>
                <a:lnTo>
                  <a:pt x="685" y="31"/>
                </a:lnTo>
                <a:lnTo>
                  <a:pt x="685" y="68"/>
                </a:lnTo>
                <a:lnTo>
                  <a:pt x="587" y="68"/>
                </a:lnTo>
                <a:lnTo>
                  <a:pt x="587" y="31"/>
                </a:lnTo>
                <a:close/>
                <a:moveTo>
                  <a:pt x="734" y="31"/>
                </a:moveTo>
                <a:lnTo>
                  <a:pt x="832" y="31"/>
                </a:lnTo>
                <a:lnTo>
                  <a:pt x="832" y="68"/>
                </a:lnTo>
                <a:lnTo>
                  <a:pt x="734" y="68"/>
                </a:lnTo>
                <a:lnTo>
                  <a:pt x="734" y="31"/>
                </a:lnTo>
                <a:close/>
                <a:moveTo>
                  <a:pt x="881" y="39"/>
                </a:moveTo>
                <a:lnTo>
                  <a:pt x="978" y="39"/>
                </a:lnTo>
                <a:lnTo>
                  <a:pt x="978" y="68"/>
                </a:lnTo>
                <a:lnTo>
                  <a:pt x="881" y="68"/>
                </a:lnTo>
                <a:lnTo>
                  <a:pt x="881" y="39"/>
                </a:lnTo>
                <a:close/>
                <a:moveTo>
                  <a:pt x="1026" y="28"/>
                </a:moveTo>
                <a:lnTo>
                  <a:pt x="1124" y="28"/>
                </a:lnTo>
                <a:lnTo>
                  <a:pt x="1124" y="68"/>
                </a:lnTo>
                <a:lnTo>
                  <a:pt x="1026" y="68"/>
                </a:lnTo>
                <a:lnTo>
                  <a:pt x="1026" y="28"/>
                </a:lnTo>
                <a:close/>
                <a:moveTo>
                  <a:pt x="1173" y="26"/>
                </a:moveTo>
                <a:lnTo>
                  <a:pt x="1271" y="26"/>
                </a:lnTo>
                <a:lnTo>
                  <a:pt x="1271" y="68"/>
                </a:lnTo>
                <a:lnTo>
                  <a:pt x="1173" y="68"/>
                </a:lnTo>
                <a:lnTo>
                  <a:pt x="1173" y="26"/>
                </a:lnTo>
                <a:close/>
                <a:moveTo>
                  <a:pt x="1320" y="23"/>
                </a:moveTo>
                <a:lnTo>
                  <a:pt x="1418" y="23"/>
                </a:lnTo>
                <a:lnTo>
                  <a:pt x="1418" y="68"/>
                </a:lnTo>
                <a:lnTo>
                  <a:pt x="1320" y="68"/>
                </a:lnTo>
                <a:lnTo>
                  <a:pt x="1320" y="23"/>
                </a:lnTo>
                <a:close/>
                <a:moveTo>
                  <a:pt x="1467" y="58"/>
                </a:moveTo>
                <a:lnTo>
                  <a:pt x="1565" y="58"/>
                </a:lnTo>
                <a:lnTo>
                  <a:pt x="1565" y="68"/>
                </a:lnTo>
                <a:lnTo>
                  <a:pt x="1467" y="68"/>
                </a:lnTo>
                <a:lnTo>
                  <a:pt x="1467" y="58"/>
                </a:lnTo>
                <a:close/>
                <a:moveTo>
                  <a:pt x="1614" y="21"/>
                </a:moveTo>
                <a:lnTo>
                  <a:pt x="1711" y="21"/>
                </a:lnTo>
                <a:lnTo>
                  <a:pt x="1711" y="68"/>
                </a:lnTo>
                <a:lnTo>
                  <a:pt x="1614" y="68"/>
                </a:lnTo>
                <a:lnTo>
                  <a:pt x="1614" y="21"/>
                </a:lnTo>
                <a:close/>
                <a:moveTo>
                  <a:pt x="1760" y="26"/>
                </a:moveTo>
                <a:lnTo>
                  <a:pt x="1858" y="26"/>
                </a:lnTo>
                <a:lnTo>
                  <a:pt x="1858" y="68"/>
                </a:lnTo>
                <a:lnTo>
                  <a:pt x="1760" y="68"/>
                </a:lnTo>
                <a:lnTo>
                  <a:pt x="1760" y="26"/>
                </a:lnTo>
                <a:close/>
                <a:moveTo>
                  <a:pt x="1907" y="30"/>
                </a:moveTo>
                <a:lnTo>
                  <a:pt x="2005" y="30"/>
                </a:lnTo>
                <a:lnTo>
                  <a:pt x="2005" y="68"/>
                </a:lnTo>
                <a:lnTo>
                  <a:pt x="1907" y="68"/>
                </a:lnTo>
                <a:lnTo>
                  <a:pt x="1907" y="30"/>
                </a:lnTo>
                <a:close/>
                <a:moveTo>
                  <a:pt x="2054" y="20"/>
                </a:moveTo>
                <a:lnTo>
                  <a:pt x="2152" y="20"/>
                </a:lnTo>
                <a:lnTo>
                  <a:pt x="2152" y="68"/>
                </a:lnTo>
                <a:lnTo>
                  <a:pt x="2054" y="68"/>
                </a:lnTo>
                <a:lnTo>
                  <a:pt x="2054" y="20"/>
                </a:lnTo>
                <a:close/>
                <a:moveTo>
                  <a:pt x="2201" y="9"/>
                </a:moveTo>
                <a:lnTo>
                  <a:pt x="2299" y="9"/>
                </a:lnTo>
                <a:lnTo>
                  <a:pt x="2299" y="68"/>
                </a:lnTo>
                <a:lnTo>
                  <a:pt x="2201" y="68"/>
                </a:lnTo>
                <a:lnTo>
                  <a:pt x="2201" y="9"/>
                </a:lnTo>
                <a:close/>
                <a:moveTo>
                  <a:pt x="2348" y="14"/>
                </a:moveTo>
                <a:lnTo>
                  <a:pt x="2445" y="14"/>
                </a:lnTo>
                <a:lnTo>
                  <a:pt x="2445" y="68"/>
                </a:lnTo>
                <a:lnTo>
                  <a:pt x="2348" y="68"/>
                </a:lnTo>
                <a:lnTo>
                  <a:pt x="2348" y="14"/>
                </a:lnTo>
                <a:close/>
                <a:moveTo>
                  <a:pt x="2493" y="58"/>
                </a:moveTo>
                <a:lnTo>
                  <a:pt x="2591" y="58"/>
                </a:lnTo>
                <a:lnTo>
                  <a:pt x="2591" y="68"/>
                </a:lnTo>
                <a:lnTo>
                  <a:pt x="2493" y="68"/>
                </a:lnTo>
                <a:lnTo>
                  <a:pt x="2493" y="58"/>
                </a:lnTo>
                <a:close/>
                <a:moveTo>
                  <a:pt x="2640" y="8"/>
                </a:moveTo>
                <a:lnTo>
                  <a:pt x="2738" y="8"/>
                </a:lnTo>
                <a:lnTo>
                  <a:pt x="2738" y="68"/>
                </a:lnTo>
                <a:lnTo>
                  <a:pt x="2640" y="68"/>
                </a:lnTo>
                <a:lnTo>
                  <a:pt x="2640" y="8"/>
                </a:lnTo>
                <a:close/>
                <a:moveTo>
                  <a:pt x="2787" y="0"/>
                </a:moveTo>
                <a:lnTo>
                  <a:pt x="2885" y="0"/>
                </a:lnTo>
                <a:lnTo>
                  <a:pt x="2885" y="68"/>
                </a:lnTo>
                <a:lnTo>
                  <a:pt x="2787" y="68"/>
                </a:lnTo>
                <a:lnTo>
                  <a:pt x="2787" y="0"/>
                </a:lnTo>
                <a:close/>
                <a:moveTo>
                  <a:pt x="2934" y="25"/>
                </a:moveTo>
                <a:lnTo>
                  <a:pt x="3032" y="25"/>
                </a:lnTo>
                <a:lnTo>
                  <a:pt x="3032" y="68"/>
                </a:lnTo>
                <a:lnTo>
                  <a:pt x="2934" y="68"/>
                </a:lnTo>
                <a:lnTo>
                  <a:pt x="2934" y="25"/>
                </a:lnTo>
                <a:close/>
                <a:moveTo>
                  <a:pt x="3080" y="9"/>
                </a:moveTo>
                <a:lnTo>
                  <a:pt x="3178" y="9"/>
                </a:lnTo>
                <a:lnTo>
                  <a:pt x="3178" y="68"/>
                </a:lnTo>
                <a:lnTo>
                  <a:pt x="3080" y="68"/>
                </a:lnTo>
                <a:lnTo>
                  <a:pt x="3080" y="9"/>
                </a:lnTo>
                <a:close/>
                <a:moveTo>
                  <a:pt x="3227" y="39"/>
                </a:moveTo>
                <a:lnTo>
                  <a:pt x="3325" y="39"/>
                </a:lnTo>
                <a:lnTo>
                  <a:pt x="3325" y="68"/>
                </a:lnTo>
                <a:lnTo>
                  <a:pt x="3227" y="68"/>
                </a:lnTo>
                <a:lnTo>
                  <a:pt x="3227" y="39"/>
                </a:lnTo>
                <a:close/>
                <a:moveTo>
                  <a:pt x="3374" y="9"/>
                </a:moveTo>
                <a:lnTo>
                  <a:pt x="3472" y="9"/>
                </a:lnTo>
                <a:lnTo>
                  <a:pt x="3472" y="68"/>
                </a:lnTo>
                <a:lnTo>
                  <a:pt x="3374" y="68"/>
                </a:lnTo>
                <a:lnTo>
                  <a:pt x="3374" y="9"/>
                </a:lnTo>
                <a:close/>
                <a:moveTo>
                  <a:pt x="3521" y="63"/>
                </a:moveTo>
                <a:lnTo>
                  <a:pt x="3619" y="63"/>
                </a:lnTo>
                <a:lnTo>
                  <a:pt x="3619" y="68"/>
                </a:lnTo>
                <a:lnTo>
                  <a:pt x="3521" y="68"/>
                </a:lnTo>
                <a:lnTo>
                  <a:pt x="3521" y="63"/>
                </a:lnTo>
                <a:close/>
                <a:moveTo>
                  <a:pt x="3668" y="16"/>
                </a:moveTo>
                <a:lnTo>
                  <a:pt x="3766" y="16"/>
                </a:lnTo>
                <a:lnTo>
                  <a:pt x="3766" y="68"/>
                </a:lnTo>
                <a:lnTo>
                  <a:pt x="3668" y="68"/>
                </a:lnTo>
                <a:lnTo>
                  <a:pt x="3668" y="16"/>
                </a:lnTo>
                <a:close/>
                <a:moveTo>
                  <a:pt x="3814" y="29"/>
                </a:moveTo>
                <a:lnTo>
                  <a:pt x="3912" y="29"/>
                </a:lnTo>
                <a:lnTo>
                  <a:pt x="3912" y="68"/>
                </a:lnTo>
                <a:lnTo>
                  <a:pt x="3814" y="68"/>
                </a:lnTo>
                <a:lnTo>
                  <a:pt x="3814" y="29"/>
                </a:lnTo>
                <a:close/>
                <a:moveTo>
                  <a:pt x="3960" y="39"/>
                </a:moveTo>
                <a:lnTo>
                  <a:pt x="4058" y="39"/>
                </a:lnTo>
                <a:lnTo>
                  <a:pt x="4058" y="68"/>
                </a:lnTo>
                <a:lnTo>
                  <a:pt x="3960" y="68"/>
                </a:lnTo>
                <a:lnTo>
                  <a:pt x="3960" y="39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1FE3872-5EDD-9460-0BEB-4F83445E759A}"/>
              </a:ext>
            </a:extLst>
          </p:cNvPr>
          <p:cNvSpPr>
            <a:spLocks noEditPoints="1"/>
          </p:cNvSpPr>
          <p:nvPr/>
        </p:nvSpPr>
        <p:spPr bwMode="auto">
          <a:xfrm>
            <a:off x="1376153" y="4396050"/>
            <a:ext cx="6442075" cy="107950"/>
          </a:xfrm>
          <a:custGeom>
            <a:avLst/>
            <a:gdLst>
              <a:gd name="T0" fmla="*/ 98 w 4058"/>
              <a:gd name="T1" fmla="*/ 68 h 68"/>
              <a:gd name="T2" fmla="*/ 147 w 4058"/>
              <a:gd name="T3" fmla="*/ 35 h 68"/>
              <a:gd name="T4" fmla="*/ 147 w 4058"/>
              <a:gd name="T5" fmla="*/ 68 h 68"/>
              <a:gd name="T6" fmla="*/ 391 w 4058"/>
              <a:gd name="T7" fmla="*/ 31 h 68"/>
              <a:gd name="T8" fmla="*/ 293 w 4058"/>
              <a:gd name="T9" fmla="*/ 31 h 68"/>
              <a:gd name="T10" fmla="*/ 538 w 4058"/>
              <a:gd name="T11" fmla="*/ 68 h 68"/>
              <a:gd name="T12" fmla="*/ 587 w 4058"/>
              <a:gd name="T13" fmla="*/ 31 h 68"/>
              <a:gd name="T14" fmla="*/ 587 w 4058"/>
              <a:gd name="T15" fmla="*/ 68 h 68"/>
              <a:gd name="T16" fmla="*/ 832 w 4058"/>
              <a:gd name="T17" fmla="*/ 31 h 68"/>
              <a:gd name="T18" fmla="*/ 734 w 4058"/>
              <a:gd name="T19" fmla="*/ 31 h 68"/>
              <a:gd name="T20" fmla="*/ 978 w 4058"/>
              <a:gd name="T21" fmla="*/ 68 h 68"/>
              <a:gd name="T22" fmla="*/ 1026 w 4058"/>
              <a:gd name="T23" fmla="*/ 28 h 68"/>
              <a:gd name="T24" fmla="*/ 1026 w 4058"/>
              <a:gd name="T25" fmla="*/ 68 h 68"/>
              <a:gd name="T26" fmla="*/ 1271 w 4058"/>
              <a:gd name="T27" fmla="*/ 26 h 68"/>
              <a:gd name="T28" fmla="*/ 1173 w 4058"/>
              <a:gd name="T29" fmla="*/ 26 h 68"/>
              <a:gd name="T30" fmla="*/ 1418 w 4058"/>
              <a:gd name="T31" fmla="*/ 68 h 68"/>
              <a:gd name="T32" fmla="*/ 1467 w 4058"/>
              <a:gd name="T33" fmla="*/ 58 h 68"/>
              <a:gd name="T34" fmla="*/ 1467 w 4058"/>
              <a:gd name="T35" fmla="*/ 68 h 68"/>
              <a:gd name="T36" fmla="*/ 1711 w 4058"/>
              <a:gd name="T37" fmla="*/ 21 h 68"/>
              <a:gd name="T38" fmla="*/ 1614 w 4058"/>
              <a:gd name="T39" fmla="*/ 21 h 68"/>
              <a:gd name="T40" fmla="*/ 1858 w 4058"/>
              <a:gd name="T41" fmla="*/ 68 h 68"/>
              <a:gd name="T42" fmla="*/ 1907 w 4058"/>
              <a:gd name="T43" fmla="*/ 30 h 68"/>
              <a:gd name="T44" fmla="*/ 1907 w 4058"/>
              <a:gd name="T45" fmla="*/ 68 h 68"/>
              <a:gd name="T46" fmla="*/ 2152 w 4058"/>
              <a:gd name="T47" fmla="*/ 20 h 68"/>
              <a:gd name="T48" fmla="*/ 2054 w 4058"/>
              <a:gd name="T49" fmla="*/ 20 h 68"/>
              <a:gd name="T50" fmla="*/ 2299 w 4058"/>
              <a:gd name="T51" fmla="*/ 68 h 68"/>
              <a:gd name="T52" fmla="*/ 2348 w 4058"/>
              <a:gd name="T53" fmla="*/ 14 h 68"/>
              <a:gd name="T54" fmla="*/ 2348 w 4058"/>
              <a:gd name="T55" fmla="*/ 68 h 68"/>
              <a:gd name="T56" fmla="*/ 2591 w 4058"/>
              <a:gd name="T57" fmla="*/ 58 h 68"/>
              <a:gd name="T58" fmla="*/ 2493 w 4058"/>
              <a:gd name="T59" fmla="*/ 58 h 68"/>
              <a:gd name="T60" fmla="*/ 2738 w 4058"/>
              <a:gd name="T61" fmla="*/ 68 h 68"/>
              <a:gd name="T62" fmla="*/ 2787 w 4058"/>
              <a:gd name="T63" fmla="*/ 0 h 68"/>
              <a:gd name="T64" fmla="*/ 2787 w 4058"/>
              <a:gd name="T65" fmla="*/ 68 h 68"/>
              <a:gd name="T66" fmla="*/ 3032 w 4058"/>
              <a:gd name="T67" fmla="*/ 25 h 68"/>
              <a:gd name="T68" fmla="*/ 2934 w 4058"/>
              <a:gd name="T69" fmla="*/ 25 h 68"/>
              <a:gd name="T70" fmla="*/ 3178 w 4058"/>
              <a:gd name="T71" fmla="*/ 68 h 68"/>
              <a:gd name="T72" fmla="*/ 3227 w 4058"/>
              <a:gd name="T73" fmla="*/ 39 h 68"/>
              <a:gd name="T74" fmla="*/ 3227 w 4058"/>
              <a:gd name="T75" fmla="*/ 68 h 68"/>
              <a:gd name="T76" fmla="*/ 3472 w 4058"/>
              <a:gd name="T77" fmla="*/ 9 h 68"/>
              <a:gd name="T78" fmla="*/ 3374 w 4058"/>
              <a:gd name="T79" fmla="*/ 9 h 68"/>
              <a:gd name="T80" fmla="*/ 3619 w 4058"/>
              <a:gd name="T81" fmla="*/ 68 h 68"/>
              <a:gd name="T82" fmla="*/ 3668 w 4058"/>
              <a:gd name="T83" fmla="*/ 16 h 68"/>
              <a:gd name="T84" fmla="*/ 3668 w 4058"/>
              <a:gd name="T85" fmla="*/ 68 h 68"/>
              <a:gd name="T86" fmla="*/ 3912 w 4058"/>
              <a:gd name="T87" fmla="*/ 29 h 68"/>
              <a:gd name="T88" fmla="*/ 3814 w 4058"/>
              <a:gd name="T89" fmla="*/ 29 h 68"/>
              <a:gd name="T90" fmla="*/ 4058 w 4058"/>
              <a:gd name="T91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58" h="68">
                <a:moveTo>
                  <a:pt x="0" y="58"/>
                </a:moveTo>
                <a:lnTo>
                  <a:pt x="98" y="58"/>
                </a:lnTo>
                <a:lnTo>
                  <a:pt x="98" y="68"/>
                </a:lnTo>
                <a:lnTo>
                  <a:pt x="0" y="68"/>
                </a:lnTo>
                <a:lnTo>
                  <a:pt x="0" y="58"/>
                </a:lnTo>
                <a:close/>
                <a:moveTo>
                  <a:pt x="147" y="35"/>
                </a:moveTo>
                <a:lnTo>
                  <a:pt x="244" y="35"/>
                </a:lnTo>
                <a:lnTo>
                  <a:pt x="244" y="68"/>
                </a:lnTo>
                <a:lnTo>
                  <a:pt x="147" y="68"/>
                </a:lnTo>
                <a:lnTo>
                  <a:pt x="147" y="35"/>
                </a:lnTo>
                <a:close/>
                <a:moveTo>
                  <a:pt x="293" y="31"/>
                </a:moveTo>
                <a:lnTo>
                  <a:pt x="391" y="31"/>
                </a:lnTo>
                <a:lnTo>
                  <a:pt x="391" y="68"/>
                </a:lnTo>
                <a:lnTo>
                  <a:pt x="293" y="68"/>
                </a:lnTo>
                <a:lnTo>
                  <a:pt x="293" y="31"/>
                </a:lnTo>
                <a:close/>
                <a:moveTo>
                  <a:pt x="440" y="31"/>
                </a:moveTo>
                <a:lnTo>
                  <a:pt x="538" y="31"/>
                </a:lnTo>
                <a:lnTo>
                  <a:pt x="538" y="68"/>
                </a:lnTo>
                <a:lnTo>
                  <a:pt x="440" y="68"/>
                </a:lnTo>
                <a:lnTo>
                  <a:pt x="440" y="31"/>
                </a:lnTo>
                <a:close/>
                <a:moveTo>
                  <a:pt x="587" y="31"/>
                </a:moveTo>
                <a:lnTo>
                  <a:pt x="685" y="31"/>
                </a:lnTo>
                <a:lnTo>
                  <a:pt x="685" y="68"/>
                </a:lnTo>
                <a:lnTo>
                  <a:pt x="587" y="68"/>
                </a:lnTo>
                <a:lnTo>
                  <a:pt x="587" y="31"/>
                </a:lnTo>
                <a:close/>
                <a:moveTo>
                  <a:pt x="734" y="31"/>
                </a:moveTo>
                <a:lnTo>
                  <a:pt x="832" y="31"/>
                </a:lnTo>
                <a:lnTo>
                  <a:pt x="832" y="68"/>
                </a:lnTo>
                <a:lnTo>
                  <a:pt x="734" y="68"/>
                </a:lnTo>
                <a:lnTo>
                  <a:pt x="734" y="31"/>
                </a:lnTo>
                <a:close/>
                <a:moveTo>
                  <a:pt x="881" y="39"/>
                </a:moveTo>
                <a:lnTo>
                  <a:pt x="978" y="39"/>
                </a:lnTo>
                <a:lnTo>
                  <a:pt x="978" y="68"/>
                </a:lnTo>
                <a:lnTo>
                  <a:pt x="881" y="68"/>
                </a:lnTo>
                <a:lnTo>
                  <a:pt x="881" y="39"/>
                </a:lnTo>
                <a:close/>
                <a:moveTo>
                  <a:pt x="1026" y="28"/>
                </a:moveTo>
                <a:lnTo>
                  <a:pt x="1124" y="28"/>
                </a:lnTo>
                <a:lnTo>
                  <a:pt x="1124" y="68"/>
                </a:lnTo>
                <a:lnTo>
                  <a:pt x="1026" y="68"/>
                </a:lnTo>
                <a:lnTo>
                  <a:pt x="1026" y="28"/>
                </a:lnTo>
                <a:close/>
                <a:moveTo>
                  <a:pt x="1173" y="26"/>
                </a:moveTo>
                <a:lnTo>
                  <a:pt x="1271" y="26"/>
                </a:lnTo>
                <a:lnTo>
                  <a:pt x="1271" y="68"/>
                </a:lnTo>
                <a:lnTo>
                  <a:pt x="1173" y="68"/>
                </a:lnTo>
                <a:lnTo>
                  <a:pt x="1173" y="26"/>
                </a:lnTo>
                <a:close/>
                <a:moveTo>
                  <a:pt x="1320" y="23"/>
                </a:moveTo>
                <a:lnTo>
                  <a:pt x="1418" y="23"/>
                </a:lnTo>
                <a:lnTo>
                  <a:pt x="1418" y="68"/>
                </a:lnTo>
                <a:lnTo>
                  <a:pt x="1320" y="68"/>
                </a:lnTo>
                <a:lnTo>
                  <a:pt x="1320" y="23"/>
                </a:lnTo>
                <a:close/>
                <a:moveTo>
                  <a:pt x="1467" y="58"/>
                </a:moveTo>
                <a:lnTo>
                  <a:pt x="1565" y="58"/>
                </a:lnTo>
                <a:lnTo>
                  <a:pt x="1565" y="68"/>
                </a:lnTo>
                <a:lnTo>
                  <a:pt x="1467" y="68"/>
                </a:lnTo>
                <a:lnTo>
                  <a:pt x="1467" y="58"/>
                </a:lnTo>
                <a:close/>
                <a:moveTo>
                  <a:pt x="1614" y="21"/>
                </a:moveTo>
                <a:lnTo>
                  <a:pt x="1711" y="21"/>
                </a:lnTo>
                <a:lnTo>
                  <a:pt x="1711" y="68"/>
                </a:lnTo>
                <a:lnTo>
                  <a:pt x="1614" y="68"/>
                </a:lnTo>
                <a:lnTo>
                  <a:pt x="1614" y="21"/>
                </a:lnTo>
                <a:close/>
                <a:moveTo>
                  <a:pt x="1760" y="26"/>
                </a:moveTo>
                <a:lnTo>
                  <a:pt x="1858" y="26"/>
                </a:lnTo>
                <a:lnTo>
                  <a:pt x="1858" y="68"/>
                </a:lnTo>
                <a:lnTo>
                  <a:pt x="1760" y="68"/>
                </a:lnTo>
                <a:lnTo>
                  <a:pt x="1760" y="26"/>
                </a:lnTo>
                <a:close/>
                <a:moveTo>
                  <a:pt x="1907" y="30"/>
                </a:moveTo>
                <a:lnTo>
                  <a:pt x="2005" y="30"/>
                </a:lnTo>
                <a:lnTo>
                  <a:pt x="2005" y="68"/>
                </a:lnTo>
                <a:lnTo>
                  <a:pt x="1907" y="68"/>
                </a:lnTo>
                <a:lnTo>
                  <a:pt x="1907" y="30"/>
                </a:lnTo>
                <a:close/>
                <a:moveTo>
                  <a:pt x="2054" y="20"/>
                </a:moveTo>
                <a:lnTo>
                  <a:pt x="2152" y="20"/>
                </a:lnTo>
                <a:lnTo>
                  <a:pt x="2152" y="68"/>
                </a:lnTo>
                <a:lnTo>
                  <a:pt x="2054" y="68"/>
                </a:lnTo>
                <a:lnTo>
                  <a:pt x="2054" y="20"/>
                </a:lnTo>
                <a:close/>
                <a:moveTo>
                  <a:pt x="2201" y="9"/>
                </a:moveTo>
                <a:lnTo>
                  <a:pt x="2299" y="9"/>
                </a:lnTo>
                <a:lnTo>
                  <a:pt x="2299" y="68"/>
                </a:lnTo>
                <a:lnTo>
                  <a:pt x="2201" y="68"/>
                </a:lnTo>
                <a:lnTo>
                  <a:pt x="2201" y="9"/>
                </a:lnTo>
                <a:close/>
                <a:moveTo>
                  <a:pt x="2348" y="14"/>
                </a:moveTo>
                <a:lnTo>
                  <a:pt x="2445" y="14"/>
                </a:lnTo>
                <a:lnTo>
                  <a:pt x="2445" y="68"/>
                </a:lnTo>
                <a:lnTo>
                  <a:pt x="2348" y="68"/>
                </a:lnTo>
                <a:lnTo>
                  <a:pt x="2348" y="14"/>
                </a:lnTo>
                <a:close/>
                <a:moveTo>
                  <a:pt x="2493" y="58"/>
                </a:moveTo>
                <a:lnTo>
                  <a:pt x="2591" y="58"/>
                </a:lnTo>
                <a:lnTo>
                  <a:pt x="2591" y="68"/>
                </a:lnTo>
                <a:lnTo>
                  <a:pt x="2493" y="68"/>
                </a:lnTo>
                <a:lnTo>
                  <a:pt x="2493" y="58"/>
                </a:lnTo>
                <a:close/>
                <a:moveTo>
                  <a:pt x="2640" y="8"/>
                </a:moveTo>
                <a:lnTo>
                  <a:pt x="2738" y="8"/>
                </a:lnTo>
                <a:lnTo>
                  <a:pt x="2738" y="68"/>
                </a:lnTo>
                <a:lnTo>
                  <a:pt x="2640" y="68"/>
                </a:lnTo>
                <a:lnTo>
                  <a:pt x="2640" y="8"/>
                </a:lnTo>
                <a:close/>
                <a:moveTo>
                  <a:pt x="2787" y="0"/>
                </a:moveTo>
                <a:lnTo>
                  <a:pt x="2885" y="0"/>
                </a:lnTo>
                <a:lnTo>
                  <a:pt x="2885" y="68"/>
                </a:lnTo>
                <a:lnTo>
                  <a:pt x="2787" y="68"/>
                </a:lnTo>
                <a:lnTo>
                  <a:pt x="2787" y="0"/>
                </a:lnTo>
                <a:close/>
                <a:moveTo>
                  <a:pt x="2934" y="25"/>
                </a:moveTo>
                <a:lnTo>
                  <a:pt x="3032" y="25"/>
                </a:lnTo>
                <a:lnTo>
                  <a:pt x="3032" y="68"/>
                </a:lnTo>
                <a:lnTo>
                  <a:pt x="2934" y="68"/>
                </a:lnTo>
                <a:lnTo>
                  <a:pt x="2934" y="25"/>
                </a:lnTo>
                <a:close/>
                <a:moveTo>
                  <a:pt x="3080" y="9"/>
                </a:moveTo>
                <a:lnTo>
                  <a:pt x="3178" y="9"/>
                </a:lnTo>
                <a:lnTo>
                  <a:pt x="3178" y="68"/>
                </a:lnTo>
                <a:lnTo>
                  <a:pt x="3080" y="68"/>
                </a:lnTo>
                <a:lnTo>
                  <a:pt x="3080" y="9"/>
                </a:lnTo>
                <a:close/>
                <a:moveTo>
                  <a:pt x="3227" y="39"/>
                </a:moveTo>
                <a:lnTo>
                  <a:pt x="3325" y="39"/>
                </a:lnTo>
                <a:lnTo>
                  <a:pt x="3325" y="68"/>
                </a:lnTo>
                <a:lnTo>
                  <a:pt x="3227" y="68"/>
                </a:lnTo>
                <a:lnTo>
                  <a:pt x="3227" y="39"/>
                </a:lnTo>
                <a:close/>
                <a:moveTo>
                  <a:pt x="3374" y="9"/>
                </a:moveTo>
                <a:lnTo>
                  <a:pt x="3472" y="9"/>
                </a:lnTo>
                <a:lnTo>
                  <a:pt x="3472" y="68"/>
                </a:lnTo>
                <a:lnTo>
                  <a:pt x="3374" y="68"/>
                </a:lnTo>
                <a:lnTo>
                  <a:pt x="3374" y="9"/>
                </a:lnTo>
                <a:close/>
                <a:moveTo>
                  <a:pt x="3521" y="63"/>
                </a:moveTo>
                <a:lnTo>
                  <a:pt x="3619" y="63"/>
                </a:lnTo>
                <a:lnTo>
                  <a:pt x="3619" y="68"/>
                </a:lnTo>
                <a:lnTo>
                  <a:pt x="3521" y="68"/>
                </a:lnTo>
                <a:lnTo>
                  <a:pt x="3521" y="63"/>
                </a:lnTo>
                <a:close/>
                <a:moveTo>
                  <a:pt x="3668" y="16"/>
                </a:moveTo>
                <a:lnTo>
                  <a:pt x="3766" y="16"/>
                </a:lnTo>
                <a:lnTo>
                  <a:pt x="3766" y="68"/>
                </a:lnTo>
                <a:lnTo>
                  <a:pt x="3668" y="68"/>
                </a:lnTo>
                <a:lnTo>
                  <a:pt x="3668" y="16"/>
                </a:lnTo>
                <a:close/>
                <a:moveTo>
                  <a:pt x="3814" y="29"/>
                </a:moveTo>
                <a:lnTo>
                  <a:pt x="3912" y="29"/>
                </a:lnTo>
                <a:lnTo>
                  <a:pt x="3912" y="68"/>
                </a:lnTo>
                <a:lnTo>
                  <a:pt x="3814" y="68"/>
                </a:lnTo>
                <a:lnTo>
                  <a:pt x="3814" y="29"/>
                </a:lnTo>
                <a:close/>
                <a:moveTo>
                  <a:pt x="3960" y="39"/>
                </a:moveTo>
                <a:lnTo>
                  <a:pt x="4058" y="39"/>
                </a:lnTo>
                <a:lnTo>
                  <a:pt x="4058" y="68"/>
                </a:lnTo>
                <a:lnTo>
                  <a:pt x="3960" y="68"/>
                </a:lnTo>
                <a:lnTo>
                  <a:pt x="3960" y="39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0DDAE65-8454-BF8A-6022-809C54AC1B8B}"/>
              </a:ext>
            </a:extLst>
          </p:cNvPr>
          <p:cNvSpPr>
            <a:spLocks noEditPoints="1"/>
          </p:cNvSpPr>
          <p:nvPr/>
        </p:nvSpPr>
        <p:spPr bwMode="auto">
          <a:xfrm>
            <a:off x="1376153" y="4392875"/>
            <a:ext cx="6442075" cy="103188"/>
          </a:xfrm>
          <a:custGeom>
            <a:avLst/>
            <a:gdLst>
              <a:gd name="T0" fmla="*/ 98 w 4058"/>
              <a:gd name="T1" fmla="*/ 60 h 65"/>
              <a:gd name="T2" fmla="*/ 147 w 4058"/>
              <a:gd name="T3" fmla="*/ 35 h 65"/>
              <a:gd name="T4" fmla="*/ 147 w 4058"/>
              <a:gd name="T5" fmla="*/ 37 h 65"/>
              <a:gd name="T6" fmla="*/ 391 w 4058"/>
              <a:gd name="T7" fmla="*/ 31 h 65"/>
              <a:gd name="T8" fmla="*/ 293 w 4058"/>
              <a:gd name="T9" fmla="*/ 31 h 65"/>
              <a:gd name="T10" fmla="*/ 538 w 4058"/>
              <a:gd name="T11" fmla="*/ 33 h 65"/>
              <a:gd name="T12" fmla="*/ 587 w 4058"/>
              <a:gd name="T13" fmla="*/ 31 h 65"/>
              <a:gd name="T14" fmla="*/ 587 w 4058"/>
              <a:gd name="T15" fmla="*/ 33 h 65"/>
              <a:gd name="T16" fmla="*/ 832 w 4058"/>
              <a:gd name="T17" fmla="*/ 31 h 65"/>
              <a:gd name="T18" fmla="*/ 734 w 4058"/>
              <a:gd name="T19" fmla="*/ 31 h 65"/>
              <a:gd name="T20" fmla="*/ 978 w 4058"/>
              <a:gd name="T21" fmla="*/ 41 h 65"/>
              <a:gd name="T22" fmla="*/ 1026 w 4058"/>
              <a:gd name="T23" fmla="*/ 26 h 65"/>
              <a:gd name="T24" fmla="*/ 1026 w 4058"/>
              <a:gd name="T25" fmla="*/ 30 h 65"/>
              <a:gd name="T26" fmla="*/ 1271 w 4058"/>
              <a:gd name="T27" fmla="*/ 25 h 65"/>
              <a:gd name="T28" fmla="*/ 1173 w 4058"/>
              <a:gd name="T29" fmla="*/ 25 h 65"/>
              <a:gd name="T30" fmla="*/ 1418 w 4058"/>
              <a:gd name="T31" fmla="*/ 25 h 65"/>
              <a:gd name="T32" fmla="*/ 1467 w 4058"/>
              <a:gd name="T33" fmla="*/ 59 h 65"/>
              <a:gd name="T34" fmla="*/ 1467 w 4058"/>
              <a:gd name="T35" fmla="*/ 60 h 65"/>
              <a:gd name="T36" fmla="*/ 1711 w 4058"/>
              <a:gd name="T37" fmla="*/ 20 h 65"/>
              <a:gd name="T38" fmla="*/ 1614 w 4058"/>
              <a:gd name="T39" fmla="*/ 20 h 65"/>
              <a:gd name="T40" fmla="*/ 1858 w 4058"/>
              <a:gd name="T41" fmla="*/ 28 h 65"/>
              <a:gd name="T42" fmla="*/ 1907 w 4058"/>
              <a:gd name="T43" fmla="*/ 29 h 65"/>
              <a:gd name="T44" fmla="*/ 1907 w 4058"/>
              <a:gd name="T45" fmla="*/ 32 h 65"/>
              <a:gd name="T46" fmla="*/ 2152 w 4058"/>
              <a:gd name="T47" fmla="*/ 18 h 65"/>
              <a:gd name="T48" fmla="*/ 2054 w 4058"/>
              <a:gd name="T49" fmla="*/ 18 h 65"/>
              <a:gd name="T50" fmla="*/ 2299 w 4058"/>
              <a:gd name="T51" fmla="*/ 11 h 65"/>
              <a:gd name="T52" fmla="*/ 2348 w 4058"/>
              <a:gd name="T53" fmla="*/ 12 h 65"/>
              <a:gd name="T54" fmla="*/ 2348 w 4058"/>
              <a:gd name="T55" fmla="*/ 16 h 65"/>
              <a:gd name="T56" fmla="*/ 2591 w 4058"/>
              <a:gd name="T57" fmla="*/ 58 h 65"/>
              <a:gd name="T58" fmla="*/ 2493 w 4058"/>
              <a:gd name="T59" fmla="*/ 58 h 65"/>
              <a:gd name="T60" fmla="*/ 2738 w 4058"/>
              <a:gd name="T61" fmla="*/ 10 h 65"/>
              <a:gd name="T62" fmla="*/ 2787 w 4058"/>
              <a:gd name="T63" fmla="*/ 0 h 65"/>
              <a:gd name="T64" fmla="*/ 2787 w 4058"/>
              <a:gd name="T65" fmla="*/ 2 h 65"/>
              <a:gd name="T66" fmla="*/ 3032 w 4058"/>
              <a:gd name="T67" fmla="*/ 24 h 65"/>
              <a:gd name="T68" fmla="*/ 2934 w 4058"/>
              <a:gd name="T69" fmla="*/ 24 h 65"/>
              <a:gd name="T70" fmla="*/ 3178 w 4058"/>
              <a:gd name="T71" fmla="*/ 11 h 65"/>
              <a:gd name="T72" fmla="*/ 3227 w 4058"/>
              <a:gd name="T73" fmla="*/ 39 h 65"/>
              <a:gd name="T74" fmla="*/ 3227 w 4058"/>
              <a:gd name="T75" fmla="*/ 41 h 65"/>
              <a:gd name="T76" fmla="*/ 3472 w 4058"/>
              <a:gd name="T77" fmla="*/ 8 h 65"/>
              <a:gd name="T78" fmla="*/ 3374 w 4058"/>
              <a:gd name="T79" fmla="*/ 8 h 65"/>
              <a:gd name="T80" fmla="*/ 3619 w 4058"/>
              <a:gd name="T81" fmla="*/ 65 h 65"/>
              <a:gd name="T82" fmla="*/ 3668 w 4058"/>
              <a:gd name="T83" fmla="*/ 15 h 65"/>
              <a:gd name="T84" fmla="*/ 3668 w 4058"/>
              <a:gd name="T85" fmla="*/ 18 h 65"/>
              <a:gd name="T86" fmla="*/ 3912 w 4058"/>
              <a:gd name="T87" fmla="*/ 30 h 65"/>
              <a:gd name="T88" fmla="*/ 3814 w 4058"/>
              <a:gd name="T89" fmla="*/ 30 h 65"/>
              <a:gd name="T90" fmla="*/ 4058 w 4058"/>
              <a:gd name="T91" fmla="*/ 4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58" h="65">
                <a:moveTo>
                  <a:pt x="0" y="59"/>
                </a:moveTo>
                <a:lnTo>
                  <a:pt x="98" y="59"/>
                </a:lnTo>
                <a:lnTo>
                  <a:pt x="98" y="60"/>
                </a:lnTo>
                <a:lnTo>
                  <a:pt x="0" y="60"/>
                </a:lnTo>
                <a:lnTo>
                  <a:pt x="0" y="59"/>
                </a:lnTo>
                <a:close/>
                <a:moveTo>
                  <a:pt x="147" y="35"/>
                </a:moveTo>
                <a:lnTo>
                  <a:pt x="244" y="35"/>
                </a:lnTo>
                <a:lnTo>
                  <a:pt x="244" y="37"/>
                </a:lnTo>
                <a:lnTo>
                  <a:pt x="147" y="37"/>
                </a:lnTo>
                <a:lnTo>
                  <a:pt x="147" y="35"/>
                </a:lnTo>
                <a:close/>
                <a:moveTo>
                  <a:pt x="293" y="31"/>
                </a:moveTo>
                <a:lnTo>
                  <a:pt x="391" y="31"/>
                </a:lnTo>
                <a:lnTo>
                  <a:pt x="391" y="33"/>
                </a:lnTo>
                <a:lnTo>
                  <a:pt x="293" y="33"/>
                </a:lnTo>
                <a:lnTo>
                  <a:pt x="293" y="31"/>
                </a:lnTo>
                <a:close/>
                <a:moveTo>
                  <a:pt x="440" y="31"/>
                </a:moveTo>
                <a:lnTo>
                  <a:pt x="538" y="31"/>
                </a:lnTo>
                <a:lnTo>
                  <a:pt x="538" y="33"/>
                </a:lnTo>
                <a:lnTo>
                  <a:pt x="440" y="33"/>
                </a:lnTo>
                <a:lnTo>
                  <a:pt x="440" y="31"/>
                </a:lnTo>
                <a:close/>
                <a:moveTo>
                  <a:pt x="587" y="31"/>
                </a:moveTo>
                <a:lnTo>
                  <a:pt x="685" y="31"/>
                </a:lnTo>
                <a:lnTo>
                  <a:pt x="685" y="33"/>
                </a:lnTo>
                <a:lnTo>
                  <a:pt x="587" y="33"/>
                </a:lnTo>
                <a:lnTo>
                  <a:pt x="587" y="31"/>
                </a:lnTo>
                <a:close/>
                <a:moveTo>
                  <a:pt x="734" y="31"/>
                </a:moveTo>
                <a:lnTo>
                  <a:pt x="832" y="31"/>
                </a:lnTo>
                <a:lnTo>
                  <a:pt x="832" y="33"/>
                </a:lnTo>
                <a:lnTo>
                  <a:pt x="734" y="33"/>
                </a:lnTo>
                <a:lnTo>
                  <a:pt x="734" y="31"/>
                </a:lnTo>
                <a:close/>
                <a:moveTo>
                  <a:pt x="881" y="37"/>
                </a:moveTo>
                <a:lnTo>
                  <a:pt x="978" y="37"/>
                </a:lnTo>
                <a:lnTo>
                  <a:pt x="978" y="41"/>
                </a:lnTo>
                <a:lnTo>
                  <a:pt x="881" y="41"/>
                </a:lnTo>
                <a:lnTo>
                  <a:pt x="881" y="37"/>
                </a:lnTo>
                <a:close/>
                <a:moveTo>
                  <a:pt x="1026" y="26"/>
                </a:moveTo>
                <a:lnTo>
                  <a:pt x="1124" y="26"/>
                </a:lnTo>
                <a:lnTo>
                  <a:pt x="1124" y="30"/>
                </a:lnTo>
                <a:lnTo>
                  <a:pt x="1026" y="30"/>
                </a:lnTo>
                <a:lnTo>
                  <a:pt x="1026" y="26"/>
                </a:lnTo>
                <a:close/>
                <a:moveTo>
                  <a:pt x="1173" y="25"/>
                </a:moveTo>
                <a:lnTo>
                  <a:pt x="1271" y="25"/>
                </a:lnTo>
                <a:lnTo>
                  <a:pt x="1271" y="28"/>
                </a:lnTo>
                <a:lnTo>
                  <a:pt x="1173" y="28"/>
                </a:lnTo>
                <a:lnTo>
                  <a:pt x="1173" y="25"/>
                </a:lnTo>
                <a:close/>
                <a:moveTo>
                  <a:pt x="1320" y="23"/>
                </a:moveTo>
                <a:lnTo>
                  <a:pt x="1418" y="23"/>
                </a:lnTo>
                <a:lnTo>
                  <a:pt x="1418" y="25"/>
                </a:lnTo>
                <a:lnTo>
                  <a:pt x="1320" y="25"/>
                </a:lnTo>
                <a:lnTo>
                  <a:pt x="1320" y="23"/>
                </a:lnTo>
                <a:close/>
                <a:moveTo>
                  <a:pt x="1467" y="59"/>
                </a:moveTo>
                <a:lnTo>
                  <a:pt x="1565" y="59"/>
                </a:lnTo>
                <a:lnTo>
                  <a:pt x="1565" y="60"/>
                </a:lnTo>
                <a:lnTo>
                  <a:pt x="1467" y="60"/>
                </a:lnTo>
                <a:lnTo>
                  <a:pt x="1467" y="59"/>
                </a:lnTo>
                <a:close/>
                <a:moveTo>
                  <a:pt x="1614" y="20"/>
                </a:moveTo>
                <a:lnTo>
                  <a:pt x="1711" y="20"/>
                </a:lnTo>
                <a:lnTo>
                  <a:pt x="1711" y="23"/>
                </a:lnTo>
                <a:lnTo>
                  <a:pt x="1614" y="23"/>
                </a:lnTo>
                <a:lnTo>
                  <a:pt x="1614" y="20"/>
                </a:lnTo>
                <a:close/>
                <a:moveTo>
                  <a:pt x="1760" y="25"/>
                </a:moveTo>
                <a:lnTo>
                  <a:pt x="1858" y="25"/>
                </a:lnTo>
                <a:lnTo>
                  <a:pt x="1858" y="28"/>
                </a:lnTo>
                <a:lnTo>
                  <a:pt x="1760" y="28"/>
                </a:lnTo>
                <a:lnTo>
                  <a:pt x="1760" y="25"/>
                </a:lnTo>
                <a:close/>
                <a:moveTo>
                  <a:pt x="1907" y="29"/>
                </a:moveTo>
                <a:lnTo>
                  <a:pt x="2005" y="29"/>
                </a:lnTo>
                <a:lnTo>
                  <a:pt x="2005" y="32"/>
                </a:lnTo>
                <a:lnTo>
                  <a:pt x="1907" y="32"/>
                </a:lnTo>
                <a:lnTo>
                  <a:pt x="1907" y="29"/>
                </a:lnTo>
                <a:close/>
                <a:moveTo>
                  <a:pt x="2054" y="18"/>
                </a:moveTo>
                <a:lnTo>
                  <a:pt x="2152" y="18"/>
                </a:lnTo>
                <a:lnTo>
                  <a:pt x="2152" y="22"/>
                </a:lnTo>
                <a:lnTo>
                  <a:pt x="2054" y="22"/>
                </a:lnTo>
                <a:lnTo>
                  <a:pt x="2054" y="18"/>
                </a:lnTo>
                <a:close/>
                <a:moveTo>
                  <a:pt x="2201" y="7"/>
                </a:moveTo>
                <a:lnTo>
                  <a:pt x="2299" y="7"/>
                </a:lnTo>
                <a:lnTo>
                  <a:pt x="2299" y="11"/>
                </a:lnTo>
                <a:lnTo>
                  <a:pt x="2201" y="11"/>
                </a:lnTo>
                <a:lnTo>
                  <a:pt x="2201" y="7"/>
                </a:lnTo>
                <a:close/>
                <a:moveTo>
                  <a:pt x="2348" y="12"/>
                </a:moveTo>
                <a:lnTo>
                  <a:pt x="2445" y="12"/>
                </a:lnTo>
                <a:lnTo>
                  <a:pt x="2445" y="16"/>
                </a:lnTo>
                <a:lnTo>
                  <a:pt x="2348" y="16"/>
                </a:lnTo>
                <a:lnTo>
                  <a:pt x="2348" y="12"/>
                </a:lnTo>
                <a:close/>
                <a:moveTo>
                  <a:pt x="2493" y="58"/>
                </a:moveTo>
                <a:lnTo>
                  <a:pt x="2591" y="58"/>
                </a:lnTo>
                <a:lnTo>
                  <a:pt x="2591" y="60"/>
                </a:lnTo>
                <a:lnTo>
                  <a:pt x="2493" y="60"/>
                </a:lnTo>
                <a:lnTo>
                  <a:pt x="2493" y="58"/>
                </a:lnTo>
                <a:close/>
                <a:moveTo>
                  <a:pt x="2640" y="5"/>
                </a:moveTo>
                <a:lnTo>
                  <a:pt x="2738" y="5"/>
                </a:lnTo>
                <a:lnTo>
                  <a:pt x="2738" y="10"/>
                </a:lnTo>
                <a:lnTo>
                  <a:pt x="2640" y="10"/>
                </a:lnTo>
                <a:lnTo>
                  <a:pt x="2640" y="5"/>
                </a:lnTo>
                <a:close/>
                <a:moveTo>
                  <a:pt x="2787" y="0"/>
                </a:moveTo>
                <a:lnTo>
                  <a:pt x="2885" y="0"/>
                </a:lnTo>
                <a:lnTo>
                  <a:pt x="2885" y="2"/>
                </a:lnTo>
                <a:lnTo>
                  <a:pt x="2787" y="2"/>
                </a:lnTo>
                <a:lnTo>
                  <a:pt x="2787" y="0"/>
                </a:lnTo>
                <a:close/>
                <a:moveTo>
                  <a:pt x="2934" y="24"/>
                </a:moveTo>
                <a:lnTo>
                  <a:pt x="3032" y="24"/>
                </a:lnTo>
                <a:lnTo>
                  <a:pt x="3032" y="27"/>
                </a:lnTo>
                <a:lnTo>
                  <a:pt x="2934" y="27"/>
                </a:lnTo>
                <a:lnTo>
                  <a:pt x="2934" y="24"/>
                </a:lnTo>
                <a:close/>
                <a:moveTo>
                  <a:pt x="3080" y="8"/>
                </a:moveTo>
                <a:lnTo>
                  <a:pt x="3178" y="8"/>
                </a:lnTo>
                <a:lnTo>
                  <a:pt x="3178" y="11"/>
                </a:lnTo>
                <a:lnTo>
                  <a:pt x="3080" y="11"/>
                </a:lnTo>
                <a:lnTo>
                  <a:pt x="3080" y="8"/>
                </a:lnTo>
                <a:close/>
                <a:moveTo>
                  <a:pt x="3227" y="39"/>
                </a:moveTo>
                <a:lnTo>
                  <a:pt x="3325" y="39"/>
                </a:lnTo>
                <a:lnTo>
                  <a:pt x="3325" y="41"/>
                </a:lnTo>
                <a:lnTo>
                  <a:pt x="3227" y="41"/>
                </a:lnTo>
                <a:lnTo>
                  <a:pt x="3227" y="39"/>
                </a:lnTo>
                <a:close/>
                <a:moveTo>
                  <a:pt x="3374" y="8"/>
                </a:moveTo>
                <a:lnTo>
                  <a:pt x="3472" y="8"/>
                </a:lnTo>
                <a:lnTo>
                  <a:pt x="3472" y="11"/>
                </a:lnTo>
                <a:lnTo>
                  <a:pt x="3374" y="11"/>
                </a:lnTo>
                <a:lnTo>
                  <a:pt x="3374" y="8"/>
                </a:lnTo>
                <a:close/>
                <a:moveTo>
                  <a:pt x="3521" y="61"/>
                </a:moveTo>
                <a:lnTo>
                  <a:pt x="3619" y="61"/>
                </a:lnTo>
                <a:lnTo>
                  <a:pt x="3619" y="65"/>
                </a:lnTo>
                <a:lnTo>
                  <a:pt x="3521" y="65"/>
                </a:lnTo>
                <a:lnTo>
                  <a:pt x="3521" y="61"/>
                </a:lnTo>
                <a:close/>
                <a:moveTo>
                  <a:pt x="3668" y="15"/>
                </a:moveTo>
                <a:lnTo>
                  <a:pt x="3766" y="15"/>
                </a:lnTo>
                <a:lnTo>
                  <a:pt x="3766" y="18"/>
                </a:lnTo>
                <a:lnTo>
                  <a:pt x="3668" y="18"/>
                </a:lnTo>
                <a:lnTo>
                  <a:pt x="3668" y="15"/>
                </a:lnTo>
                <a:close/>
                <a:moveTo>
                  <a:pt x="3814" y="30"/>
                </a:moveTo>
                <a:lnTo>
                  <a:pt x="3912" y="30"/>
                </a:lnTo>
                <a:lnTo>
                  <a:pt x="3912" y="31"/>
                </a:lnTo>
                <a:lnTo>
                  <a:pt x="3814" y="31"/>
                </a:lnTo>
                <a:lnTo>
                  <a:pt x="3814" y="30"/>
                </a:lnTo>
                <a:close/>
                <a:moveTo>
                  <a:pt x="3960" y="39"/>
                </a:moveTo>
                <a:lnTo>
                  <a:pt x="4058" y="39"/>
                </a:lnTo>
                <a:lnTo>
                  <a:pt x="4058" y="41"/>
                </a:lnTo>
                <a:lnTo>
                  <a:pt x="3960" y="41"/>
                </a:lnTo>
                <a:lnTo>
                  <a:pt x="3960" y="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7C268D1-587C-9FD8-D5C9-C2EBA211110C}"/>
              </a:ext>
            </a:extLst>
          </p:cNvPr>
          <p:cNvSpPr>
            <a:spLocks noEditPoints="1"/>
          </p:cNvSpPr>
          <p:nvPr/>
        </p:nvSpPr>
        <p:spPr bwMode="auto">
          <a:xfrm>
            <a:off x="1376153" y="4392875"/>
            <a:ext cx="6442075" cy="103188"/>
          </a:xfrm>
          <a:custGeom>
            <a:avLst/>
            <a:gdLst>
              <a:gd name="T0" fmla="*/ 98 w 4058"/>
              <a:gd name="T1" fmla="*/ 60 h 65"/>
              <a:gd name="T2" fmla="*/ 147 w 4058"/>
              <a:gd name="T3" fmla="*/ 35 h 65"/>
              <a:gd name="T4" fmla="*/ 147 w 4058"/>
              <a:gd name="T5" fmla="*/ 37 h 65"/>
              <a:gd name="T6" fmla="*/ 391 w 4058"/>
              <a:gd name="T7" fmla="*/ 31 h 65"/>
              <a:gd name="T8" fmla="*/ 293 w 4058"/>
              <a:gd name="T9" fmla="*/ 31 h 65"/>
              <a:gd name="T10" fmla="*/ 538 w 4058"/>
              <a:gd name="T11" fmla="*/ 33 h 65"/>
              <a:gd name="T12" fmla="*/ 587 w 4058"/>
              <a:gd name="T13" fmla="*/ 31 h 65"/>
              <a:gd name="T14" fmla="*/ 587 w 4058"/>
              <a:gd name="T15" fmla="*/ 33 h 65"/>
              <a:gd name="T16" fmla="*/ 832 w 4058"/>
              <a:gd name="T17" fmla="*/ 31 h 65"/>
              <a:gd name="T18" fmla="*/ 734 w 4058"/>
              <a:gd name="T19" fmla="*/ 31 h 65"/>
              <a:gd name="T20" fmla="*/ 978 w 4058"/>
              <a:gd name="T21" fmla="*/ 41 h 65"/>
              <a:gd name="T22" fmla="*/ 1026 w 4058"/>
              <a:gd name="T23" fmla="*/ 26 h 65"/>
              <a:gd name="T24" fmla="*/ 1026 w 4058"/>
              <a:gd name="T25" fmla="*/ 30 h 65"/>
              <a:gd name="T26" fmla="*/ 1271 w 4058"/>
              <a:gd name="T27" fmla="*/ 25 h 65"/>
              <a:gd name="T28" fmla="*/ 1173 w 4058"/>
              <a:gd name="T29" fmla="*/ 25 h 65"/>
              <a:gd name="T30" fmla="*/ 1418 w 4058"/>
              <a:gd name="T31" fmla="*/ 25 h 65"/>
              <a:gd name="T32" fmla="*/ 1467 w 4058"/>
              <a:gd name="T33" fmla="*/ 59 h 65"/>
              <a:gd name="T34" fmla="*/ 1467 w 4058"/>
              <a:gd name="T35" fmla="*/ 60 h 65"/>
              <a:gd name="T36" fmla="*/ 1711 w 4058"/>
              <a:gd name="T37" fmla="*/ 20 h 65"/>
              <a:gd name="T38" fmla="*/ 1614 w 4058"/>
              <a:gd name="T39" fmla="*/ 20 h 65"/>
              <a:gd name="T40" fmla="*/ 1858 w 4058"/>
              <a:gd name="T41" fmla="*/ 28 h 65"/>
              <a:gd name="T42" fmla="*/ 1907 w 4058"/>
              <a:gd name="T43" fmla="*/ 29 h 65"/>
              <a:gd name="T44" fmla="*/ 1907 w 4058"/>
              <a:gd name="T45" fmla="*/ 32 h 65"/>
              <a:gd name="T46" fmla="*/ 2152 w 4058"/>
              <a:gd name="T47" fmla="*/ 18 h 65"/>
              <a:gd name="T48" fmla="*/ 2054 w 4058"/>
              <a:gd name="T49" fmla="*/ 18 h 65"/>
              <a:gd name="T50" fmla="*/ 2299 w 4058"/>
              <a:gd name="T51" fmla="*/ 11 h 65"/>
              <a:gd name="T52" fmla="*/ 2348 w 4058"/>
              <a:gd name="T53" fmla="*/ 12 h 65"/>
              <a:gd name="T54" fmla="*/ 2348 w 4058"/>
              <a:gd name="T55" fmla="*/ 16 h 65"/>
              <a:gd name="T56" fmla="*/ 2591 w 4058"/>
              <a:gd name="T57" fmla="*/ 58 h 65"/>
              <a:gd name="T58" fmla="*/ 2493 w 4058"/>
              <a:gd name="T59" fmla="*/ 58 h 65"/>
              <a:gd name="T60" fmla="*/ 2738 w 4058"/>
              <a:gd name="T61" fmla="*/ 10 h 65"/>
              <a:gd name="T62" fmla="*/ 2787 w 4058"/>
              <a:gd name="T63" fmla="*/ 0 h 65"/>
              <a:gd name="T64" fmla="*/ 2787 w 4058"/>
              <a:gd name="T65" fmla="*/ 2 h 65"/>
              <a:gd name="T66" fmla="*/ 3032 w 4058"/>
              <a:gd name="T67" fmla="*/ 24 h 65"/>
              <a:gd name="T68" fmla="*/ 2934 w 4058"/>
              <a:gd name="T69" fmla="*/ 24 h 65"/>
              <a:gd name="T70" fmla="*/ 3178 w 4058"/>
              <a:gd name="T71" fmla="*/ 11 h 65"/>
              <a:gd name="T72" fmla="*/ 3227 w 4058"/>
              <a:gd name="T73" fmla="*/ 39 h 65"/>
              <a:gd name="T74" fmla="*/ 3227 w 4058"/>
              <a:gd name="T75" fmla="*/ 41 h 65"/>
              <a:gd name="T76" fmla="*/ 3472 w 4058"/>
              <a:gd name="T77" fmla="*/ 8 h 65"/>
              <a:gd name="T78" fmla="*/ 3374 w 4058"/>
              <a:gd name="T79" fmla="*/ 8 h 65"/>
              <a:gd name="T80" fmla="*/ 3619 w 4058"/>
              <a:gd name="T81" fmla="*/ 65 h 65"/>
              <a:gd name="T82" fmla="*/ 3668 w 4058"/>
              <a:gd name="T83" fmla="*/ 15 h 65"/>
              <a:gd name="T84" fmla="*/ 3668 w 4058"/>
              <a:gd name="T85" fmla="*/ 18 h 65"/>
              <a:gd name="T86" fmla="*/ 3912 w 4058"/>
              <a:gd name="T87" fmla="*/ 30 h 65"/>
              <a:gd name="T88" fmla="*/ 3814 w 4058"/>
              <a:gd name="T89" fmla="*/ 30 h 65"/>
              <a:gd name="T90" fmla="*/ 4058 w 4058"/>
              <a:gd name="T91" fmla="*/ 4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58" h="65">
                <a:moveTo>
                  <a:pt x="0" y="59"/>
                </a:moveTo>
                <a:lnTo>
                  <a:pt x="98" y="59"/>
                </a:lnTo>
                <a:lnTo>
                  <a:pt x="98" y="60"/>
                </a:lnTo>
                <a:lnTo>
                  <a:pt x="0" y="60"/>
                </a:lnTo>
                <a:lnTo>
                  <a:pt x="0" y="59"/>
                </a:lnTo>
                <a:close/>
                <a:moveTo>
                  <a:pt x="147" y="35"/>
                </a:moveTo>
                <a:lnTo>
                  <a:pt x="244" y="35"/>
                </a:lnTo>
                <a:lnTo>
                  <a:pt x="244" y="37"/>
                </a:lnTo>
                <a:lnTo>
                  <a:pt x="147" y="37"/>
                </a:lnTo>
                <a:lnTo>
                  <a:pt x="147" y="35"/>
                </a:lnTo>
                <a:close/>
                <a:moveTo>
                  <a:pt x="293" y="31"/>
                </a:moveTo>
                <a:lnTo>
                  <a:pt x="391" y="31"/>
                </a:lnTo>
                <a:lnTo>
                  <a:pt x="391" y="33"/>
                </a:lnTo>
                <a:lnTo>
                  <a:pt x="293" y="33"/>
                </a:lnTo>
                <a:lnTo>
                  <a:pt x="293" y="31"/>
                </a:lnTo>
                <a:close/>
                <a:moveTo>
                  <a:pt x="440" y="31"/>
                </a:moveTo>
                <a:lnTo>
                  <a:pt x="538" y="31"/>
                </a:lnTo>
                <a:lnTo>
                  <a:pt x="538" y="33"/>
                </a:lnTo>
                <a:lnTo>
                  <a:pt x="440" y="33"/>
                </a:lnTo>
                <a:lnTo>
                  <a:pt x="440" y="31"/>
                </a:lnTo>
                <a:close/>
                <a:moveTo>
                  <a:pt x="587" y="31"/>
                </a:moveTo>
                <a:lnTo>
                  <a:pt x="685" y="31"/>
                </a:lnTo>
                <a:lnTo>
                  <a:pt x="685" y="33"/>
                </a:lnTo>
                <a:lnTo>
                  <a:pt x="587" y="33"/>
                </a:lnTo>
                <a:lnTo>
                  <a:pt x="587" y="31"/>
                </a:lnTo>
                <a:close/>
                <a:moveTo>
                  <a:pt x="734" y="31"/>
                </a:moveTo>
                <a:lnTo>
                  <a:pt x="832" y="31"/>
                </a:lnTo>
                <a:lnTo>
                  <a:pt x="832" y="33"/>
                </a:lnTo>
                <a:lnTo>
                  <a:pt x="734" y="33"/>
                </a:lnTo>
                <a:lnTo>
                  <a:pt x="734" y="31"/>
                </a:lnTo>
                <a:close/>
                <a:moveTo>
                  <a:pt x="881" y="37"/>
                </a:moveTo>
                <a:lnTo>
                  <a:pt x="978" y="37"/>
                </a:lnTo>
                <a:lnTo>
                  <a:pt x="978" y="41"/>
                </a:lnTo>
                <a:lnTo>
                  <a:pt x="881" y="41"/>
                </a:lnTo>
                <a:lnTo>
                  <a:pt x="881" y="37"/>
                </a:lnTo>
                <a:close/>
                <a:moveTo>
                  <a:pt x="1026" y="26"/>
                </a:moveTo>
                <a:lnTo>
                  <a:pt x="1124" y="26"/>
                </a:lnTo>
                <a:lnTo>
                  <a:pt x="1124" y="30"/>
                </a:lnTo>
                <a:lnTo>
                  <a:pt x="1026" y="30"/>
                </a:lnTo>
                <a:lnTo>
                  <a:pt x="1026" y="26"/>
                </a:lnTo>
                <a:close/>
                <a:moveTo>
                  <a:pt x="1173" y="25"/>
                </a:moveTo>
                <a:lnTo>
                  <a:pt x="1271" y="25"/>
                </a:lnTo>
                <a:lnTo>
                  <a:pt x="1271" y="28"/>
                </a:lnTo>
                <a:lnTo>
                  <a:pt x="1173" y="28"/>
                </a:lnTo>
                <a:lnTo>
                  <a:pt x="1173" y="25"/>
                </a:lnTo>
                <a:close/>
                <a:moveTo>
                  <a:pt x="1320" y="23"/>
                </a:moveTo>
                <a:lnTo>
                  <a:pt x="1418" y="23"/>
                </a:lnTo>
                <a:lnTo>
                  <a:pt x="1418" y="25"/>
                </a:lnTo>
                <a:lnTo>
                  <a:pt x="1320" y="25"/>
                </a:lnTo>
                <a:lnTo>
                  <a:pt x="1320" y="23"/>
                </a:lnTo>
                <a:close/>
                <a:moveTo>
                  <a:pt x="1467" y="59"/>
                </a:moveTo>
                <a:lnTo>
                  <a:pt x="1565" y="59"/>
                </a:lnTo>
                <a:lnTo>
                  <a:pt x="1565" y="60"/>
                </a:lnTo>
                <a:lnTo>
                  <a:pt x="1467" y="60"/>
                </a:lnTo>
                <a:lnTo>
                  <a:pt x="1467" y="59"/>
                </a:lnTo>
                <a:close/>
                <a:moveTo>
                  <a:pt x="1614" y="20"/>
                </a:moveTo>
                <a:lnTo>
                  <a:pt x="1711" y="20"/>
                </a:lnTo>
                <a:lnTo>
                  <a:pt x="1711" y="23"/>
                </a:lnTo>
                <a:lnTo>
                  <a:pt x="1614" y="23"/>
                </a:lnTo>
                <a:lnTo>
                  <a:pt x="1614" y="20"/>
                </a:lnTo>
                <a:close/>
                <a:moveTo>
                  <a:pt x="1760" y="25"/>
                </a:moveTo>
                <a:lnTo>
                  <a:pt x="1858" y="25"/>
                </a:lnTo>
                <a:lnTo>
                  <a:pt x="1858" y="28"/>
                </a:lnTo>
                <a:lnTo>
                  <a:pt x="1760" y="28"/>
                </a:lnTo>
                <a:lnTo>
                  <a:pt x="1760" y="25"/>
                </a:lnTo>
                <a:close/>
                <a:moveTo>
                  <a:pt x="1907" y="29"/>
                </a:moveTo>
                <a:lnTo>
                  <a:pt x="2005" y="29"/>
                </a:lnTo>
                <a:lnTo>
                  <a:pt x="2005" y="32"/>
                </a:lnTo>
                <a:lnTo>
                  <a:pt x="1907" y="32"/>
                </a:lnTo>
                <a:lnTo>
                  <a:pt x="1907" y="29"/>
                </a:lnTo>
                <a:close/>
                <a:moveTo>
                  <a:pt x="2054" y="18"/>
                </a:moveTo>
                <a:lnTo>
                  <a:pt x="2152" y="18"/>
                </a:lnTo>
                <a:lnTo>
                  <a:pt x="2152" y="22"/>
                </a:lnTo>
                <a:lnTo>
                  <a:pt x="2054" y="22"/>
                </a:lnTo>
                <a:lnTo>
                  <a:pt x="2054" y="18"/>
                </a:lnTo>
                <a:close/>
                <a:moveTo>
                  <a:pt x="2201" y="7"/>
                </a:moveTo>
                <a:lnTo>
                  <a:pt x="2299" y="7"/>
                </a:lnTo>
                <a:lnTo>
                  <a:pt x="2299" y="11"/>
                </a:lnTo>
                <a:lnTo>
                  <a:pt x="2201" y="11"/>
                </a:lnTo>
                <a:lnTo>
                  <a:pt x="2201" y="7"/>
                </a:lnTo>
                <a:close/>
                <a:moveTo>
                  <a:pt x="2348" y="12"/>
                </a:moveTo>
                <a:lnTo>
                  <a:pt x="2445" y="12"/>
                </a:lnTo>
                <a:lnTo>
                  <a:pt x="2445" y="16"/>
                </a:lnTo>
                <a:lnTo>
                  <a:pt x="2348" y="16"/>
                </a:lnTo>
                <a:lnTo>
                  <a:pt x="2348" y="12"/>
                </a:lnTo>
                <a:close/>
                <a:moveTo>
                  <a:pt x="2493" y="58"/>
                </a:moveTo>
                <a:lnTo>
                  <a:pt x="2591" y="58"/>
                </a:lnTo>
                <a:lnTo>
                  <a:pt x="2591" y="60"/>
                </a:lnTo>
                <a:lnTo>
                  <a:pt x="2493" y="60"/>
                </a:lnTo>
                <a:lnTo>
                  <a:pt x="2493" y="58"/>
                </a:lnTo>
                <a:close/>
                <a:moveTo>
                  <a:pt x="2640" y="5"/>
                </a:moveTo>
                <a:lnTo>
                  <a:pt x="2738" y="5"/>
                </a:lnTo>
                <a:lnTo>
                  <a:pt x="2738" y="10"/>
                </a:lnTo>
                <a:lnTo>
                  <a:pt x="2640" y="10"/>
                </a:lnTo>
                <a:lnTo>
                  <a:pt x="2640" y="5"/>
                </a:lnTo>
                <a:close/>
                <a:moveTo>
                  <a:pt x="2787" y="0"/>
                </a:moveTo>
                <a:lnTo>
                  <a:pt x="2885" y="0"/>
                </a:lnTo>
                <a:lnTo>
                  <a:pt x="2885" y="2"/>
                </a:lnTo>
                <a:lnTo>
                  <a:pt x="2787" y="2"/>
                </a:lnTo>
                <a:lnTo>
                  <a:pt x="2787" y="0"/>
                </a:lnTo>
                <a:close/>
                <a:moveTo>
                  <a:pt x="2934" y="24"/>
                </a:moveTo>
                <a:lnTo>
                  <a:pt x="3032" y="24"/>
                </a:lnTo>
                <a:lnTo>
                  <a:pt x="3032" y="27"/>
                </a:lnTo>
                <a:lnTo>
                  <a:pt x="2934" y="27"/>
                </a:lnTo>
                <a:lnTo>
                  <a:pt x="2934" y="24"/>
                </a:lnTo>
                <a:close/>
                <a:moveTo>
                  <a:pt x="3080" y="8"/>
                </a:moveTo>
                <a:lnTo>
                  <a:pt x="3178" y="8"/>
                </a:lnTo>
                <a:lnTo>
                  <a:pt x="3178" y="11"/>
                </a:lnTo>
                <a:lnTo>
                  <a:pt x="3080" y="11"/>
                </a:lnTo>
                <a:lnTo>
                  <a:pt x="3080" y="8"/>
                </a:lnTo>
                <a:close/>
                <a:moveTo>
                  <a:pt x="3227" y="39"/>
                </a:moveTo>
                <a:lnTo>
                  <a:pt x="3325" y="39"/>
                </a:lnTo>
                <a:lnTo>
                  <a:pt x="3325" y="41"/>
                </a:lnTo>
                <a:lnTo>
                  <a:pt x="3227" y="41"/>
                </a:lnTo>
                <a:lnTo>
                  <a:pt x="3227" y="39"/>
                </a:lnTo>
                <a:close/>
                <a:moveTo>
                  <a:pt x="3374" y="8"/>
                </a:moveTo>
                <a:lnTo>
                  <a:pt x="3472" y="8"/>
                </a:lnTo>
                <a:lnTo>
                  <a:pt x="3472" y="11"/>
                </a:lnTo>
                <a:lnTo>
                  <a:pt x="3374" y="11"/>
                </a:lnTo>
                <a:lnTo>
                  <a:pt x="3374" y="8"/>
                </a:lnTo>
                <a:close/>
                <a:moveTo>
                  <a:pt x="3521" y="61"/>
                </a:moveTo>
                <a:lnTo>
                  <a:pt x="3619" y="61"/>
                </a:lnTo>
                <a:lnTo>
                  <a:pt x="3619" y="65"/>
                </a:lnTo>
                <a:lnTo>
                  <a:pt x="3521" y="65"/>
                </a:lnTo>
                <a:lnTo>
                  <a:pt x="3521" y="61"/>
                </a:lnTo>
                <a:close/>
                <a:moveTo>
                  <a:pt x="3668" y="15"/>
                </a:moveTo>
                <a:lnTo>
                  <a:pt x="3766" y="15"/>
                </a:lnTo>
                <a:lnTo>
                  <a:pt x="3766" y="18"/>
                </a:lnTo>
                <a:lnTo>
                  <a:pt x="3668" y="18"/>
                </a:lnTo>
                <a:lnTo>
                  <a:pt x="3668" y="15"/>
                </a:lnTo>
                <a:close/>
                <a:moveTo>
                  <a:pt x="3814" y="30"/>
                </a:moveTo>
                <a:lnTo>
                  <a:pt x="3912" y="30"/>
                </a:lnTo>
                <a:lnTo>
                  <a:pt x="3912" y="31"/>
                </a:lnTo>
                <a:lnTo>
                  <a:pt x="3814" y="31"/>
                </a:lnTo>
                <a:lnTo>
                  <a:pt x="3814" y="30"/>
                </a:lnTo>
                <a:close/>
                <a:moveTo>
                  <a:pt x="3960" y="39"/>
                </a:moveTo>
                <a:lnTo>
                  <a:pt x="4058" y="39"/>
                </a:lnTo>
                <a:lnTo>
                  <a:pt x="4058" y="41"/>
                </a:lnTo>
                <a:lnTo>
                  <a:pt x="3960" y="41"/>
                </a:lnTo>
                <a:lnTo>
                  <a:pt x="3960" y="39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A5CDB50-CE1F-878F-2305-40C4A9F0BB3C}"/>
              </a:ext>
            </a:extLst>
          </p:cNvPr>
          <p:cNvSpPr>
            <a:spLocks noEditPoints="1"/>
          </p:cNvSpPr>
          <p:nvPr/>
        </p:nvSpPr>
        <p:spPr bwMode="auto">
          <a:xfrm>
            <a:off x="1376153" y="1886212"/>
            <a:ext cx="6442075" cy="2603500"/>
          </a:xfrm>
          <a:custGeom>
            <a:avLst/>
            <a:gdLst>
              <a:gd name="T0" fmla="*/ 98 w 4058"/>
              <a:gd name="T1" fmla="*/ 1638 h 1640"/>
              <a:gd name="T2" fmla="*/ 147 w 4058"/>
              <a:gd name="T3" fmla="*/ 418 h 1640"/>
              <a:gd name="T4" fmla="*/ 147 w 4058"/>
              <a:gd name="T5" fmla="*/ 1614 h 1640"/>
              <a:gd name="T6" fmla="*/ 391 w 4058"/>
              <a:gd name="T7" fmla="*/ 189 h 1640"/>
              <a:gd name="T8" fmla="*/ 293 w 4058"/>
              <a:gd name="T9" fmla="*/ 189 h 1640"/>
              <a:gd name="T10" fmla="*/ 538 w 4058"/>
              <a:gd name="T11" fmla="*/ 1610 h 1640"/>
              <a:gd name="T12" fmla="*/ 587 w 4058"/>
              <a:gd name="T13" fmla="*/ 111 h 1640"/>
              <a:gd name="T14" fmla="*/ 587 w 4058"/>
              <a:gd name="T15" fmla="*/ 1610 h 1640"/>
              <a:gd name="T16" fmla="*/ 832 w 4058"/>
              <a:gd name="T17" fmla="*/ 44 h 1640"/>
              <a:gd name="T18" fmla="*/ 734 w 4058"/>
              <a:gd name="T19" fmla="*/ 44 h 1640"/>
              <a:gd name="T20" fmla="*/ 978 w 4058"/>
              <a:gd name="T21" fmla="*/ 1616 h 1640"/>
              <a:gd name="T22" fmla="*/ 1026 w 4058"/>
              <a:gd name="T23" fmla="*/ 20 h 1640"/>
              <a:gd name="T24" fmla="*/ 1026 w 4058"/>
              <a:gd name="T25" fmla="*/ 1605 h 1640"/>
              <a:gd name="T26" fmla="*/ 1271 w 4058"/>
              <a:gd name="T27" fmla="*/ 143 h 1640"/>
              <a:gd name="T28" fmla="*/ 1173 w 4058"/>
              <a:gd name="T29" fmla="*/ 143 h 1640"/>
              <a:gd name="T30" fmla="*/ 1418 w 4058"/>
              <a:gd name="T31" fmla="*/ 1602 h 1640"/>
              <a:gd name="T32" fmla="*/ 1467 w 4058"/>
              <a:gd name="T33" fmla="*/ 1107 h 1640"/>
              <a:gd name="T34" fmla="*/ 1467 w 4058"/>
              <a:gd name="T35" fmla="*/ 1638 h 1640"/>
              <a:gd name="T36" fmla="*/ 1711 w 4058"/>
              <a:gd name="T37" fmla="*/ 930 h 1640"/>
              <a:gd name="T38" fmla="*/ 1614 w 4058"/>
              <a:gd name="T39" fmla="*/ 930 h 1640"/>
              <a:gd name="T40" fmla="*/ 1858 w 4058"/>
              <a:gd name="T41" fmla="*/ 1604 h 1640"/>
              <a:gd name="T42" fmla="*/ 1907 w 4058"/>
              <a:gd name="T43" fmla="*/ 1220 h 1640"/>
              <a:gd name="T44" fmla="*/ 1907 w 4058"/>
              <a:gd name="T45" fmla="*/ 1608 h 1640"/>
              <a:gd name="T46" fmla="*/ 2152 w 4058"/>
              <a:gd name="T47" fmla="*/ 1210 h 1640"/>
              <a:gd name="T48" fmla="*/ 2054 w 4058"/>
              <a:gd name="T49" fmla="*/ 1210 h 1640"/>
              <a:gd name="T50" fmla="*/ 2299 w 4058"/>
              <a:gd name="T51" fmla="*/ 1586 h 1640"/>
              <a:gd name="T52" fmla="*/ 2348 w 4058"/>
              <a:gd name="T53" fmla="*/ 1165 h 1640"/>
              <a:gd name="T54" fmla="*/ 2348 w 4058"/>
              <a:gd name="T55" fmla="*/ 1591 h 1640"/>
              <a:gd name="T56" fmla="*/ 2591 w 4058"/>
              <a:gd name="T57" fmla="*/ 1618 h 1640"/>
              <a:gd name="T58" fmla="*/ 2493 w 4058"/>
              <a:gd name="T59" fmla="*/ 1618 h 1640"/>
              <a:gd name="T60" fmla="*/ 2738 w 4058"/>
              <a:gd name="T61" fmla="*/ 1584 h 1640"/>
              <a:gd name="T62" fmla="*/ 2787 w 4058"/>
              <a:gd name="T63" fmla="*/ 1107 h 1640"/>
              <a:gd name="T64" fmla="*/ 2787 w 4058"/>
              <a:gd name="T65" fmla="*/ 1579 h 1640"/>
              <a:gd name="T66" fmla="*/ 3032 w 4058"/>
              <a:gd name="T67" fmla="*/ 1360 h 1640"/>
              <a:gd name="T68" fmla="*/ 2934 w 4058"/>
              <a:gd name="T69" fmla="*/ 1360 h 1640"/>
              <a:gd name="T70" fmla="*/ 3178 w 4058"/>
              <a:gd name="T71" fmla="*/ 1587 h 1640"/>
              <a:gd name="T72" fmla="*/ 3227 w 4058"/>
              <a:gd name="T73" fmla="*/ 1603 h 1640"/>
              <a:gd name="T74" fmla="*/ 3227 w 4058"/>
              <a:gd name="T75" fmla="*/ 1618 h 1640"/>
              <a:gd name="T76" fmla="*/ 3472 w 4058"/>
              <a:gd name="T77" fmla="*/ 1108 h 1640"/>
              <a:gd name="T78" fmla="*/ 3374 w 4058"/>
              <a:gd name="T79" fmla="*/ 1108 h 1640"/>
              <a:gd name="T80" fmla="*/ 3619 w 4058"/>
              <a:gd name="T81" fmla="*/ 1640 h 1640"/>
              <a:gd name="T82" fmla="*/ 3668 w 4058"/>
              <a:gd name="T83" fmla="*/ 1342 h 1640"/>
              <a:gd name="T84" fmla="*/ 3668 w 4058"/>
              <a:gd name="T85" fmla="*/ 1594 h 1640"/>
              <a:gd name="T86" fmla="*/ 3912 w 4058"/>
              <a:gd name="T87" fmla="*/ 1463 h 1640"/>
              <a:gd name="T88" fmla="*/ 3814 w 4058"/>
              <a:gd name="T89" fmla="*/ 1463 h 1640"/>
              <a:gd name="T90" fmla="*/ 4058 w 4058"/>
              <a:gd name="T91" fmla="*/ 1618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58" h="1640">
                <a:moveTo>
                  <a:pt x="0" y="0"/>
                </a:moveTo>
                <a:lnTo>
                  <a:pt x="98" y="0"/>
                </a:lnTo>
                <a:lnTo>
                  <a:pt x="98" y="1638"/>
                </a:lnTo>
                <a:lnTo>
                  <a:pt x="0" y="1638"/>
                </a:lnTo>
                <a:lnTo>
                  <a:pt x="0" y="0"/>
                </a:lnTo>
                <a:close/>
                <a:moveTo>
                  <a:pt x="147" y="418"/>
                </a:moveTo>
                <a:lnTo>
                  <a:pt x="244" y="418"/>
                </a:lnTo>
                <a:lnTo>
                  <a:pt x="244" y="1614"/>
                </a:lnTo>
                <a:lnTo>
                  <a:pt x="147" y="1614"/>
                </a:lnTo>
                <a:lnTo>
                  <a:pt x="147" y="418"/>
                </a:lnTo>
                <a:close/>
                <a:moveTo>
                  <a:pt x="293" y="189"/>
                </a:moveTo>
                <a:lnTo>
                  <a:pt x="391" y="189"/>
                </a:lnTo>
                <a:lnTo>
                  <a:pt x="391" y="1610"/>
                </a:lnTo>
                <a:lnTo>
                  <a:pt x="293" y="1610"/>
                </a:lnTo>
                <a:lnTo>
                  <a:pt x="293" y="189"/>
                </a:lnTo>
                <a:close/>
                <a:moveTo>
                  <a:pt x="440" y="161"/>
                </a:moveTo>
                <a:lnTo>
                  <a:pt x="538" y="161"/>
                </a:lnTo>
                <a:lnTo>
                  <a:pt x="538" y="1610"/>
                </a:lnTo>
                <a:lnTo>
                  <a:pt x="440" y="1610"/>
                </a:lnTo>
                <a:lnTo>
                  <a:pt x="440" y="161"/>
                </a:lnTo>
                <a:close/>
                <a:moveTo>
                  <a:pt x="587" y="111"/>
                </a:moveTo>
                <a:lnTo>
                  <a:pt x="685" y="111"/>
                </a:lnTo>
                <a:lnTo>
                  <a:pt x="685" y="1610"/>
                </a:lnTo>
                <a:lnTo>
                  <a:pt x="587" y="1610"/>
                </a:lnTo>
                <a:lnTo>
                  <a:pt x="587" y="111"/>
                </a:lnTo>
                <a:close/>
                <a:moveTo>
                  <a:pt x="734" y="44"/>
                </a:moveTo>
                <a:lnTo>
                  <a:pt x="832" y="44"/>
                </a:lnTo>
                <a:lnTo>
                  <a:pt x="832" y="1610"/>
                </a:lnTo>
                <a:lnTo>
                  <a:pt x="734" y="1610"/>
                </a:lnTo>
                <a:lnTo>
                  <a:pt x="734" y="44"/>
                </a:lnTo>
                <a:close/>
                <a:moveTo>
                  <a:pt x="881" y="339"/>
                </a:moveTo>
                <a:lnTo>
                  <a:pt x="978" y="339"/>
                </a:lnTo>
                <a:lnTo>
                  <a:pt x="978" y="1616"/>
                </a:lnTo>
                <a:lnTo>
                  <a:pt x="881" y="1616"/>
                </a:lnTo>
                <a:lnTo>
                  <a:pt x="881" y="339"/>
                </a:lnTo>
                <a:close/>
                <a:moveTo>
                  <a:pt x="1026" y="20"/>
                </a:moveTo>
                <a:lnTo>
                  <a:pt x="1124" y="20"/>
                </a:lnTo>
                <a:lnTo>
                  <a:pt x="1124" y="1605"/>
                </a:lnTo>
                <a:lnTo>
                  <a:pt x="1026" y="1605"/>
                </a:lnTo>
                <a:lnTo>
                  <a:pt x="1026" y="20"/>
                </a:lnTo>
                <a:close/>
                <a:moveTo>
                  <a:pt x="1173" y="143"/>
                </a:moveTo>
                <a:lnTo>
                  <a:pt x="1271" y="143"/>
                </a:lnTo>
                <a:lnTo>
                  <a:pt x="1271" y="1604"/>
                </a:lnTo>
                <a:lnTo>
                  <a:pt x="1173" y="1604"/>
                </a:lnTo>
                <a:lnTo>
                  <a:pt x="1173" y="143"/>
                </a:lnTo>
                <a:close/>
                <a:moveTo>
                  <a:pt x="1320" y="812"/>
                </a:moveTo>
                <a:lnTo>
                  <a:pt x="1418" y="812"/>
                </a:lnTo>
                <a:lnTo>
                  <a:pt x="1418" y="1602"/>
                </a:lnTo>
                <a:lnTo>
                  <a:pt x="1320" y="1602"/>
                </a:lnTo>
                <a:lnTo>
                  <a:pt x="1320" y="812"/>
                </a:lnTo>
                <a:close/>
                <a:moveTo>
                  <a:pt x="1467" y="1107"/>
                </a:moveTo>
                <a:lnTo>
                  <a:pt x="1565" y="1107"/>
                </a:lnTo>
                <a:lnTo>
                  <a:pt x="1565" y="1638"/>
                </a:lnTo>
                <a:lnTo>
                  <a:pt x="1467" y="1638"/>
                </a:lnTo>
                <a:lnTo>
                  <a:pt x="1467" y="1107"/>
                </a:lnTo>
                <a:close/>
                <a:moveTo>
                  <a:pt x="1614" y="930"/>
                </a:moveTo>
                <a:lnTo>
                  <a:pt x="1711" y="930"/>
                </a:lnTo>
                <a:lnTo>
                  <a:pt x="1711" y="1599"/>
                </a:lnTo>
                <a:lnTo>
                  <a:pt x="1614" y="1599"/>
                </a:lnTo>
                <a:lnTo>
                  <a:pt x="1614" y="930"/>
                </a:lnTo>
                <a:close/>
                <a:moveTo>
                  <a:pt x="1760" y="1167"/>
                </a:moveTo>
                <a:lnTo>
                  <a:pt x="1858" y="1167"/>
                </a:lnTo>
                <a:lnTo>
                  <a:pt x="1858" y="1604"/>
                </a:lnTo>
                <a:lnTo>
                  <a:pt x="1760" y="1604"/>
                </a:lnTo>
                <a:lnTo>
                  <a:pt x="1760" y="1167"/>
                </a:lnTo>
                <a:close/>
                <a:moveTo>
                  <a:pt x="1907" y="1220"/>
                </a:moveTo>
                <a:lnTo>
                  <a:pt x="2005" y="1220"/>
                </a:lnTo>
                <a:lnTo>
                  <a:pt x="2005" y="1608"/>
                </a:lnTo>
                <a:lnTo>
                  <a:pt x="1907" y="1608"/>
                </a:lnTo>
                <a:lnTo>
                  <a:pt x="1907" y="1220"/>
                </a:lnTo>
                <a:close/>
                <a:moveTo>
                  <a:pt x="2054" y="1210"/>
                </a:moveTo>
                <a:lnTo>
                  <a:pt x="2152" y="1210"/>
                </a:lnTo>
                <a:lnTo>
                  <a:pt x="2152" y="1597"/>
                </a:lnTo>
                <a:lnTo>
                  <a:pt x="2054" y="1597"/>
                </a:lnTo>
                <a:lnTo>
                  <a:pt x="2054" y="1210"/>
                </a:lnTo>
                <a:close/>
                <a:moveTo>
                  <a:pt x="2201" y="1238"/>
                </a:moveTo>
                <a:lnTo>
                  <a:pt x="2299" y="1238"/>
                </a:lnTo>
                <a:lnTo>
                  <a:pt x="2299" y="1586"/>
                </a:lnTo>
                <a:lnTo>
                  <a:pt x="2201" y="1586"/>
                </a:lnTo>
                <a:lnTo>
                  <a:pt x="2201" y="1238"/>
                </a:lnTo>
                <a:close/>
                <a:moveTo>
                  <a:pt x="2348" y="1165"/>
                </a:moveTo>
                <a:lnTo>
                  <a:pt x="2445" y="1165"/>
                </a:lnTo>
                <a:lnTo>
                  <a:pt x="2445" y="1591"/>
                </a:lnTo>
                <a:lnTo>
                  <a:pt x="2348" y="1591"/>
                </a:lnTo>
                <a:lnTo>
                  <a:pt x="2348" y="1165"/>
                </a:lnTo>
                <a:close/>
                <a:moveTo>
                  <a:pt x="2493" y="1618"/>
                </a:moveTo>
                <a:lnTo>
                  <a:pt x="2591" y="1618"/>
                </a:lnTo>
                <a:lnTo>
                  <a:pt x="2591" y="1637"/>
                </a:lnTo>
                <a:lnTo>
                  <a:pt x="2493" y="1637"/>
                </a:lnTo>
                <a:lnTo>
                  <a:pt x="2493" y="1618"/>
                </a:lnTo>
                <a:close/>
                <a:moveTo>
                  <a:pt x="2640" y="1155"/>
                </a:moveTo>
                <a:lnTo>
                  <a:pt x="2738" y="1155"/>
                </a:lnTo>
                <a:lnTo>
                  <a:pt x="2738" y="1584"/>
                </a:lnTo>
                <a:lnTo>
                  <a:pt x="2640" y="1584"/>
                </a:lnTo>
                <a:lnTo>
                  <a:pt x="2640" y="1155"/>
                </a:lnTo>
                <a:close/>
                <a:moveTo>
                  <a:pt x="2787" y="1107"/>
                </a:moveTo>
                <a:lnTo>
                  <a:pt x="2885" y="1107"/>
                </a:lnTo>
                <a:lnTo>
                  <a:pt x="2885" y="1579"/>
                </a:lnTo>
                <a:lnTo>
                  <a:pt x="2787" y="1579"/>
                </a:lnTo>
                <a:lnTo>
                  <a:pt x="2787" y="1107"/>
                </a:lnTo>
                <a:close/>
                <a:moveTo>
                  <a:pt x="2934" y="1360"/>
                </a:moveTo>
                <a:lnTo>
                  <a:pt x="3032" y="1360"/>
                </a:lnTo>
                <a:lnTo>
                  <a:pt x="3032" y="1603"/>
                </a:lnTo>
                <a:lnTo>
                  <a:pt x="2934" y="1603"/>
                </a:lnTo>
                <a:lnTo>
                  <a:pt x="2934" y="1360"/>
                </a:lnTo>
                <a:close/>
                <a:moveTo>
                  <a:pt x="3080" y="1118"/>
                </a:moveTo>
                <a:lnTo>
                  <a:pt x="3178" y="1118"/>
                </a:lnTo>
                <a:lnTo>
                  <a:pt x="3178" y="1587"/>
                </a:lnTo>
                <a:lnTo>
                  <a:pt x="3080" y="1587"/>
                </a:lnTo>
                <a:lnTo>
                  <a:pt x="3080" y="1118"/>
                </a:lnTo>
                <a:close/>
                <a:moveTo>
                  <a:pt x="3227" y="1603"/>
                </a:moveTo>
                <a:lnTo>
                  <a:pt x="3325" y="1603"/>
                </a:lnTo>
                <a:lnTo>
                  <a:pt x="3325" y="1618"/>
                </a:lnTo>
                <a:lnTo>
                  <a:pt x="3227" y="1618"/>
                </a:lnTo>
                <a:lnTo>
                  <a:pt x="3227" y="1603"/>
                </a:lnTo>
                <a:close/>
                <a:moveTo>
                  <a:pt x="3374" y="1108"/>
                </a:moveTo>
                <a:lnTo>
                  <a:pt x="3472" y="1108"/>
                </a:lnTo>
                <a:lnTo>
                  <a:pt x="3472" y="1587"/>
                </a:lnTo>
                <a:lnTo>
                  <a:pt x="3374" y="1587"/>
                </a:lnTo>
                <a:lnTo>
                  <a:pt x="3374" y="1108"/>
                </a:lnTo>
                <a:close/>
                <a:moveTo>
                  <a:pt x="3521" y="1246"/>
                </a:moveTo>
                <a:lnTo>
                  <a:pt x="3619" y="1246"/>
                </a:lnTo>
                <a:lnTo>
                  <a:pt x="3619" y="1640"/>
                </a:lnTo>
                <a:lnTo>
                  <a:pt x="3521" y="1640"/>
                </a:lnTo>
                <a:lnTo>
                  <a:pt x="3521" y="1246"/>
                </a:lnTo>
                <a:close/>
                <a:moveTo>
                  <a:pt x="3668" y="1342"/>
                </a:moveTo>
                <a:lnTo>
                  <a:pt x="3766" y="1342"/>
                </a:lnTo>
                <a:lnTo>
                  <a:pt x="3766" y="1594"/>
                </a:lnTo>
                <a:lnTo>
                  <a:pt x="3668" y="1594"/>
                </a:lnTo>
                <a:lnTo>
                  <a:pt x="3668" y="1342"/>
                </a:lnTo>
                <a:close/>
                <a:moveTo>
                  <a:pt x="3814" y="1463"/>
                </a:moveTo>
                <a:lnTo>
                  <a:pt x="3912" y="1463"/>
                </a:lnTo>
                <a:lnTo>
                  <a:pt x="3912" y="1609"/>
                </a:lnTo>
                <a:lnTo>
                  <a:pt x="3814" y="1609"/>
                </a:lnTo>
                <a:lnTo>
                  <a:pt x="3814" y="1463"/>
                </a:lnTo>
                <a:close/>
                <a:moveTo>
                  <a:pt x="3960" y="1608"/>
                </a:moveTo>
                <a:lnTo>
                  <a:pt x="4058" y="1608"/>
                </a:lnTo>
                <a:lnTo>
                  <a:pt x="4058" y="1618"/>
                </a:lnTo>
                <a:lnTo>
                  <a:pt x="3960" y="1618"/>
                </a:lnTo>
                <a:lnTo>
                  <a:pt x="3960" y="16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15112EC4-6A2F-A6D9-3795-5C9A6BC97C83}"/>
              </a:ext>
            </a:extLst>
          </p:cNvPr>
          <p:cNvSpPr>
            <a:spLocks noEditPoints="1"/>
          </p:cNvSpPr>
          <p:nvPr/>
        </p:nvSpPr>
        <p:spPr bwMode="auto">
          <a:xfrm>
            <a:off x="1376153" y="1886212"/>
            <a:ext cx="6442075" cy="2603500"/>
          </a:xfrm>
          <a:custGeom>
            <a:avLst/>
            <a:gdLst>
              <a:gd name="T0" fmla="*/ 98 w 4058"/>
              <a:gd name="T1" fmla="*/ 1638 h 1640"/>
              <a:gd name="T2" fmla="*/ 147 w 4058"/>
              <a:gd name="T3" fmla="*/ 418 h 1640"/>
              <a:gd name="T4" fmla="*/ 147 w 4058"/>
              <a:gd name="T5" fmla="*/ 1614 h 1640"/>
              <a:gd name="T6" fmla="*/ 391 w 4058"/>
              <a:gd name="T7" fmla="*/ 189 h 1640"/>
              <a:gd name="T8" fmla="*/ 293 w 4058"/>
              <a:gd name="T9" fmla="*/ 189 h 1640"/>
              <a:gd name="T10" fmla="*/ 538 w 4058"/>
              <a:gd name="T11" fmla="*/ 1610 h 1640"/>
              <a:gd name="T12" fmla="*/ 587 w 4058"/>
              <a:gd name="T13" fmla="*/ 111 h 1640"/>
              <a:gd name="T14" fmla="*/ 587 w 4058"/>
              <a:gd name="T15" fmla="*/ 1610 h 1640"/>
              <a:gd name="T16" fmla="*/ 832 w 4058"/>
              <a:gd name="T17" fmla="*/ 44 h 1640"/>
              <a:gd name="T18" fmla="*/ 734 w 4058"/>
              <a:gd name="T19" fmla="*/ 44 h 1640"/>
              <a:gd name="T20" fmla="*/ 978 w 4058"/>
              <a:gd name="T21" fmla="*/ 1616 h 1640"/>
              <a:gd name="T22" fmla="*/ 1026 w 4058"/>
              <a:gd name="T23" fmla="*/ 20 h 1640"/>
              <a:gd name="T24" fmla="*/ 1026 w 4058"/>
              <a:gd name="T25" fmla="*/ 1605 h 1640"/>
              <a:gd name="T26" fmla="*/ 1271 w 4058"/>
              <a:gd name="T27" fmla="*/ 143 h 1640"/>
              <a:gd name="T28" fmla="*/ 1173 w 4058"/>
              <a:gd name="T29" fmla="*/ 143 h 1640"/>
              <a:gd name="T30" fmla="*/ 1418 w 4058"/>
              <a:gd name="T31" fmla="*/ 1602 h 1640"/>
              <a:gd name="T32" fmla="*/ 1467 w 4058"/>
              <a:gd name="T33" fmla="*/ 1107 h 1640"/>
              <a:gd name="T34" fmla="*/ 1467 w 4058"/>
              <a:gd name="T35" fmla="*/ 1638 h 1640"/>
              <a:gd name="T36" fmla="*/ 1711 w 4058"/>
              <a:gd name="T37" fmla="*/ 930 h 1640"/>
              <a:gd name="T38" fmla="*/ 1614 w 4058"/>
              <a:gd name="T39" fmla="*/ 930 h 1640"/>
              <a:gd name="T40" fmla="*/ 1858 w 4058"/>
              <a:gd name="T41" fmla="*/ 1604 h 1640"/>
              <a:gd name="T42" fmla="*/ 1907 w 4058"/>
              <a:gd name="T43" fmla="*/ 1220 h 1640"/>
              <a:gd name="T44" fmla="*/ 1907 w 4058"/>
              <a:gd name="T45" fmla="*/ 1608 h 1640"/>
              <a:gd name="T46" fmla="*/ 2152 w 4058"/>
              <a:gd name="T47" fmla="*/ 1210 h 1640"/>
              <a:gd name="T48" fmla="*/ 2054 w 4058"/>
              <a:gd name="T49" fmla="*/ 1210 h 1640"/>
              <a:gd name="T50" fmla="*/ 2299 w 4058"/>
              <a:gd name="T51" fmla="*/ 1586 h 1640"/>
              <a:gd name="T52" fmla="*/ 2348 w 4058"/>
              <a:gd name="T53" fmla="*/ 1165 h 1640"/>
              <a:gd name="T54" fmla="*/ 2348 w 4058"/>
              <a:gd name="T55" fmla="*/ 1591 h 1640"/>
              <a:gd name="T56" fmla="*/ 2591 w 4058"/>
              <a:gd name="T57" fmla="*/ 1618 h 1640"/>
              <a:gd name="T58" fmla="*/ 2493 w 4058"/>
              <a:gd name="T59" fmla="*/ 1618 h 1640"/>
              <a:gd name="T60" fmla="*/ 2738 w 4058"/>
              <a:gd name="T61" fmla="*/ 1584 h 1640"/>
              <a:gd name="T62" fmla="*/ 2787 w 4058"/>
              <a:gd name="T63" fmla="*/ 1107 h 1640"/>
              <a:gd name="T64" fmla="*/ 2787 w 4058"/>
              <a:gd name="T65" fmla="*/ 1579 h 1640"/>
              <a:gd name="T66" fmla="*/ 3032 w 4058"/>
              <a:gd name="T67" fmla="*/ 1360 h 1640"/>
              <a:gd name="T68" fmla="*/ 2934 w 4058"/>
              <a:gd name="T69" fmla="*/ 1360 h 1640"/>
              <a:gd name="T70" fmla="*/ 3178 w 4058"/>
              <a:gd name="T71" fmla="*/ 1587 h 1640"/>
              <a:gd name="T72" fmla="*/ 3227 w 4058"/>
              <a:gd name="T73" fmla="*/ 1603 h 1640"/>
              <a:gd name="T74" fmla="*/ 3227 w 4058"/>
              <a:gd name="T75" fmla="*/ 1618 h 1640"/>
              <a:gd name="T76" fmla="*/ 3472 w 4058"/>
              <a:gd name="T77" fmla="*/ 1108 h 1640"/>
              <a:gd name="T78" fmla="*/ 3374 w 4058"/>
              <a:gd name="T79" fmla="*/ 1108 h 1640"/>
              <a:gd name="T80" fmla="*/ 3619 w 4058"/>
              <a:gd name="T81" fmla="*/ 1640 h 1640"/>
              <a:gd name="T82" fmla="*/ 3668 w 4058"/>
              <a:gd name="T83" fmla="*/ 1342 h 1640"/>
              <a:gd name="T84" fmla="*/ 3668 w 4058"/>
              <a:gd name="T85" fmla="*/ 1594 h 1640"/>
              <a:gd name="T86" fmla="*/ 3912 w 4058"/>
              <a:gd name="T87" fmla="*/ 1463 h 1640"/>
              <a:gd name="T88" fmla="*/ 3814 w 4058"/>
              <a:gd name="T89" fmla="*/ 1463 h 1640"/>
              <a:gd name="T90" fmla="*/ 4058 w 4058"/>
              <a:gd name="T91" fmla="*/ 1618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58" h="1640">
                <a:moveTo>
                  <a:pt x="0" y="0"/>
                </a:moveTo>
                <a:lnTo>
                  <a:pt x="98" y="0"/>
                </a:lnTo>
                <a:lnTo>
                  <a:pt x="98" y="1638"/>
                </a:lnTo>
                <a:lnTo>
                  <a:pt x="0" y="1638"/>
                </a:lnTo>
                <a:lnTo>
                  <a:pt x="0" y="0"/>
                </a:lnTo>
                <a:close/>
                <a:moveTo>
                  <a:pt x="147" y="418"/>
                </a:moveTo>
                <a:lnTo>
                  <a:pt x="244" y="418"/>
                </a:lnTo>
                <a:lnTo>
                  <a:pt x="244" y="1614"/>
                </a:lnTo>
                <a:lnTo>
                  <a:pt x="147" y="1614"/>
                </a:lnTo>
                <a:lnTo>
                  <a:pt x="147" y="418"/>
                </a:lnTo>
                <a:close/>
                <a:moveTo>
                  <a:pt x="293" y="189"/>
                </a:moveTo>
                <a:lnTo>
                  <a:pt x="391" y="189"/>
                </a:lnTo>
                <a:lnTo>
                  <a:pt x="391" y="1610"/>
                </a:lnTo>
                <a:lnTo>
                  <a:pt x="293" y="1610"/>
                </a:lnTo>
                <a:lnTo>
                  <a:pt x="293" y="189"/>
                </a:lnTo>
                <a:close/>
                <a:moveTo>
                  <a:pt x="440" y="161"/>
                </a:moveTo>
                <a:lnTo>
                  <a:pt x="538" y="161"/>
                </a:lnTo>
                <a:lnTo>
                  <a:pt x="538" y="1610"/>
                </a:lnTo>
                <a:lnTo>
                  <a:pt x="440" y="1610"/>
                </a:lnTo>
                <a:lnTo>
                  <a:pt x="440" y="161"/>
                </a:lnTo>
                <a:close/>
                <a:moveTo>
                  <a:pt x="587" y="111"/>
                </a:moveTo>
                <a:lnTo>
                  <a:pt x="685" y="111"/>
                </a:lnTo>
                <a:lnTo>
                  <a:pt x="685" y="1610"/>
                </a:lnTo>
                <a:lnTo>
                  <a:pt x="587" y="1610"/>
                </a:lnTo>
                <a:lnTo>
                  <a:pt x="587" y="111"/>
                </a:lnTo>
                <a:close/>
                <a:moveTo>
                  <a:pt x="734" y="44"/>
                </a:moveTo>
                <a:lnTo>
                  <a:pt x="832" y="44"/>
                </a:lnTo>
                <a:lnTo>
                  <a:pt x="832" y="1610"/>
                </a:lnTo>
                <a:lnTo>
                  <a:pt x="734" y="1610"/>
                </a:lnTo>
                <a:lnTo>
                  <a:pt x="734" y="44"/>
                </a:lnTo>
                <a:close/>
                <a:moveTo>
                  <a:pt x="881" y="339"/>
                </a:moveTo>
                <a:lnTo>
                  <a:pt x="978" y="339"/>
                </a:lnTo>
                <a:lnTo>
                  <a:pt x="978" y="1616"/>
                </a:lnTo>
                <a:lnTo>
                  <a:pt x="881" y="1616"/>
                </a:lnTo>
                <a:lnTo>
                  <a:pt x="881" y="339"/>
                </a:lnTo>
                <a:close/>
                <a:moveTo>
                  <a:pt x="1026" y="20"/>
                </a:moveTo>
                <a:lnTo>
                  <a:pt x="1124" y="20"/>
                </a:lnTo>
                <a:lnTo>
                  <a:pt x="1124" y="1605"/>
                </a:lnTo>
                <a:lnTo>
                  <a:pt x="1026" y="1605"/>
                </a:lnTo>
                <a:lnTo>
                  <a:pt x="1026" y="20"/>
                </a:lnTo>
                <a:close/>
                <a:moveTo>
                  <a:pt x="1173" y="143"/>
                </a:moveTo>
                <a:lnTo>
                  <a:pt x="1271" y="143"/>
                </a:lnTo>
                <a:lnTo>
                  <a:pt x="1271" y="1604"/>
                </a:lnTo>
                <a:lnTo>
                  <a:pt x="1173" y="1604"/>
                </a:lnTo>
                <a:lnTo>
                  <a:pt x="1173" y="143"/>
                </a:lnTo>
                <a:close/>
                <a:moveTo>
                  <a:pt x="1320" y="812"/>
                </a:moveTo>
                <a:lnTo>
                  <a:pt x="1418" y="812"/>
                </a:lnTo>
                <a:lnTo>
                  <a:pt x="1418" y="1602"/>
                </a:lnTo>
                <a:lnTo>
                  <a:pt x="1320" y="1602"/>
                </a:lnTo>
                <a:lnTo>
                  <a:pt x="1320" y="812"/>
                </a:lnTo>
                <a:close/>
                <a:moveTo>
                  <a:pt x="1467" y="1107"/>
                </a:moveTo>
                <a:lnTo>
                  <a:pt x="1565" y="1107"/>
                </a:lnTo>
                <a:lnTo>
                  <a:pt x="1565" y="1638"/>
                </a:lnTo>
                <a:lnTo>
                  <a:pt x="1467" y="1638"/>
                </a:lnTo>
                <a:lnTo>
                  <a:pt x="1467" y="1107"/>
                </a:lnTo>
                <a:close/>
                <a:moveTo>
                  <a:pt x="1614" y="930"/>
                </a:moveTo>
                <a:lnTo>
                  <a:pt x="1711" y="930"/>
                </a:lnTo>
                <a:lnTo>
                  <a:pt x="1711" y="1599"/>
                </a:lnTo>
                <a:lnTo>
                  <a:pt x="1614" y="1599"/>
                </a:lnTo>
                <a:lnTo>
                  <a:pt x="1614" y="930"/>
                </a:lnTo>
                <a:close/>
                <a:moveTo>
                  <a:pt x="1760" y="1167"/>
                </a:moveTo>
                <a:lnTo>
                  <a:pt x="1858" y="1167"/>
                </a:lnTo>
                <a:lnTo>
                  <a:pt x="1858" y="1604"/>
                </a:lnTo>
                <a:lnTo>
                  <a:pt x="1760" y="1604"/>
                </a:lnTo>
                <a:lnTo>
                  <a:pt x="1760" y="1167"/>
                </a:lnTo>
                <a:close/>
                <a:moveTo>
                  <a:pt x="1907" y="1220"/>
                </a:moveTo>
                <a:lnTo>
                  <a:pt x="2005" y="1220"/>
                </a:lnTo>
                <a:lnTo>
                  <a:pt x="2005" y="1608"/>
                </a:lnTo>
                <a:lnTo>
                  <a:pt x="1907" y="1608"/>
                </a:lnTo>
                <a:lnTo>
                  <a:pt x="1907" y="1220"/>
                </a:lnTo>
                <a:close/>
                <a:moveTo>
                  <a:pt x="2054" y="1210"/>
                </a:moveTo>
                <a:lnTo>
                  <a:pt x="2152" y="1210"/>
                </a:lnTo>
                <a:lnTo>
                  <a:pt x="2152" y="1597"/>
                </a:lnTo>
                <a:lnTo>
                  <a:pt x="2054" y="1597"/>
                </a:lnTo>
                <a:lnTo>
                  <a:pt x="2054" y="1210"/>
                </a:lnTo>
                <a:close/>
                <a:moveTo>
                  <a:pt x="2201" y="1238"/>
                </a:moveTo>
                <a:lnTo>
                  <a:pt x="2299" y="1238"/>
                </a:lnTo>
                <a:lnTo>
                  <a:pt x="2299" y="1586"/>
                </a:lnTo>
                <a:lnTo>
                  <a:pt x="2201" y="1586"/>
                </a:lnTo>
                <a:lnTo>
                  <a:pt x="2201" y="1238"/>
                </a:lnTo>
                <a:close/>
                <a:moveTo>
                  <a:pt x="2348" y="1165"/>
                </a:moveTo>
                <a:lnTo>
                  <a:pt x="2445" y="1165"/>
                </a:lnTo>
                <a:lnTo>
                  <a:pt x="2445" y="1591"/>
                </a:lnTo>
                <a:lnTo>
                  <a:pt x="2348" y="1591"/>
                </a:lnTo>
                <a:lnTo>
                  <a:pt x="2348" y="1165"/>
                </a:lnTo>
                <a:close/>
                <a:moveTo>
                  <a:pt x="2493" y="1618"/>
                </a:moveTo>
                <a:lnTo>
                  <a:pt x="2591" y="1618"/>
                </a:lnTo>
                <a:lnTo>
                  <a:pt x="2591" y="1637"/>
                </a:lnTo>
                <a:lnTo>
                  <a:pt x="2493" y="1637"/>
                </a:lnTo>
                <a:lnTo>
                  <a:pt x="2493" y="1618"/>
                </a:lnTo>
                <a:close/>
                <a:moveTo>
                  <a:pt x="2640" y="1155"/>
                </a:moveTo>
                <a:lnTo>
                  <a:pt x="2738" y="1155"/>
                </a:lnTo>
                <a:lnTo>
                  <a:pt x="2738" y="1584"/>
                </a:lnTo>
                <a:lnTo>
                  <a:pt x="2640" y="1584"/>
                </a:lnTo>
                <a:lnTo>
                  <a:pt x="2640" y="1155"/>
                </a:lnTo>
                <a:close/>
                <a:moveTo>
                  <a:pt x="2787" y="1107"/>
                </a:moveTo>
                <a:lnTo>
                  <a:pt x="2885" y="1107"/>
                </a:lnTo>
                <a:lnTo>
                  <a:pt x="2885" y="1579"/>
                </a:lnTo>
                <a:lnTo>
                  <a:pt x="2787" y="1579"/>
                </a:lnTo>
                <a:lnTo>
                  <a:pt x="2787" y="1107"/>
                </a:lnTo>
                <a:close/>
                <a:moveTo>
                  <a:pt x="2934" y="1360"/>
                </a:moveTo>
                <a:lnTo>
                  <a:pt x="3032" y="1360"/>
                </a:lnTo>
                <a:lnTo>
                  <a:pt x="3032" y="1603"/>
                </a:lnTo>
                <a:lnTo>
                  <a:pt x="2934" y="1603"/>
                </a:lnTo>
                <a:lnTo>
                  <a:pt x="2934" y="1360"/>
                </a:lnTo>
                <a:close/>
                <a:moveTo>
                  <a:pt x="3080" y="1118"/>
                </a:moveTo>
                <a:lnTo>
                  <a:pt x="3178" y="1118"/>
                </a:lnTo>
                <a:lnTo>
                  <a:pt x="3178" y="1587"/>
                </a:lnTo>
                <a:lnTo>
                  <a:pt x="3080" y="1587"/>
                </a:lnTo>
                <a:lnTo>
                  <a:pt x="3080" y="1118"/>
                </a:lnTo>
                <a:close/>
                <a:moveTo>
                  <a:pt x="3227" y="1603"/>
                </a:moveTo>
                <a:lnTo>
                  <a:pt x="3325" y="1603"/>
                </a:lnTo>
                <a:lnTo>
                  <a:pt x="3325" y="1618"/>
                </a:lnTo>
                <a:lnTo>
                  <a:pt x="3227" y="1618"/>
                </a:lnTo>
                <a:lnTo>
                  <a:pt x="3227" y="1603"/>
                </a:lnTo>
                <a:close/>
                <a:moveTo>
                  <a:pt x="3374" y="1108"/>
                </a:moveTo>
                <a:lnTo>
                  <a:pt x="3472" y="1108"/>
                </a:lnTo>
                <a:lnTo>
                  <a:pt x="3472" y="1587"/>
                </a:lnTo>
                <a:lnTo>
                  <a:pt x="3374" y="1587"/>
                </a:lnTo>
                <a:lnTo>
                  <a:pt x="3374" y="1108"/>
                </a:lnTo>
                <a:close/>
                <a:moveTo>
                  <a:pt x="3521" y="1246"/>
                </a:moveTo>
                <a:lnTo>
                  <a:pt x="3619" y="1246"/>
                </a:lnTo>
                <a:lnTo>
                  <a:pt x="3619" y="1640"/>
                </a:lnTo>
                <a:lnTo>
                  <a:pt x="3521" y="1640"/>
                </a:lnTo>
                <a:lnTo>
                  <a:pt x="3521" y="1246"/>
                </a:lnTo>
                <a:close/>
                <a:moveTo>
                  <a:pt x="3668" y="1342"/>
                </a:moveTo>
                <a:lnTo>
                  <a:pt x="3766" y="1342"/>
                </a:lnTo>
                <a:lnTo>
                  <a:pt x="3766" y="1594"/>
                </a:lnTo>
                <a:lnTo>
                  <a:pt x="3668" y="1594"/>
                </a:lnTo>
                <a:lnTo>
                  <a:pt x="3668" y="1342"/>
                </a:lnTo>
                <a:close/>
                <a:moveTo>
                  <a:pt x="3814" y="1463"/>
                </a:moveTo>
                <a:lnTo>
                  <a:pt x="3912" y="1463"/>
                </a:lnTo>
                <a:lnTo>
                  <a:pt x="3912" y="1609"/>
                </a:lnTo>
                <a:lnTo>
                  <a:pt x="3814" y="1609"/>
                </a:lnTo>
                <a:lnTo>
                  <a:pt x="3814" y="1463"/>
                </a:lnTo>
                <a:close/>
                <a:moveTo>
                  <a:pt x="3960" y="1608"/>
                </a:moveTo>
                <a:lnTo>
                  <a:pt x="4058" y="1608"/>
                </a:lnTo>
                <a:lnTo>
                  <a:pt x="4058" y="1618"/>
                </a:lnTo>
                <a:lnTo>
                  <a:pt x="3960" y="1618"/>
                </a:lnTo>
                <a:lnTo>
                  <a:pt x="3960" y="1608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C0BC14B6-A9AD-803F-A4FF-75E733D21E38}"/>
              </a:ext>
            </a:extLst>
          </p:cNvPr>
          <p:cNvSpPr>
            <a:spLocks noEditPoints="1"/>
          </p:cNvSpPr>
          <p:nvPr/>
        </p:nvSpPr>
        <p:spPr bwMode="auto">
          <a:xfrm>
            <a:off x="1376153" y="1746512"/>
            <a:ext cx="6442075" cy="2708275"/>
          </a:xfrm>
          <a:custGeom>
            <a:avLst/>
            <a:gdLst>
              <a:gd name="T0" fmla="*/ 98 w 4058"/>
              <a:gd name="T1" fmla="*/ 88 h 1706"/>
              <a:gd name="T2" fmla="*/ 147 w 4058"/>
              <a:gd name="T3" fmla="*/ 374 h 1706"/>
              <a:gd name="T4" fmla="*/ 147 w 4058"/>
              <a:gd name="T5" fmla="*/ 506 h 1706"/>
              <a:gd name="T6" fmla="*/ 391 w 4058"/>
              <a:gd name="T7" fmla="*/ 176 h 1706"/>
              <a:gd name="T8" fmla="*/ 293 w 4058"/>
              <a:gd name="T9" fmla="*/ 176 h 1706"/>
              <a:gd name="T10" fmla="*/ 538 w 4058"/>
              <a:gd name="T11" fmla="*/ 249 h 1706"/>
              <a:gd name="T12" fmla="*/ 587 w 4058"/>
              <a:gd name="T13" fmla="*/ 119 h 1706"/>
              <a:gd name="T14" fmla="*/ 587 w 4058"/>
              <a:gd name="T15" fmla="*/ 199 h 1706"/>
              <a:gd name="T16" fmla="*/ 832 w 4058"/>
              <a:gd name="T17" fmla="*/ 23 h 1706"/>
              <a:gd name="T18" fmla="*/ 734 w 4058"/>
              <a:gd name="T19" fmla="*/ 23 h 1706"/>
              <a:gd name="T20" fmla="*/ 978 w 4058"/>
              <a:gd name="T21" fmla="*/ 427 h 1706"/>
              <a:gd name="T22" fmla="*/ 1026 w 4058"/>
              <a:gd name="T23" fmla="*/ 31 h 1706"/>
              <a:gd name="T24" fmla="*/ 1026 w 4058"/>
              <a:gd name="T25" fmla="*/ 108 h 1706"/>
              <a:gd name="T26" fmla="*/ 1271 w 4058"/>
              <a:gd name="T27" fmla="*/ 146 h 1706"/>
              <a:gd name="T28" fmla="*/ 1173 w 4058"/>
              <a:gd name="T29" fmla="*/ 146 h 1706"/>
              <a:gd name="T30" fmla="*/ 1418 w 4058"/>
              <a:gd name="T31" fmla="*/ 900 h 1706"/>
              <a:gd name="T32" fmla="*/ 1467 w 4058"/>
              <a:gd name="T33" fmla="*/ 1088 h 1706"/>
              <a:gd name="T34" fmla="*/ 1467 w 4058"/>
              <a:gd name="T35" fmla="*/ 1195 h 1706"/>
              <a:gd name="T36" fmla="*/ 1711 w 4058"/>
              <a:gd name="T37" fmla="*/ 910 h 1706"/>
              <a:gd name="T38" fmla="*/ 1614 w 4058"/>
              <a:gd name="T39" fmla="*/ 910 h 1706"/>
              <a:gd name="T40" fmla="*/ 1858 w 4058"/>
              <a:gd name="T41" fmla="*/ 1255 h 1706"/>
              <a:gd name="T42" fmla="*/ 1907 w 4058"/>
              <a:gd name="T43" fmla="*/ 1201 h 1706"/>
              <a:gd name="T44" fmla="*/ 1907 w 4058"/>
              <a:gd name="T45" fmla="*/ 1308 h 1706"/>
              <a:gd name="T46" fmla="*/ 2152 w 4058"/>
              <a:gd name="T47" fmla="*/ 1191 h 1706"/>
              <a:gd name="T48" fmla="*/ 2054 w 4058"/>
              <a:gd name="T49" fmla="*/ 1191 h 1706"/>
              <a:gd name="T50" fmla="*/ 2299 w 4058"/>
              <a:gd name="T51" fmla="*/ 1326 h 1706"/>
              <a:gd name="T52" fmla="*/ 2348 w 4058"/>
              <a:gd name="T53" fmla="*/ 45 h 1706"/>
              <a:gd name="T54" fmla="*/ 2348 w 4058"/>
              <a:gd name="T55" fmla="*/ 1253 h 1706"/>
              <a:gd name="T56" fmla="*/ 2591 w 4058"/>
              <a:gd name="T57" fmla="*/ 1618 h 1706"/>
              <a:gd name="T58" fmla="*/ 2493 w 4058"/>
              <a:gd name="T59" fmla="*/ 1618 h 1706"/>
              <a:gd name="T60" fmla="*/ 2738 w 4058"/>
              <a:gd name="T61" fmla="*/ 1243 h 1706"/>
              <a:gd name="T62" fmla="*/ 2787 w 4058"/>
              <a:gd name="T63" fmla="*/ 1145 h 1706"/>
              <a:gd name="T64" fmla="*/ 2787 w 4058"/>
              <a:gd name="T65" fmla="*/ 1195 h 1706"/>
              <a:gd name="T66" fmla="*/ 3032 w 4058"/>
              <a:gd name="T67" fmla="*/ 1395 h 1706"/>
              <a:gd name="T68" fmla="*/ 2934 w 4058"/>
              <a:gd name="T69" fmla="*/ 1395 h 1706"/>
              <a:gd name="T70" fmla="*/ 3178 w 4058"/>
              <a:gd name="T71" fmla="*/ 1206 h 1706"/>
              <a:gd name="T72" fmla="*/ 3227 w 4058"/>
              <a:gd name="T73" fmla="*/ 1623 h 1706"/>
              <a:gd name="T74" fmla="*/ 3227 w 4058"/>
              <a:gd name="T75" fmla="*/ 1691 h 1706"/>
              <a:gd name="T76" fmla="*/ 3472 w 4058"/>
              <a:gd name="T77" fmla="*/ 1099 h 1706"/>
              <a:gd name="T78" fmla="*/ 3374 w 4058"/>
              <a:gd name="T79" fmla="*/ 1099 h 1706"/>
              <a:gd name="T80" fmla="*/ 3619 w 4058"/>
              <a:gd name="T81" fmla="*/ 1334 h 1706"/>
              <a:gd name="T82" fmla="*/ 3668 w 4058"/>
              <a:gd name="T83" fmla="*/ 1423 h 1706"/>
              <a:gd name="T84" fmla="*/ 3668 w 4058"/>
              <a:gd name="T85" fmla="*/ 1430 h 1706"/>
              <a:gd name="T86" fmla="*/ 3912 w 4058"/>
              <a:gd name="T87" fmla="*/ 1503 h 1706"/>
              <a:gd name="T88" fmla="*/ 3814 w 4058"/>
              <a:gd name="T89" fmla="*/ 1503 h 1706"/>
              <a:gd name="T90" fmla="*/ 4058 w 4058"/>
              <a:gd name="T91" fmla="*/ 1696 h 1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58" h="1706">
                <a:moveTo>
                  <a:pt x="0" y="0"/>
                </a:moveTo>
                <a:lnTo>
                  <a:pt x="98" y="0"/>
                </a:lnTo>
                <a:lnTo>
                  <a:pt x="98" y="88"/>
                </a:lnTo>
                <a:lnTo>
                  <a:pt x="0" y="88"/>
                </a:lnTo>
                <a:lnTo>
                  <a:pt x="0" y="0"/>
                </a:lnTo>
                <a:close/>
                <a:moveTo>
                  <a:pt x="147" y="374"/>
                </a:moveTo>
                <a:lnTo>
                  <a:pt x="244" y="374"/>
                </a:lnTo>
                <a:lnTo>
                  <a:pt x="244" y="506"/>
                </a:lnTo>
                <a:lnTo>
                  <a:pt x="147" y="506"/>
                </a:lnTo>
                <a:lnTo>
                  <a:pt x="147" y="374"/>
                </a:lnTo>
                <a:close/>
                <a:moveTo>
                  <a:pt x="293" y="176"/>
                </a:moveTo>
                <a:lnTo>
                  <a:pt x="391" y="176"/>
                </a:lnTo>
                <a:lnTo>
                  <a:pt x="391" y="277"/>
                </a:lnTo>
                <a:lnTo>
                  <a:pt x="293" y="277"/>
                </a:lnTo>
                <a:lnTo>
                  <a:pt x="293" y="176"/>
                </a:lnTo>
                <a:close/>
                <a:moveTo>
                  <a:pt x="440" y="140"/>
                </a:moveTo>
                <a:lnTo>
                  <a:pt x="538" y="140"/>
                </a:lnTo>
                <a:lnTo>
                  <a:pt x="538" y="249"/>
                </a:lnTo>
                <a:lnTo>
                  <a:pt x="440" y="249"/>
                </a:lnTo>
                <a:lnTo>
                  <a:pt x="440" y="140"/>
                </a:lnTo>
                <a:close/>
                <a:moveTo>
                  <a:pt x="587" y="119"/>
                </a:moveTo>
                <a:lnTo>
                  <a:pt x="685" y="119"/>
                </a:lnTo>
                <a:lnTo>
                  <a:pt x="685" y="199"/>
                </a:lnTo>
                <a:lnTo>
                  <a:pt x="587" y="199"/>
                </a:lnTo>
                <a:lnTo>
                  <a:pt x="587" y="119"/>
                </a:lnTo>
                <a:close/>
                <a:moveTo>
                  <a:pt x="734" y="23"/>
                </a:moveTo>
                <a:lnTo>
                  <a:pt x="832" y="23"/>
                </a:lnTo>
                <a:lnTo>
                  <a:pt x="832" y="132"/>
                </a:lnTo>
                <a:lnTo>
                  <a:pt x="734" y="132"/>
                </a:lnTo>
                <a:lnTo>
                  <a:pt x="734" y="23"/>
                </a:lnTo>
                <a:close/>
                <a:moveTo>
                  <a:pt x="881" y="320"/>
                </a:moveTo>
                <a:lnTo>
                  <a:pt x="978" y="320"/>
                </a:lnTo>
                <a:lnTo>
                  <a:pt x="978" y="427"/>
                </a:lnTo>
                <a:lnTo>
                  <a:pt x="881" y="427"/>
                </a:lnTo>
                <a:lnTo>
                  <a:pt x="881" y="320"/>
                </a:lnTo>
                <a:close/>
                <a:moveTo>
                  <a:pt x="1026" y="31"/>
                </a:moveTo>
                <a:lnTo>
                  <a:pt x="1124" y="31"/>
                </a:lnTo>
                <a:lnTo>
                  <a:pt x="1124" y="108"/>
                </a:lnTo>
                <a:lnTo>
                  <a:pt x="1026" y="108"/>
                </a:lnTo>
                <a:lnTo>
                  <a:pt x="1026" y="31"/>
                </a:lnTo>
                <a:close/>
                <a:moveTo>
                  <a:pt x="1173" y="146"/>
                </a:moveTo>
                <a:lnTo>
                  <a:pt x="1271" y="146"/>
                </a:lnTo>
                <a:lnTo>
                  <a:pt x="1271" y="231"/>
                </a:lnTo>
                <a:lnTo>
                  <a:pt x="1173" y="231"/>
                </a:lnTo>
                <a:lnTo>
                  <a:pt x="1173" y="146"/>
                </a:lnTo>
                <a:close/>
                <a:moveTo>
                  <a:pt x="1320" y="799"/>
                </a:moveTo>
                <a:lnTo>
                  <a:pt x="1418" y="799"/>
                </a:lnTo>
                <a:lnTo>
                  <a:pt x="1418" y="900"/>
                </a:lnTo>
                <a:lnTo>
                  <a:pt x="1320" y="900"/>
                </a:lnTo>
                <a:lnTo>
                  <a:pt x="1320" y="799"/>
                </a:lnTo>
                <a:close/>
                <a:moveTo>
                  <a:pt x="1467" y="1088"/>
                </a:moveTo>
                <a:lnTo>
                  <a:pt x="1565" y="1088"/>
                </a:lnTo>
                <a:lnTo>
                  <a:pt x="1565" y="1195"/>
                </a:lnTo>
                <a:lnTo>
                  <a:pt x="1467" y="1195"/>
                </a:lnTo>
                <a:lnTo>
                  <a:pt x="1467" y="1088"/>
                </a:lnTo>
                <a:close/>
                <a:moveTo>
                  <a:pt x="1614" y="910"/>
                </a:moveTo>
                <a:lnTo>
                  <a:pt x="1711" y="910"/>
                </a:lnTo>
                <a:lnTo>
                  <a:pt x="1711" y="1018"/>
                </a:lnTo>
                <a:lnTo>
                  <a:pt x="1614" y="1018"/>
                </a:lnTo>
                <a:lnTo>
                  <a:pt x="1614" y="910"/>
                </a:lnTo>
                <a:close/>
                <a:moveTo>
                  <a:pt x="1760" y="1171"/>
                </a:moveTo>
                <a:lnTo>
                  <a:pt x="1858" y="1171"/>
                </a:lnTo>
                <a:lnTo>
                  <a:pt x="1858" y="1255"/>
                </a:lnTo>
                <a:lnTo>
                  <a:pt x="1760" y="1255"/>
                </a:lnTo>
                <a:lnTo>
                  <a:pt x="1760" y="1171"/>
                </a:lnTo>
                <a:close/>
                <a:moveTo>
                  <a:pt x="1907" y="1201"/>
                </a:moveTo>
                <a:lnTo>
                  <a:pt x="2005" y="1201"/>
                </a:lnTo>
                <a:lnTo>
                  <a:pt x="2005" y="1308"/>
                </a:lnTo>
                <a:lnTo>
                  <a:pt x="1907" y="1308"/>
                </a:lnTo>
                <a:lnTo>
                  <a:pt x="1907" y="1201"/>
                </a:lnTo>
                <a:close/>
                <a:moveTo>
                  <a:pt x="2054" y="1191"/>
                </a:moveTo>
                <a:lnTo>
                  <a:pt x="2152" y="1191"/>
                </a:lnTo>
                <a:lnTo>
                  <a:pt x="2152" y="1298"/>
                </a:lnTo>
                <a:lnTo>
                  <a:pt x="2054" y="1298"/>
                </a:lnTo>
                <a:lnTo>
                  <a:pt x="2054" y="1191"/>
                </a:lnTo>
                <a:close/>
                <a:moveTo>
                  <a:pt x="2201" y="1248"/>
                </a:moveTo>
                <a:lnTo>
                  <a:pt x="2299" y="1248"/>
                </a:lnTo>
                <a:lnTo>
                  <a:pt x="2299" y="1326"/>
                </a:lnTo>
                <a:lnTo>
                  <a:pt x="2201" y="1326"/>
                </a:lnTo>
                <a:lnTo>
                  <a:pt x="2201" y="1248"/>
                </a:lnTo>
                <a:close/>
                <a:moveTo>
                  <a:pt x="2348" y="45"/>
                </a:moveTo>
                <a:lnTo>
                  <a:pt x="2445" y="45"/>
                </a:lnTo>
                <a:lnTo>
                  <a:pt x="2445" y="1253"/>
                </a:lnTo>
                <a:lnTo>
                  <a:pt x="2348" y="1253"/>
                </a:lnTo>
                <a:lnTo>
                  <a:pt x="2348" y="45"/>
                </a:lnTo>
                <a:close/>
                <a:moveTo>
                  <a:pt x="2493" y="1618"/>
                </a:moveTo>
                <a:lnTo>
                  <a:pt x="2591" y="1618"/>
                </a:lnTo>
                <a:lnTo>
                  <a:pt x="2591" y="1706"/>
                </a:lnTo>
                <a:lnTo>
                  <a:pt x="2493" y="1706"/>
                </a:lnTo>
                <a:lnTo>
                  <a:pt x="2493" y="1618"/>
                </a:lnTo>
                <a:close/>
                <a:moveTo>
                  <a:pt x="2640" y="1166"/>
                </a:moveTo>
                <a:lnTo>
                  <a:pt x="2738" y="1166"/>
                </a:lnTo>
                <a:lnTo>
                  <a:pt x="2738" y="1243"/>
                </a:lnTo>
                <a:lnTo>
                  <a:pt x="2640" y="1243"/>
                </a:lnTo>
                <a:lnTo>
                  <a:pt x="2640" y="1166"/>
                </a:lnTo>
                <a:close/>
                <a:moveTo>
                  <a:pt x="2787" y="1145"/>
                </a:moveTo>
                <a:lnTo>
                  <a:pt x="2885" y="1145"/>
                </a:lnTo>
                <a:lnTo>
                  <a:pt x="2885" y="1195"/>
                </a:lnTo>
                <a:lnTo>
                  <a:pt x="2787" y="1195"/>
                </a:lnTo>
                <a:lnTo>
                  <a:pt x="2787" y="1145"/>
                </a:lnTo>
                <a:close/>
                <a:moveTo>
                  <a:pt x="2934" y="1395"/>
                </a:moveTo>
                <a:lnTo>
                  <a:pt x="3032" y="1395"/>
                </a:lnTo>
                <a:lnTo>
                  <a:pt x="3032" y="1448"/>
                </a:lnTo>
                <a:lnTo>
                  <a:pt x="2934" y="1448"/>
                </a:lnTo>
                <a:lnTo>
                  <a:pt x="2934" y="1395"/>
                </a:lnTo>
                <a:close/>
                <a:moveTo>
                  <a:pt x="3080" y="1129"/>
                </a:moveTo>
                <a:lnTo>
                  <a:pt x="3178" y="1129"/>
                </a:lnTo>
                <a:lnTo>
                  <a:pt x="3178" y="1206"/>
                </a:lnTo>
                <a:lnTo>
                  <a:pt x="3080" y="1206"/>
                </a:lnTo>
                <a:lnTo>
                  <a:pt x="3080" y="1129"/>
                </a:lnTo>
                <a:close/>
                <a:moveTo>
                  <a:pt x="3227" y="1623"/>
                </a:moveTo>
                <a:lnTo>
                  <a:pt x="3325" y="1623"/>
                </a:lnTo>
                <a:lnTo>
                  <a:pt x="3325" y="1691"/>
                </a:lnTo>
                <a:lnTo>
                  <a:pt x="3227" y="1691"/>
                </a:lnTo>
                <a:lnTo>
                  <a:pt x="3227" y="1623"/>
                </a:lnTo>
                <a:close/>
                <a:moveTo>
                  <a:pt x="3374" y="1099"/>
                </a:moveTo>
                <a:lnTo>
                  <a:pt x="3472" y="1099"/>
                </a:lnTo>
                <a:lnTo>
                  <a:pt x="3472" y="1196"/>
                </a:lnTo>
                <a:lnTo>
                  <a:pt x="3374" y="1196"/>
                </a:lnTo>
                <a:lnTo>
                  <a:pt x="3374" y="1099"/>
                </a:lnTo>
                <a:close/>
                <a:moveTo>
                  <a:pt x="3521" y="1164"/>
                </a:moveTo>
                <a:lnTo>
                  <a:pt x="3619" y="1164"/>
                </a:lnTo>
                <a:lnTo>
                  <a:pt x="3619" y="1334"/>
                </a:lnTo>
                <a:lnTo>
                  <a:pt x="3521" y="1334"/>
                </a:lnTo>
                <a:lnTo>
                  <a:pt x="3521" y="1164"/>
                </a:lnTo>
                <a:close/>
                <a:moveTo>
                  <a:pt x="3668" y="1423"/>
                </a:moveTo>
                <a:lnTo>
                  <a:pt x="3766" y="1423"/>
                </a:lnTo>
                <a:lnTo>
                  <a:pt x="3766" y="1430"/>
                </a:lnTo>
                <a:lnTo>
                  <a:pt x="3668" y="1430"/>
                </a:lnTo>
                <a:lnTo>
                  <a:pt x="3668" y="1423"/>
                </a:lnTo>
                <a:close/>
                <a:moveTo>
                  <a:pt x="3814" y="1503"/>
                </a:moveTo>
                <a:lnTo>
                  <a:pt x="3912" y="1503"/>
                </a:lnTo>
                <a:lnTo>
                  <a:pt x="3912" y="1551"/>
                </a:lnTo>
                <a:lnTo>
                  <a:pt x="3814" y="1551"/>
                </a:lnTo>
                <a:lnTo>
                  <a:pt x="3814" y="1503"/>
                </a:lnTo>
                <a:close/>
                <a:moveTo>
                  <a:pt x="3960" y="1666"/>
                </a:moveTo>
                <a:lnTo>
                  <a:pt x="4058" y="1666"/>
                </a:lnTo>
                <a:lnTo>
                  <a:pt x="4058" y="1696"/>
                </a:lnTo>
                <a:lnTo>
                  <a:pt x="3960" y="1696"/>
                </a:lnTo>
                <a:lnTo>
                  <a:pt x="3960" y="1666"/>
                </a:lnTo>
                <a:close/>
              </a:path>
            </a:pathLst>
          </a:cu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F5DB185-7D07-8BB1-BD1D-12EC370769AA}"/>
              </a:ext>
            </a:extLst>
          </p:cNvPr>
          <p:cNvSpPr>
            <a:spLocks noEditPoints="1"/>
          </p:cNvSpPr>
          <p:nvPr/>
        </p:nvSpPr>
        <p:spPr bwMode="auto">
          <a:xfrm>
            <a:off x="1376153" y="1746512"/>
            <a:ext cx="6442075" cy="2708275"/>
          </a:xfrm>
          <a:custGeom>
            <a:avLst/>
            <a:gdLst>
              <a:gd name="T0" fmla="*/ 98 w 4058"/>
              <a:gd name="T1" fmla="*/ 88 h 1706"/>
              <a:gd name="T2" fmla="*/ 147 w 4058"/>
              <a:gd name="T3" fmla="*/ 374 h 1706"/>
              <a:gd name="T4" fmla="*/ 147 w 4058"/>
              <a:gd name="T5" fmla="*/ 506 h 1706"/>
              <a:gd name="T6" fmla="*/ 391 w 4058"/>
              <a:gd name="T7" fmla="*/ 176 h 1706"/>
              <a:gd name="T8" fmla="*/ 293 w 4058"/>
              <a:gd name="T9" fmla="*/ 176 h 1706"/>
              <a:gd name="T10" fmla="*/ 538 w 4058"/>
              <a:gd name="T11" fmla="*/ 249 h 1706"/>
              <a:gd name="T12" fmla="*/ 587 w 4058"/>
              <a:gd name="T13" fmla="*/ 119 h 1706"/>
              <a:gd name="T14" fmla="*/ 587 w 4058"/>
              <a:gd name="T15" fmla="*/ 199 h 1706"/>
              <a:gd name="T16" fmla="*/ 832 w 4058"/>
              <a:gd name="T17" fmla="*/ 23 h 1706"/>
              <a:gd name="T18" fmla="*/ 734 w 4058"/>
              <a:gd name="T19" fmla="*/ 23 h 1706"/>
              <a:gd name="T20" fmla="*/ 978 w 4058"/>
              <a:gd name="T21" fmla="*/ 427 h 1706"/>
              <a:gd name="T22" fmla="*/ 1026 w 4058"/>
              <a:gd name="T23" fmla="*/ 31 h 1706"/>
              <a:gd name="T24" fmla="*/ 1026 w 4058"/>
              <a:gd name="T25" fmla="*/ 108 h 1706"/>
              <a:gd name="T26" fmla="*/ 1271 w 4058"/>
              <a:gd name="T27" fmla="*/ 146 h 1706"/>
              <a:gd name="T28" fmla="*/ 1173 w 4058"/>
              <a:gd name="T29" fmla="*/ 146 h 1706"/>
              <a:gd name="T30" fmla="*/ 1418 w 4058"/>
              <a:gd name="T31" fmla="*/ 900 h 1706"/>
              <a:gd name="T32" fmla="*/ 1467 w 4058"/>
              <a:gd name="T33" fmla="*/ 1088 h 1706"/>
              <a:gd name="T34" fmla="*/ 1467 w 4058"/>
              <a:gd name="T35" fmla="*/ 1195 h 1706"/>
              <a:gd name="T36" fmla="*/ 1711 w 4058"/>
              <a:gd name="T37" fmla="*/ 910 h 1706"/>
              <a:gd name="T38" fmla="*/ 1614 w 4058"/>
              <a:gd name="T39" fmla="*/ 910 h 1706"/>
              <a:gd name="T40" fmla="*/ 1858 w 4058"/>
              <a:gd name="T41" fmla="*/ 1255 h 1706"/>
              <a:gd name="T42" fmla="*/ 1907 w 4058"/>
              <a:gd name="T43" fmla="*/ 1201 h 1706"/>
              <a:gd name="T44" fmla="*/ 1907 w 4058"/>
              <a:gd name="T45" fmla="*/ 1308 h 1706"/>
              <a:gd name="T46" fmla="*/ 2152 w 4058"/>
              <a:gd name="T47" fmla="*/ 1191 h 1706"/>
              <a:gd name="T48" fmla="*/ 2054 w 4058"/>
              <a:gd name="T49" fmla="*/ 1191 h 1706"/>
              <a:gd name="T50" fmla="*/ 2299 w 4058"/>
              <a:gd name="T51" fmla="*/ 1326 h 1706"/>
              <a:gd name="T52" fmla="*/ 2348 w 4058"/>
              <a:gd name="T53" fmla="*/ 45 h 1706"/>
              <a:gd name="T54" fmla="*/ 2348 w 4058"/>
              <a:gd name="T55" fmla="*/ 1253 h 1706"/>
              <a:gd name="T56" fmla="*/ 2591 w 4058"/>
              <a:gd name="T57" fmla="*/ 1618 h 1706"/>
              <a:gd name="T58" fmla="*/ 2493 w 4058"/>
              <a:gd name="T59" fmla="*/ 1618 h 1706"/>
              <a:gd name="T60" fmla="*/ 2738 w 4058"/>
              <a:gd name="T61" fmla="*/ 1243 h 1706"/>
              <a:gd name="T62" fmla="*/ 2787 w 4058"/>
              <a:gd name="T63" fmla="*/ 1145 h 1706"/>
              <a:gd name="T64" fmla="*/ 2787 w 4058"/>
              <a:gd name="T65" fmla="*/ 1195 h 1706"/>
              <a:gd name="T66" fmla="*/ 3032 w 4058"/>
              <a:gd name="T67" fmla="*/ 1395 h 1706"/>
              <a:gd name="T68" fmla="*/ 2934 w 4058"/>
              <a:gd name="T69" fmla="*/ 1395 h 1706"/>
              <a:gd name="T70" fmla="*/ 3178 w 4058"/>
              <a:gd name="T71" fmla="*/ 1206 h 1706"/>
              <a:gd name="T72" fmla="*/ 3227 w 4058"/>
              <a:gd name="T73" fmla="*/ 1623 h 1706"/>
              <a:gd name="T74" fmla="*/ 3227 w 4058"/>
              <a:gd name="T75" fmla="*/ 1691 h 1706"/>
              <a:gd name="T76" fmla="*/ 3472 w 4058"/>
              <a:gd name="T77" fmla="*/ 1099 h 1706"/>
              <a:gd name="T78" fmla="*/ 3374 w 4058"/>
              <a:gd name="T79" fmla="*/ 1099 h 1706"/>
              <a:gd name="T80" fmla="*/ 3619 w 4058"/>
              <a:gd name="T81" fmla="*/ 1334 h 1706"/>
              <a:gd name="T82" fmla="*/ 3668 w 4058"/>
              <a:gd name="T83" fmla="*/ 1423 h 1706"/>
              <a:gd name="T84" fmla="*/ 3668 w 4058"/>
              <a:gd name="T85" fmla="*/ 1430 h 1706"/>
              <a:gd name="T86" fmla="*/ 3912 w 4058"/>
              <a:gd name="T87" fmla="*/ 1503 h 1706"/>
              <a:gd name="T88" fmla="*/ 3814 w 4058"/>
              <a:gd name="T89" fmla="*/ 1503 h 1706"/>
              <a:gd name="T90" fmla="*/ 4058 w 4058"/>
              <a:gd name="T91" fmla="*/ 1696 h 1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58" h="1706">
                <a:moveTo>
                  <a:pt x="0" y="0"/>
                </a:moveTo>
                <a:lnTo>
                  <a:pt x="98" y="0"/>
                </a:lnTo>
                <a:lnTo>
                  <a:pt x="98" y="88"/>
                </a:lnTo>
                <a:lnTo>
                  <a:pt x="0" y="88"/>
                </a:lnTo>
                <a:lnTo>
                  <a:pt x="0" y="0"/>
                </a:lnTo>
                <a:close/>
                <a:moveTo>
                  <a:pt x="147" y="374"/>
                </a:moveTo>
                <a:lnTo>
                  <a:pt x="244" y="374"/>
                </a:lnTo>
                <a:lnTo>
                  <a:pt x="244" y="506"/>
                </a:lnTo>
                <a:lnTo>
                  <a:pt x="147" y="506"/>
                </a:lnTo>
                <a:lnTo>
                  <a:pt x="147" y="374"/>
                </a:lnTo>
                <a:close/>
                <a:moveTo>
                  <a:pt x="293" y="176"/>
                </a:moveTo>
                <a:lnTo>
                  <a:pt x="391" y="176"/>
                </a:lnTo>
                <a:lnTo>
                  <a:pt x="391" y="277"/>
                </a:lnTo>
                <a:lnTo>
                  <a:pt x="293" y="277"/>
                </a:lnTo>
                <a:lnTo>
                  <a:pt x="293" y="176"/>
                </a:lnTo>
                <a:close/>
                <a:moveTo>
                  <a:pt x="440" y="140"/>
                </a:moveTo>
                <a:lnTo>
                  <a:pt x="538" y="140"/>
                </a:lnTo>
                <a:lnTo>
                  <a:pt x="538" y="249"/>
                </a:lnTo>
                <a:lnTo>
                  <a:pt x="440" y="249"/>
                </a:lnTo>
                <a:lnTo>
                  <a:pt x="440" y="140"/>
                </a:lnTo>
                <a:close/>
                <a:moveTo>
                  <a:pt x="587" y="119"/>
                </a:moveTo>
                <a:lnTo>
                  <a:pt x="685" y="119"/>
                </a:lnTo>
                <a:lnTo>
                  <a:pt x="685" y="199"/>
                </a:lnTo>
                <a:lnTo>
                  <a:pt x="587" y="199"/>
                </a:lnTo>
                <a:lnTo>
                  <a:pt x="587" y="119"/>
                </a:lnTo>
                <a:close/>
                <a:moveTo>
                  <a:pt x="734" y="23"/>
                </a:moveTo>
                <a:lnTo>
                  <a:pt x="832" y="23"/>
                </a:lnTo>
                <a:lnTo>
                  <a:pt x="832" y="132"/>
                </a:lnTo>
                <a:lnTo>
                  <a:pt x="734" y="132"/>
                </a:lnTo>
                <a:lnTo>
                  <a:pt x="734" y="23"/>
                </a:lnTo>
                <a:close/>
                <a:moveTo>
                  <a:pt x="881" y="320"/>
                </a:moveTo>
                <a:lnTo>
                  <a:pt x="978" y="320"/>
                </a:lnTo>
                <a:lnTo>
                  <a:pt x="978" y="427"/>
                </a:lnTo>
                <a:lnTo>
                  <a:pt x="881" y="427"/>
                </a:lnTo>
                <a:lnTo>
                  <a:pt x="881" y="320"/>
                </a:lnTo>
                <a:close/>
                <a:moveTo>
                  <a:pt x="1026" y="31"/>
                </a:moveTo>
                <a:lnTo>
                  <a:pt x="1124" y="31"/>
                </a:lnTo>
                <a:lnTo>
                  <a:pt x="1124" y="108"/>
                </a:lnTo>
                <a:lnTo>
                  <a:pt x="1026" y="108"/>
                </a:lnTo>
                <a:lnTo>
                  <a:pt x="1026" y="31"/>
                </a:lnTo>
                <a:close/>
                <a:moveTo>
                  <a:pt x="1173" y="146"/>
                </a:moveTo>
                <a:lnTo>
                  <a:pt x="1271" y="146"/>
                </a:lnTo>
                <a:lnTo>
                  <a:pt x="1271" y="231"/>
                </a:lnTo>
                <a:lnTo>
                  <a:pt x="1173" y="231"/>
                </a:lnTo>
                <a:lnTo>
                  <a:pt x="1173" y="146"/>
                </a:lnTo>
                <a:close/>
                <a:moveTo>
                  <a:pt x="1320" y="799"/>
                </a:moveTo>
                <a:lnTo>
                  <a:pt x="1418" y="799"/>
                </a:lnTo>
                <a:lnTo>
                  <a:pt x="1418" y="900"/>
                </a:lnTo>
                <a:lnTo>
                  <a:pt x="1320" y="900"/>
                </a:lnTo>
                <a:lnTo>
                  <a:pt x="1320" y="799"/>
                </a:lnTo>
                <a:close/>
                <a:moveTo>
                  <a:pt x="1467" y="1088"/>
                </a:moveTo>
                <a:lnTo>
                  <a:pt x="1565" y="1088"/>
                </a:lnTo>
                <a:lnTo>
                  <a:pt x="1565" y="1195"/>
                </a:lnTo>
                <a:lnTo>
                  <a:pt x="1467" y="1195"/>
                </a:lnTo>
                <a:lnTo>
                  <a:pt x="1467" y="1088"/>
                </a:lnTo>
                <a:close/>
                <a:moveTo>
                  <a:pt x="1614" y="910"/>
                </a:moveTo>
                <a:lnTo>
                  <a:pt x="1711" y="910"/>
                </a:lnTo>
                <a:lnTo>
                  <a:pt x="1711" y="1018"/>
                </a:lnTo>
                <a:lnTo>
                  <a:pt x="1614" y="1018"/>
                </a:lnTo>
                <a:lnTo>
                  <a:pt x="1614" y="910"/>
                </a:lnTo>
                <a:close/>
                <a:moveTo>
                  <a:pt x="1760" y="1171"/>
                </a:moveTo>
                <a:lnTo>
                  <a:pt x="1858" y="1171"/>
                </a:lnTo>
                <a:lnTo>
                  <a:pt x="1858" y="1255"/>
                </a:lnTo>
                <a:lnTo>
                  <a:pt x="1760" y="1255"/>
                </a:lnTo>
                <a:lnTo>
                  <a:pt x="1760" y="1171"/>
                </a:lnTo>
                <a:close/>
                <a:moveTo>
                  <a:pt x="1907" y="1201"/>
                </a:moveTo>
                <a:lnTo>
                  <a:pt x="2005" y="1201"/>
                </a:lnTo>
                <a:lnTo>
                  <a:pt x="2005" y="1308"/>
                </a:lnTo>
                <a:lnTo>
                  <a:pt x="1907" y="1308"/>
                </a:lnTo>
                <a:lnTo>
                  <a:pt x="1907" y="1201"/>
                </a:lnTo>
                <a:close/>
                <a:moveTo>
                  <a:pt x="2054" y="1191"/>
                </a:moveTo>
                <a:lnTo>
                  <a:pt x="2152" y="1191"/>
                </a:lnTo>
                <a:lnTo>
                  <a:pt x="2152" y="1298"/>
                </a:lnTo>
                <a:lnTo>
                  <a:pt x="2054" y="1298"/>
                </a:lnTo>
                <a:lnTo>
                  <a:pt x="2054" y="1191"/>
                </a:lnTo>
                <a:close/>
                <a:moveTo>
                  <a:pt x="2201" y="1248"/>
                </a:moveTo>
                <a:lnTo>
                  <a:pt x="2299" y="1248"/>
                </a:lnTo>
                <a:lnTo>
                  <a:pt x="2299" y="1326"/>
                </a:lnTo>
                <a:lnTo>
                  <a:pt x="2201" y="1326"/>
                </a:lnTo>
                <a:lnTo>
                  <a:pt x="2201" y="1248"/>
                </a:lnTo>
                <a:close/>
                <a:moveTo>
                  <a:pt x="2348" y="45"/>
                </a:moveTo>
                <a:lnTo>
                  <a:pt x="2445" y="45"/>
                </a:lnTo>
                <a:lnTo>
                  <a:pt x="2445" y="1253"/>
                </a:lnTo>
                <a:lnTo>
                  <a:pt x="2348" y="1253"/>
                </a:lnTo>
                <a:lnTo>
                  <a:pt x="2348" y="45"/>
                </a:lnTo>
                <a:close/>
                <a:moveTo>
                  <a:pt x="2493" y="1618"/>
                </a:moveTo>
                <a:lnTo>
                  <a:pt x="2591" y="1618"/>
                </a:lnTo>
                <a:lnTo>
                  <a:pt x="2591" y="1706"/>
                </a:lnTo>
                <a:lnTo>
                  <a:pt x="2493" y="1706"/>
                </a:lnTo>
                <a:lnTo>
                  <a:pt x="2493" y="1618"/>
                </a:lnTo>
                <a:close/>
                <a:moveTo>
                  <a:pt x="2640" y="1166"/>
                </a:moveTo>
                <a:lnTo>
                  <a:pt x="2738" y="1166"/>
                </a:lnTo>
                <a:lnTo>
                  <a:pt x="2738" y="1243"/>
                </a:lnTo>
                <a:lnTo>
                  <a:pt x="2640" y="1243"/>
                </a:lnTo>
                <a:lnTo>
                  <a:pt x="2640" y="1166"/>
                </a:lnTo>
                <a:close/>
                <a:moveTo>
                  <a:pt x="2787" y="1145"/>
                </a:moveTo>
                <a:lnTo>
                  <a:pt x="2885" y="1145"/>
                </a:lnTo>
                <a:lnTo>
                  <a:pt x="2885" y="1195"/>
                </a:lnTo>
                <a:lnTo>
                  <a:pt x="2787" y="1195"/>
                </a:lnTo>
                <a:lnTo>
                  <a:pt x="2787" y="1145"/>
                </a:lnTo>
                <a:close/>
                <a:moveTo>
                  <a:pt x="2934" y="1395"/>
                </a:moveTo>
                <a:lnTo>
                  <a:pt x="3032" y="1395"/>
                </a:lnTo>
                <a:lnTo>
                  <a:pt x="3032" y="1448"/>
                </a:lnTo>
                <a:lnTo>
                  <a:pt x="2934" y="1448"/>
                </a:lnTo>
                <a:lnTo>
                  <a:pt x="2934" y="1395"/>
                </a:lnTo>
                <a:close/>
                <a:moveTo>
                  <a:pt x="3080" y="1129"/>
                </a:moveTo>
                <a:lnTo>
                  <a:pt x="3178" y="1129"/>
                </a:lnTo>
                <a:lnTo>
                  <a:pt x="3178" y="1206"/>
                </a:lnTo>
                <a:lnTo>
                  <a:pt x="3080" y="1206"/>
                </a:lnTo>
                <a:lnTo>
                  <a:pt x="3080" y="1129"/>
                </a:lnTo>
                <a:close/>
                <a:moveTo>
                  <a:pt x="3227" y="1623"/>
                </a:moveTo>
                <a:lnTo>
                  <a:pt x="3325" y="1623"/>
                </a:lnTo>
                <a:lnTo>
                  <a:pt x="3325" y="1691"/>
                </a:lnTo>
                <a:lnTo>
                  <a:pt x="3227" y="1691"/>
                </a:lnTo>
                <a:lnTo>
                  <a:pt x="3227" y="1623"/>
                </a:lnTo>
                <a:close/>
                <a:moveTo>
                  <a:pt x="3374" y="1099"/>
                </a:moveTo>
                <a:lnTo>
                  <a:pt x="3472" y="1099"/>
                </a:lnTo>
                <a:lnTo>
                  <a:pt x="3472" y="1196"/>
                </a:lnTo>
                <a:lnTo>
                  <a:pt x="3374" y="1196"/>
                </a:lnTo>
                <a:lnTo>
                  <a:pt x="3374" y="1099"/>
                </a:lnTo>
                <a:close/>
                <a:moveTo>
                  <a:pt x="3521" y="1164"/>
                </a:moveTo>
                <a:lnTo>
                  <a:pt x="3619" y="1164"/>
                </a:lnTo>
                <a:lnTo>
                  <a:pt x="3619" y="1334"/>
                </a:lnTo>
                <a:lnTo>
                  <a:pt x="3521" y="1334"/>
                </a:lnTo>
                <a:lnTo>
                  <a:pt x="3521" y="1164"/>
                </a:lnTo>
                <a:close/>
                <a:moveTo>
                  <a:pt x="3668" y="1423"/>
                </a:moveTo>
                <a:lnTo>
                  <a:pt x="3766" y="1423"/>
                </a:lnTo>
                <a:lnTo>
                  <a:pt x="3766" y="1430"/>
                </a:lnTo>
                <a:lnTo>
                  <a:pt x="3668" y="1430"/>
                </a:lnTo>
                <a:lnTo>
                  <a:pt x="3668" y="1423"/>
                </a:lnTo>
                <a:close/>
                <a:moveTo>
                  <a:pt x="3814" y="1503"/>
                </a:moveTo>
                <a:lnTo>
                  <a:pt x="3912" y="1503"/>
                </a:lnTo>
                <a:lnTo>
                  <a:pt x="3912" y="1551"/>
                </a:lnTo>
                <a:lnTo>
                  <a:pt x="3814" y="1551"/>
                </a:lnTo>
                <a:lnTo>
                  <a:pt x="3814" y="1503"/>
                </a:lnTo>
                <a:close/>
                <a:moveTo>
                  <a:pt x="3960" y="1666"/>
                </a:moveTo>
                <a:lnTo>
                  <a:pt x="4058" y="1666"/>
                </a:lnTo>
                <a:lnTo>
                  <a:pt x="4058" y="1696"/>
                </a:lnTo>
                <a:lnTo>
                  <a:pt x="3960" y="1696"/>
                </a:lnTo>
                <a:lnTo>
                  <a:pt x="3960" y="1666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FF3D685B-5CDA-66ED-6199-28E1761452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6465" y="1579825"/>
            <a:ext cx="0" cy="2924175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967D7A90-BC12-C18C-EFB3-1ED858ADE50A}"/>
              </a:ext>
            </a:extLst>
          </p:cNvPr>
          <p:cNvSpPr>
            <a:spLocks noEditPoints="1"/>
          </p:cNvSpPr>
          <p:nvPr/>
        </p:nvSpPr>
        <p:spPr bwMode="auto">
          <a:xfrm>
            <a:off x="1255503" y="1733812"/>
            <a:ext cx="80963" cy="2770188"/>
          </a:xfrm>
          <a:custGeom>
            <a:avLst/>
            <a:gdLst>
              <a:gd name="T0" fmla="*/ 14 w 51"/>
              <a:gd name="T1" fmla="*/ 1745 h 1745"/>
              <a:gd name="T2" fmla="*/ 51 w 51"/>
              <a:gd name="T3" fmla="*/ 1745 h 1745"/>
              <a:gd name="T4" fmla="*/ 14 w 51"/>
              <a:gd name="T5" fmla="*/ 1600 h 1745"/>
              <a:gd name="T6" fmla="*/ 51 w 51"/>
              <a:gd name="T7" fmla="*/ 1600 h 1745"/>
              <a:gd name="T8" fmla="*/ 14 w 51"/>
              <a:gd name="T9" fmla="*/ 1454 h 1745"/>
              <a:gd name="T10" fmla="*/ 51 w 51"/>
              <a:gd name="T11" fmla="*/ 1454 h 1745"/>
              <a:gd name="T12" fmla="*/ 14 w 51"/>
              <a:gd name="T13" fmla="*/ 1309 h 1745"/>
              <a:gd name="T14" fmla="*/ 51 w 51"/>
              <a:gd name="T15" fmla="*/ 1309 h 1745"/>
              <a:gd name="T16" fmla="*/ 14 w 51"/>
              <a:gd name="T17" fmla="*/ 1163 h 1745"/>
              <a:gd name="T18" fmla="*/ 51 w 51"/>
              <a:gd name="T19" fmla="*/ 1163 h 1745"/>
              <a:gd name="T20" fmla="*/ 14 w 51"/>
              <a:gd name="T21" fmla="*/ 1018 h 1745"/>
              <a:gd name="T22" fmla="*/ 51 w 51"/>
              <a:gd name="T23" fmla="*/ 1018 h 1745"/>
              <a:gd name="T24" fmla="*/ 14 w 51"/>
              <a:gd name="T25" fmla="*/ 872 h 1745"/>
              <a:gd name="T26" fmla="*/ 51 w 51"/>
              <a:gd name="T27" fmla="*/ 872 h 1745"/>
              <a:gd name="T28" fmla="*/ 14 w 51"/>
              <a:gd name="T29" fmla="*/ 727 h 1745"/>
              <a:gd name="T30" fmla="*/ 51 w 51"/>
              <a:gd name="T31" fmla="*/ 727 h 1745"/>
              <a:gd name="T32" fmla="*/ 14 w 51"/>
              <a:gd name="T33" fmla="*/ 581 h 1745"/>
              <a:gd name="T34" fmla="*/ 51 w 51"/>
              <a:gd name="T35" fmla="*/ 581 h 1745"/>
              <a:gd name="T36" fmla="*/ 14 w 51"/>
              <a:gd name="T37" fmla="*/ 436 h 1745"/>
              <a:gd name="T38" fmla="*/ 51 w 51"/>
              <a:gd name="T39" fmla="*/ 436 h 1745"/>
              <a:gd name="T40" fmla="*/ 14 w 51"/>
              <a:gd name="T41" fmla="*/ 290 h 1745"/>
              <a:gd name="T42" fmla="*/ 51 w 51"/>
              <a:gd name="T43" fmla="*/ 290 h 1745"/>
              <a:gd name="T44" fmla="*/ 14 w 51"/>
              <a:gd name="T45" fmla="*/ 145 h 1745"/>
              <a:gd name="T46" fmla="*/ 51 w 51"/>
              <a:gd name="T47" fmla="*/ 145 h 1745"/>
              <a:gd name="T48" fmla="*/ 14 w 51"/>
              <a:gd name="T49" fmla="*/ 0 h 1745"/>
              <a:gd name="T50" fmla="*/ 51 w 51"/>
              <a:gd name="T51" fmla="*/ 0 h 1745"/>
              <a:gd name="T52" fmla="*/ 0 w 51"/>
              <a:gd name="T53" fmla="*/ 1745 h 1745"/>
              <a:gd name="T54" fmla="*/ 51 w 51"/>
              <a:gd name="T55" fmla="*/ 1745 h 1745"/>
              <a:gd name="T56" fmla="*/ 0 w 51"/>
              <a:gd name="T57" fmla="*/ 1454 h 1745"/>
              <a:gd name="T58" fmla="*/ 51 w 51"/>
              <a:gd name="T59" fmla="*/ 1454 h 1745"/>
              <a:gd name="T60" fmla="*/ 0 w 51"/>
              <a:gd name="T61" fmla="*/ 1163 h 1745"/>
              <a:gd name="T62" fmla="*/ 51 w 51"/>
              <a:gd name="T63" fmla="*/ 1163 h 1745"/>
              <a:gd name="T64" fmla="*/ 0 w 51"/>
              <a:gd name="T65" fmla="*/ 872 h 1745"/>
              <a:gd name="T66" fmla="*/ 51 w 51"/>
              <a:gd name="T67" fmla="*/ 872 h 1745"/>
              <a:gd name="T68" fmla="*/ 0 w 51"/>
              <a:gd name="T69" fmla="*/ 581 h 1745"/>
              <a:gd name="T70" fmla="*/ 51 w 51"/>
              <a:gd name="T71" fmla="*/ 581 h 1745"/>
              <a:gd name="T72" fmla="*/ 0 w 51"/>
              <a:gd name="T73" fmla="*/ 290 h 1745"/>
              <a:gd name="T74" fmla="*/ 51 w 51"/>
              <a:gd name="T75" fmla="*/ 290 h 1745"/>
              <a:gd name="T76" fmla="*/ 0 w 51"/>
              <a:gd name="T77" fmla="*/ 0 h 1745"/>
              <a:gd name="T78" fmla="*/ 51 w 51"/>
              <a:gd name="T79" fmla="*/ 0 h 1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" h="1745">
                <a:moveTo>
                  <a:pt x="14" y="1745"/>
                </a:moveTo>
                <a:lnTo>
                  <a:pt x="51" y="1745"/>
                </a:lnTo>
                <a:moveTo>
                  <a:pt x="14" y="1600"/>
                </a:moveTo>
                <a:lnTo>
                  <a:pt x="51" y="1600"/>
                </a:lnTo>
                <a:moveTo>
                  <a:pt x="14" y="1454"/>
                </a:moveTo>
                <a:lnTo>
                  <a:pt x="51" y="1454"/>
                </a:lnTo>
                <a:moveTo>
                  <a:pt x="14" y="1309"/>
                </a:moveTo>
                <a:lnTo>
                  <a:pt x="51" y="1309"/>
                </a:lnTo>
                <a:moveTo>
                  <a:pt x="14" y="1163"/>
                </a:moveTo>
                <a:lnTo>
                  <a:pt x="51" y="1163"/>
                </a:lnTo>
                <a:moveTo>
                  <a:pt x="14" y="1018"/>
                </a:moveTo>
                <a:lnTo>
                  <a:pt x="51" y="1018"/>
                </a:lnTo>
                <a:moveTo>
                  <a:pt x="14" y="872"/>
                </a:moveTo>
                <a:lnTo>
                  <a:pt x="51" y="872"/>
                </a:lnTo>
                <a:moveTo>
                  <a:pt x="14" y="727"/>
                </a:moveTo>
                <a:lnTo>
                  <a:pt x="51" y="727"/>
                </a:lnTo>
                <a:moveTo>
                  <a:pt x="14" y="581"/>
                </a:moveTo>
                <a:lnTo>
                  <a:pt x="51" y="581"/>
                </a:lnTo>
                <a:moveTo>
                  <a:pt x="14" y="436"/>
                </a:moveTo>
                <a:lnTo>
                  <a:pt x="51" y="436"/>
                </a:lnTo>
                <a:moveTo>
                  <a:pt x="14" y="290"/>
                </a:moveTo>
                <a:lnTo>
                  <a:pt x="51" y="290"/>
                </a:lnTo>
                <a:moveTo>
                  <a:pt x="14" y="145"/>
                </a:moveTo>
                <a:lnTo>
                  <a:pt x="51" y="145"/>
                </a:lnTo>
                <a:moveTo>
                  <a:pt x="14" y="0"/>
                </a:moveTo>
                <a:lnTo>
                  <a:pt x="51" y="0"/>
                </a:lnTo>
                <a:moveTo>
                  <a:pt x="0" y="1745"/>
                </a:moveTo>
                <a:lnTo>
                  <a:pt x="51" y="1745"/>
                </a:lnTo>
                <a:moveTo>
                  <a:pt x="0" y="1454"/>
                </a:moveTo>
                <a:lnTo>
                  <a:pt x="51" y="1454"/>
                </a:lnTo>
                <a:moveTo>
                  <a:pt x="0" y="1163"/>
                </a:moveTo>
                <a:lnTo>
                  <a:pt x="51" y="1163"/>
                </a:lnTo>
                <a:moveTo>
                  <a:pt x="0" y="872"/>
                </a:moveTo>
                <a:lnTo>
                  <a:pt x="51" y="872"/>
                </a:lnTo>
                <a:moveTo>
                  <a:pt x="0" y="581"/>
                </a:moveTo>
                <a:lnTo>
                  <a:pt x="51" y="581"/>
                </a:lnTo>
                <a:moveTo>
                  <a:pt x="0" y="290"/>
                </a:moveTo>
                <a:lnTo>
                  <a:pt x="51" y="290"/>
                </a:lnTo>
                <a:moveTo>
                  <a:pt x="0" y="0"/>
                </a:moveTo>
                <a:lnTo>
                  <a:pt x="51" y="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B6D5A68F-B2C2-5426-C34D-2EC6418E7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6465" y="4504000"/>
            <a:ext cx="6521450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C26FD299-D656-D904-C58A-61A9C19E5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28" y="4334137"/>
            <a:ext cx="2794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6A1A180A-A588-27F8-6A66-E3F71FF53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28" y="3872175"/>
            <a:ext cx="2794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6A7A5B7A-0360-28EC-08E5-2EC4D9411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28" y="3410212"/>
            <a:ext cx="2794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E8E6A18E-7E3B-5C9A-B5F0-418A4C078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28" y="2951425"/>
            <a:ext cx="2667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9D27E8E6-FD81-69AE-C518-1AB3FBBFA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40" y="2489462"/>
            <a:ext cx="3952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D8D07FC9-6076-FEC5-D55F-E56579F2E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40" y="2027500"/>
            <a:ext cx="3952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2D0C4D04-F36C-7FC9-004B-4FA64DFF5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40" y="1563950"/>
            <a:ext cx="3952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53C7F60-DC80-C1CD-7F98-8C91771856D2}"/>
              </a:ext>
            </a:extLst>
          </p:cNvPr>
          <p:cNvGrpSpPr/>
          <p:nvPr/>
        </p:nvGrpSpPr>
        <p:grpSpPr>
          <a:xfrm>
            <a:off x="1295984" y="4601580"/>
            <a:ext cx="6634690" cy="626222"/>
            <a:chOff x="1667669" y="4744193"/>
            <a:chExt cx="6634690" cy="626222"/>
          </a:xfrm>
        </p:grpSpPr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7202634B-1413-1CCC-874D-FB8FDE7C7A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72444" y="4839419"/>
              <a:ext cx="467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5E390124-B9B0-0447-714E-F1AE1964F0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05806" y="4909023"/>
              <a:ext cx="6066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BA7203B3-EBB8-0A15-D520-1716934F9E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37580" y="4915872"/>
              <a:ext cx="626221" cy="28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2009a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B4FAEE9C-A4BB-54A8-B78A-22A54460C2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70943" y="4913514"/>
              <a:ext cx="626221" cy="28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2009b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7AD5B3D1-7BD8-4973-D043-74416A4BAF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504306" y="4909023"/>
              <a:ext cx="6066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FEB1C6B0-998C-F864-CC1F-C8F9BC076F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36080" y="4918805"/>
              <a:ext cx="6262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1CEB937D-D3F9-A3DA-D648-A1B0B9605E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69443" y="4915872"/>
              <a:ext cx="626221" cy="28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2012a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A7413163-CBEF-54BF-A293-84410834CC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02805" y="4913514"/>
              <a:ext cx="626221" cy="28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2012b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A51BEECB-AA8E-2B41-FCA9-0F0D09C561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36169" y="4909023"/>
              <a:ext cx="6066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id="{5A624FBC-F311-172C-044A-5F5CF8EE60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67943" y="4918805"/>
              <a:ext cx="6262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5">
              <a:extLst>
                <a:ext uri="{FF2B5EF4-FFF2-40B4-BE49-F238E27FC236}">
                  <a16:creationId xmlns:a16="http://schemas.microsoft.com/office/drawing/2014/main" id="{425AB5E0-AFAD-7034-F8C2-2B35B0341B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01305" y="4918805"/>
              <a:ext cx="6262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06B01DF7-F831-6D0E-C4F1-2D8DEB3561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34669" y="4909023"/>
              <a:ext cx="6066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8BF5472A-7CB1-2485-3AEE-1102DC95DB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366443" y="4915872"/>
              <a:ext cx="626221" cy="28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2017a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8">
              <a:extLst>
                <a:ext uri="{FF2B5EF4-FFF2-40B4-BE49-F238E27FC236}">
                  <a16:creationId xmlns:a16="http://schemas.microsoft.com/office/drawing/2014/main" id="{0E862CA5-6C1A-EDF7-1540-CAAD5D3E86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599805" y="4913514"/>
              <a:ext cx="626221" cy="28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2017b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9">
              <a:extLst>
                <a:ext uri="{FF2B5EF4-FFF2-40B4-BE49-F238E27FC236}">
                  <a16:creationId xmlns:a16="http://schemas.microsoft.com/office/drawing/2014/main" id="{A5A90FC2-BBC5-D10C-C849-BE89D7D1B8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833169" y="4908447"/>
              <a:ext cx="606658" cy="27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2017c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3333A2CC-1B6D-CC6F-44F4-CFF8A22A8A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64943" y="4915872"/>
              <a:ext cx="626221" cy="28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2018a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7233084F-B741-8AF8-C629-73BDDB59B5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98305" y="4913514"/>
              <a:ext cx="626221" cy="28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2018b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D98EE311-9B1E-9576-A29D-AEDDA0522E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531669" y="4908447"/>
              <a:ext cx="606658" cy="27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2018c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3">
              <a:extLst>
                <a:ext uri="{FF2B5EF4-FFF2-40B4-BE49-F238E27FC236}">
                  <a16:creationId xmlns:a16="http://schemas.microsoft.com/office/drawing/2014/main" id="{45DA615A-FC6A-EE0D-1217-BF69990083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63443" y="4915872"/>
              <a:ext cx="626221" cy="28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2019a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4">
              <a:extLst>
                <a:ext uri="{FF2B5EF4-FFF2-40B4-BE49-F238E27FC236}">
                  <a16:creationId xmlns:a16="http://schemas.microsoft.com/office/drawing/2014/main" id="{AA6EAE3D-D703-1E2B-E297-E04E9F22B1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996805" y="4913514"/>
              <a:ext cx="626221" cy="28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2019b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5">
              <a:extLst>
                <a:ext uri="{FF2B5EF4-FFF2-40B4-BE49-F238E27FC236}">
                  <a16:creationId xmlns:a16="http://schemas.microsoft.com/office/drawing/2014/main" id="{DAE63228-1AB0-8BA8-4CCD-FBFE9C9BDE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230168" y="4918229"/>
              <a:ext cx="626221" cy="27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2019c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6">
              <a:extLst>
                <a:ext uri="{FF2B5EF4-FFF2-40B4-BE49-F238E27FC236}">
                  <a16:creationId xmlns:a16="http://schemas.microsoft.com/office/drawing/2014/main" id="{647C832D-2965-A566-F468-1E1041A7E5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63531" y="4903733"/>
              <a:ext cx="606658" cy="28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2019d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id="{95029EDB-82A9-245B-BE94-6B5682CE1C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695305" y="4913514"/>
              <a:ext cx="626221" cy="28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2019e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4E8D8152-4D88-2B40-46D6-DB458F317D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928668" y="4915872"/>
              <a:ext cx="626221" cy="28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2020a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9">
              <a:extLst>
                <a:ext uri="{FF2B5EF4-FFF2-40B4-BE49-F238E27FC236}">
                  <a16:creationId xmlns:a16="http://schemas.microsoft.com/office/drawing/2014/main" id="{1C2FA59A-92AD-246B-7B5D-DEF392227C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162031" y="4903733"/>
              <a:ext cx="606658" cy="28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2020b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0">
              <a:extLst>
                <a:ext uri="{FF2B5EF4-FFF2-40B4-BE49-F238E27FC236}">
                  <a16:creationId xmlns:a16="http://schemas.microsoft.com/office/drawing/2014/main" id="{270B6A2D-F7E5-49C7-B137-3A6C88EB61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93805" y="4918805"/>
              <a:ext cx="6262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1">
              <a:extLst>
                <a:ext uri="{FF2B5EF4-FFF2-40B4-BE49-F238E27FC236}">
                  <a16:creationId xmlns:a16="http://schemas.microsoft.com/office/drawing/2014/main" id="{1162A829-46B9-A3B4-2894-4C3FE6C88C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627168" y="4918805"/>
              <a:ext cx="6262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id="{490A87E3-BAE2-ED31-EAE1-3FF3788FB8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860531" y="4909023"/>
              <a:ext cx="6066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3" name="Rectangle 53">
            <a:extLst>
              <a:ext uri="{FF2B5EF4-FFF2-40B4-BE49-F238E27FC236}">
                <a16:creationId xmlns:a16="http://schemas.microsoft.com/office/drawing/2014/main" id="{5E26769B-BDB0-144A-2FAA-A4242316B7D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831784" y="2642141"/>
            <a:ext cx="2982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Nitrogen  (mg/L as N)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Rectangle 92">
            <a:extLst>
              <a:ext uri="{FF2B5EF4-FFF2-40B4-BE49-F238E27FC236}">
                <a16:creationId xmlns:a16="http://schemas.microsoft.com/office/drawing/2014/main" id="{B46C16FF-6E1A-7D3C-1C6D-ED719B52F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36" y="61695"/>
            <a:ext cx="51246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Nitrogen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City Ditch (2005 – 2023)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8F2F5B1-1D3C-7796-BFE6-8948609B5A16}"/>
              </a:ext>
            </a:extLst>
          </p:cNvPr>
          <p:cNvGrpSpPr/>
          <p:nvPr/>
        </p:nvGrpSpPr>
        <p:grpSpPr>
          <a:xfrm>
            <a:off x="7430093" y="1710432"/>
            <a:ext cx="1163153" cy="1091976"/>
            <a:chOff x="7578960" y="587500"/>
            <a:chExt cx="1163153" cy="1091976"/>
          </a:xfrm>
        </p:grpSpPr>
        <p:sp>
          <p:nvSpPr>
            <p:cNvPr id="70" name="Rectangle 47">
              <a:extLst>
                <a:ext uri="{FF2B5EF4-FFF2-40B4-BE49-F238E27FC236}">
                  <a16:creationId xmlns:a16="http://schemas.microsoft.com/office/drawing/2014/main" id="{7B2461D4-8C1F-5D53-EED9-F057DDC21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960" y="1418462"/>
              <a:ext cx="280740" cy="21425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1" name="Rectangle 49">
              <a:extLst>
                <a:ext uri="{FF2B5EF4-FFF2-40B4-BE49-F238E27FC236}">
                  <a16:creationId xmlns:a16="http://schemas.microsoft.com/office/drawing/2014/main" id="{E458E1B0-38FF-EE31-5120-720E5B36E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3417" y="1371699"/>
              <a:ext cx="6242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NH</a:t>
              </a:r>
              <a:r>
                <a:rPr kumimoji="0" lang="en-US" altLang="en-US" sz="2000" b="1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alt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2" name="Rectangle 50">
              <a:extLst>
                <a:ext uri="{FF2B5EF4-FFF2-40B4-BE49-F238E27FC236}">
                  <a16:creationId xmlns:a16="http://schemas.microsoft.com/office/drawing/2014/main" id="{312DA7A5-097A-157B-498D-097033898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960" y="1167141"/>
              <a:ext cx="276213" cy="2142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3" name="Rectangle 52">
              <a:extLst>
                <a:ext uri="{FF2B5EF4-FFF2-40B4-BE49-F238E27FC236}">
                  <a16:creationId xmlns:a16="http://schemas.microsoft.com/office/drawing/2014/main" id="{D75A32B7-64AD-B7A7-2118-FA9218A6D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3417" y="1120378"/>
              <a:ext cx="6242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</a:t>
              </a:r>
              <a:r>
                <a:rPr kumimoji="0" lang="en-US" altLang="en-US" sz="2000" b="1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alt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4" name="Rectangle 53">
              <a:extLst>
                <a:ext uri="{FF2B5EF4-FFF2-40B4-BE49-F238E27FC236}">
                  <a16:creationId xmlns:a16="http://schemas.microsoft.com/office/drawing/2014/main" id="{9BCFA1F1-59E4-21D3-1C0F-B0A62A707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960" y="905616"/>
              <a:ext cx="276213" cy="2142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9E19211E-21FD-89DC-B12B-690BA557B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3417" y="858853"/>
              <a:ext cx="5446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</a:t>
              </a:r>
              <a:r>
                <a:rPr kumimoji="0" lang="en-US" altLang="en-US" sz="2000" b="1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alt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3BCC2DD1-18B7-8AA6-27C1-CF1EC097C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960" y="634263"/>
              <a:ext cx="276213" cy="21425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77" name="Rectangle 58">
              <a:extLst>
                <a:ext uri="{FF2B5EF4-FFF2-40B4-BE49-F238E27FC236}">
                  <a16:creationId xmlns:a16="http://schemas.microsoft.com/office/drawing/2014/main" id="{4DDE38BE-8343-0C98-26BC-305198A88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3417" y="587500"/>
              <a:ext cx="7886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Org-N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659134E-DA45-75AB-7AE2-DE15BE88B5E5}"/>
              </a:ext>
            </a:extLst>
          </p:cNvPr>
          <p:cNvGrpSpPr/>
          <p:nvPr/>
        </p:nvGrpSpPr>
        <p:grpSpPr>
          <a:xfrm>
            <a:off x="4132429" y="2586038"/>
            <a:ext cx="3032146" cy="2751406"/>
            <a:chOff x="4132429" y="2586038"/>
            <a:chExt cx="3032146" cy="2751406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4A30FB3-AB99-7DC0-16A3-0317D73B63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2429" y="2586038"/>
              <a:ext cx="0" cy="2740971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4FBD1C2-D40E-84AA-D19F-A09F3E52D0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474" y="2586038"/>
              <a:ext cx="0" cy="2740971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9BE7C4B-CDDD-9E84-DD90-1A13E48336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5397" y="2586038"/>
              <a:ext cx="0" cy="2740971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7BD542F-5623-E9DF-7EB2-272D2921E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2600" y="2586038"/>
              <a:ext cx="0" cy="2740971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552AA6A-200A-F929-F7F6-916719ADEC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4575" y="2596473"/>
              <a:ext cx="0" cy="2740971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BBD3B61-4970-1E62-B2AC-031F15B33EE9}"/>
              </a:ext>
            </a:extLst>
          </p:cNvPr>
          <p:cNvSpPr txBox="1"/>
          <p:nvPr/>
        </p:nvSpPr>
        <p:spPr>
          <a:xfrm>
            <a:off x="166207" y="5878781"/>
            <a:ext cx="79885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Bottom Line: </a:t>
            </a:r>
            <a:r>
              <a:rPr lang="en-US" sz="2000" b="1" i="1" dirty="0">
                <a:solidFill>
                  <a:srgbClr val="0000FF"/>
                </a:solidFill>
              </a:rPr>
              <a:t>	Improving, wastewater treatment enhancements driving lower nitrate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359238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4EBBE-AB00-3ABC-0AED-B37D5D5AA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63" y="1679576"/>
            <a:ext cx="6356350" cy="2986088"/>
          </a:xfrm>
          <a:prstGeom prst="rect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8672901-DB5B-062D-F5D8-467A14B5D1C7}"/>
              </a:ext>
            </a:extLst>
          </p:cNvPr>
          <p:cNvSpPr>
            <a:spLocks noEditPoints="1"/>
          </p:cNvSpPr>
          <p:nvPr/>
        </p:nvSpPr>
        <p:spPr bwMode="auto">
          <a:xfrm>
            <a:off x="1881188" y="1919288"/>
            <a:ext cx="6203950" cy="2746375"/>
          </a:xfrm>
          <a:custGeom>
            <a:avLst/>
            <a:gdLst>
              <a:gd name="T0" fmla="*/ 53 w 3908"/>
              <a:gd name="T1" fmla="*/ 1492 h 1730"/>
              <a:gd name="T2" fmla="*/ 0 w 3908"/>
              <a:gd name="T3" fmla="*/ 1730 h 1730"/>
              <a:gd name="T4" fmla="*/ 148 w 3908"/>
              <a:gd name="T5" fmla="*/ 1504 h 1730"/>
              <a:gd name="T6" fmla="*/ 201 w 3908"/>
              <a:gd name="T7" fmla="*/ 1730 h 1730"/>
              <a:gd name="T8" fmla="*/ 148 w 3908"/>
              <a:gd name="T9" fmla="*/ 1504 h 1730"/>
              <a:gd name="T10" fmla="*/ 349 w 3908"/>
              <a:gd name="T11" fmla="*/ 1353 h 1730"/>
              <a:gd name="T12" fmla="*/ 296 w 3908"/>
              <a:gd name="T13" fmla="*/ 1730 h 1730"/>
              <a:gd name="T14" fmla="*/ 444 w 3908"/>
              <a:gd name="T15" fmla="*/ 1353 h 1730"/>
              <a:gd name="T16" fmla="*/ 498 w 3908"/>
              <a:gd name="T17" fmla="*/ 1730 h 1730"/>
              <a:gd name="T18" fmla="*/ 444 w 3908"/>
              <a:gd name="T19" fmla="*/ 1353 h 1730"/>
              <a:gd name="T20" fmla="*/ 646 w 3908"/>
              <a:gd name="T21" fmla="*/ 1353 h 1730"/>
              <a:gd name="T22" fmla="*/ 592 w 3908"/>
              <a:gd name="T23" fmla="*/ 1730 h 1730"/>
              <a:gd name="T24" fmla="*/ 741 w 3908"/>
              <a:gd name="T25" fmla="*/ 1304 h 1730"/>
              <a:gd name="T26" fmla="*/ 794 w 3908"/>
              <a:gd name="T27" fmla="*/ 1730 h 1730"/>
              <a:gd name="T28" fmla="*/ 741 w 3908"/>
              <a:gd name="T29" fmla="*/ 1304 h 1730"/>
              <a:gd name="T30" fmla="*/ 943 w 3908"/>
              <a:gd name="T31" fmla="*/ 0 h 1730"/>
              <a:gd name="T32" fmla="*/ 889 w 3908"/>
              <a:gd name="T33" fmla="*/ 1730 h 1730"/>
              <a:gd name="T34" fmla="*/ 1037 w 3908"/>
              <a:gd name="T35" fmla="*/ 1592 h 1730"/>
              <a:gd name="T36" fmla="*/ 1091 w 3908"/>
              <a:gd name="T37" fmla="*/ 1730 h 1730"/>
              <a:gd name="T38" fmla="*/ 1037 w 3908"/>
              <a:gd name="T39" fmla="*/ 1592 h 1730"/>
              <a:gd name="T40" fmla="*/ 1240 w 3908"/>
              <a:gd name="T41" fmla="*/ 1428 h 1730"/>
              <a:gd name="T42" fmla="*/ 1186 w 3908"/>
              <a:gd name="T43" fmla="*/ 1730 h 1730"/>
              <a:gd name="T44" fmla="*/ 1630 w 3908"/>
              <a:gd name="T45" fmla="*/ 1259 h 1730"/>
              <a:gd name="T46" fmla="*/ 1684 w 3908"/>
              <a:gd name="T47" fmla="*/ 1730 h 1730"/>
              <a:gd name="T48" fmla="*/ 1630 w 3908"/>
              <a:gd name="T49" fmla="*/ 1259 h 1730"/>
              <a:gd name="T50" fmla="*/ 1832 w 3908"/>
              <a:gd name="T51" fmla="*/ 1428 h 1730"/>
              <a:gd name="T52" fmla="*/ 1778 w 3908"/>
              <a:gd name="T53" fmla="*/ 1730 h 1730"/>
              <a:gd name="T54" fmla="*/ 1927 w 3908"/>
              <a:gd name="T55" fmla="*/ 1391 h 1730"/>
              <a:gd name="T56" fmla="*/ 1981 w 3908"/>
              <a:gd name="T57" fmla="*/ 1730 h 1730"/>
              <a:gd name="T58" fmla="*/ 1927 w 3908"/>
              <a:gd name="T59" fmla="*/ 1391 h 1730"/>
              <a:gd name="T60" fmla="*/ 2277 w 3908"/>
              <a:gd name="T61" fmla="*/ 188 h 1730"/>
              <a:gd name="T62" fmla="*/ 2224 w 3908"/>
              <a:gd name="T63" fmla="*/ 1730 h 1730"/>
              <a:gd name="T64" fmla="*/ 2372 w 3908"/>
              <a:gd name="T65" fmla="*/ 1428 h 1730"/>
              <a:gd name="T66" fmla="*/ 2426 w 3908"/>
              <a:gd name="T67" fmla="*/ 1730 h 1730"/>
              <a:gd name="T68" fmla="*/ 2372 w 3908"/>
              <a:gd name="T69" fmla="*/ 1428 h 1730"/>
              <a:gd name="T70" fmla="*/ 2573 w 3908"/>
              <a:gd name="T71" fmla="*/ 1090 h 1730"/>
              <a:gd name="T72" fmla="*/ 2520 w 3908"/>
              <a:gd name="T73" fmla="*/ 1730 h 1730"/>
              <a:gd name="T74" fmla="*/ 2668 w 3908"/>
              <a:gd name="T75" fmla="*/ 1203 h 1730"/>
              <a:gd name="T76" fmla="*/ 2722 w 3908"/>
              <a:gd name="T77" fmla="*/ 1730 h 1730"/>
              <a:gd name="T78" fmla="*/ 2668 w 3908"/>
              <a:gd name="T79" fmla="*/ 1203 h 1730"/>
              <a:gd name="T80" fmla="*/ 2870 w 3908"/>
              <a:gd name="T81" fmla="*/ 1128 h 1730"/>
              <a:gd name="T82" fmla="*/ 2816 w 3908"/>
              <a:gd name="T83" fmla="*/ 1730 h 1730"/>
              <a:gd name="T84" fmla="*/ 2965 w 3908"/>
              <a:gd name="T85" fmla="*/ 1128 h 1730"/>
              <a:gd name="T86" fmla="*/ 3018 w 3908"/>
              <a:gd name="T87" fmla="*/ 1730 h 1730"/>
              <a:gd name="T88" fmla="*/ 2965 w 3908"/>
              <a:gd name="T89" fmla="*/ 1128 h 1730"/>
              <a:gd name="T90" fmla="*/ 3167 w 3908"/>
              <a:gd name="T91" fmla="*/ 1015 h 1730"/>
              <a:gd name="T92" fmla="*/ 3113 w 3908"/>
              <a:gd name="T93" fmla="*/ 1730 h 1730"/>
              <a:gd name="T94" fmla="*/ 3261 w 3908"/>
              <a:gd name="T95" fmla="*/ 1504 h 1730"/>
              <a:gd name="T96" fmla="*/ 3315 w 3908"/>
              <a:gd name="T97" fmla="*/ 1730 h 1730"/>
              <a:gd name="T98" fmla="*/ 3261 w 3908"/>
              <a:gd name="T99" fmla="*/ 1504 h 1730"/>
              <a:gd name="T100" fmla="*/ 3464 w 3908"/>
              <a:gd name="T101" fmla="*/ 1165 h 1730"/>
              <a:gd name="T102" fmla="*/ 3410 w 3908"/>
              <a:gd name="T103" fmla="*/ 1730 h 1730"/>
              <a:gd name="T104" fmla="*/ 3558 w 3908"/>
              <a:gd name="T105" fmla="*/ 1203 h 1730"/>
              <a:gd name="T106" fmla="*/ 3612 w 3908"/>
              <a:gd name="T107" fmla="*/ 1730 h 1730"/>
              <a:gd name="T108" fmla="*/ 3558 w 3908"/>
              <a:gd name="T109" fmla="*/ 1203 h 1730"/>
              <a:gd name="T110" fmla="*/ 3759 w 3908"/>
              <a:gd name="T111" fmla="*/ 1165 h 1730"/>
              <a:gd name="T112" fmla="*/ 3707 w 3908"/>
              <a:gd name="T113" fmla="*/ 1730 h 1730"/>
              <a:gd name="T114" fmla="*/ 3854 w 3908"/>
              <a:gd name="T115" fmla="*/ 1654 h 1730"/>
              <a:gd name="T116" fmla="*/ 3908 w 3908"/>
              <a:gd name="T117" fmla="*/ 1730 h 1730"/>
              <a:gd name="T118" fmla="*/ 3854 w 3908"/>
              <a:gd name="T119" fmla="*/ 1654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08" h="1730">
                <a:moveTo>
                  <a:pt x="0" y="1492"/>
                </a:moveTo>
                <a:lnTo>
                  <a:pt x="53" y="1492"/>
                </a:lnTo>
                <a:lnTo>
                  <a:pt x="53" y="1730"/>
                </a:lnTo>
                <a:lnTo>
                  <a:pt x="0" y="1730"/>
                </a:lnTo>
                <a:lnTo>
                  <a:pt x="0" y="1492"/>
                </a:lnTo>
                <a:close/>
                <a:moveTo>
                  <a:pt x="148" y="1504"/>
                </a:moveTo>
                <a:lnTo>
                  <a:pt x="201" y="1504"/>
                </a:lnTo>
                <a:lnTo>
                  <a:pt x="201" y="1730"/>
                </a:lnTo>
                <a:lnTo>
                  <a:pt x="148" y="1730"/>
                </a:lnTo>
                <a:lnTo>
                  <a:pt x="148" y="1504"/>
                </a:lnTo>
                <a:close/>
                <a:moveTo>
                  <a:pt x="296" y="1353"/>
                </a:moveTo>
                <a:lnTo>
                  <a:pt x="349" y="1353"/>
                </a:lnTo>
                <a:lnTo>
                  <a:pt x="349" y="1730"/>
                </a:lnTo>
                <a:lnTo>
                  <a:pt x="296" y="1730"/>
                </a:lnTo>
                <a:lnTo>
                  <a:pt x="296" y="1353"/>
                </a:lnTo>
                <a:close/>
                <a:moveTo>
                  <a:pt x="444" y="1353"/>
                </a:moveTo>
                <a:lnTo>
                  <a:pt x="498" y="1353"/>
                </a:lnTo>
                <a:lnTo>
                  <a:pt x="498" y="1730"/>
                </a:lnTo>
                <a:lnTo>
                  <a:pt x="444" y="1730"/>
                </a:lnTo>
                <a:lnTo>
                  <a:pt x="444" y="1353"/>
                </a:lnTo>
                <a:close/>
                <a:moveTo>
                  <a:pt x="592" y="1353"/>
                </a:moveTo>
                <a:lnTo>
                  <a:pt x="646" y="1353"/>
                </a:lnTo>
                <a:lnTo>
                  <a:pt x="646" y="1730"/>
                </a:lnTo>
                <a:lnTo>
                  <a:pt x="592" y="1730"/>
                </a:lnTo>
                <a:lnTo>
                  <a:pt x="592" y="1353"/>
                </a:lnTo>
                <a:close/>
                <a:moveTo>
                  <a:pt x="741" y="1304"/>
                </a:moveTo>
                <a:lnTo>
                  <a:pt x="794" y="1304"/>
                </a:lnTo>
                <a:lnTo>
                  <a:pt x="794" y="1730"/>
                </a:lnTo>
                <a:lnTo>
                  <a:pt x="741" y="1730"/>
                </a:lnTo>
                <a:lnTo>
                  <a:pt x="741" y="1304"/>
                </a:lnTo>
                <a:close/>
                <a:moveTo>
                  <a:pt x="889" y="0"/>
                </a:moveTo>
                <a:lnTo>
                  <a:pt x="943" y="0"/>
                </a:lnTo>
                <a:lnTo>
                  <a:pt x="943" y="1730"/>
                </a:lnTo>
                <a:lnTo>
                  <a:pt x="889" y="1730"/>
                </a:lnTo>
                <a:lnTo>
                  <a:pt x="889" y="0"/>
                </a:lnTo>
                <a:close/>
                <a:moveTo>
                  <a:pt x="1037" y="1592"/>
                </a:moveTo>
                <a:lnTo>
                  <a:pt x="1091" y="1592"/>
                </a:lnTo>
                <a:lnTo>
                  <a:pt x="1091" y="1730"/>
                </a:lnTo>
                <a:lnTo>
                  <a:pt x="1037" y="1730"/>
                </a:lnTo>
                <a:lnTo>
                  <a:pt x="1037" y="1592"/>
                </a:lnTo>
                <a:close/>
                <a:moveTo>
                  <a:pt x="1186" y="1428"/>
                </a:moveTo>
                <a:lnTo>
                  <a:pt x="1240" y="1428"/>
                </a:lnTo>
                <a:lnTo>
                  <a:pt x="1240" y="1730"/>
                </a:lnTo>
                <a:lnTo>
                  <a:pt x="1186" y="1730"/>
                </a:lnTo>
                <a:lnTo>
                  <a:pt x="1186" y="1428"/>
                </a:lnTo>
                <a:close/>
                <a:moveTo>
                  <a:pt x="1630" y="1259"/>
                </a:moveTo>
                <a:lnTo>
                  <a:pt x="1684" y="1259"/>
                </a:lnTo>
                <a:lnTo>
                  <a:pt x="1684" y="1730"/>
                </a:lnTo>
                <a:lnTo>
                  <a:pt x="1630" y="1730"/>
                </a:lnTo>
                <a:lnTo>
                  <a:pt x="1630" y="1259"/>
                </a:lnTo>
                <a:close/>
                <a:moveTo>
                  <a:pt x="1778" y="1428"/>
                </a:moveTo>
                <a:lnTo>
                  <a:pt x="1832" y="1428"/>
                </a:lnTo>
                <a:lnTo>
                  <a:pt x="1832" y="1730"/>
                </a:lnTo>
                <a:lnTo>
                  <a:pt x="1778" y="1730"/>
                </a:lnTo>
                <a:lnTo>
                  <a:pt x="1778" y="1428"/>
                </a:lnTo>
                <a:close/>
                <a:moveTo>
                  <a:pt x="1927" y="1391"/>
                </a:moveTo>
                <a:lnTo>
                  <a:pt x="1981" y="1391"/>
                </a:lnTo>
                <a:lnTo>
                  <a:pt x="1981" y="1730"/>
                </a:lnTo>
                <a:lnTo>
                  <a:pt x="1927" y="1730"/>
                </a:lnTo>
                <a:lnTo>
                  <a:pt x="1927" y="1391"/>
                </a:lnTo>
                <a:close/>
                <a:moveTo>
                  <a:pt x="2224" y="188"/>
                </a:moveTo>
                <a:lnTo>
                  <a:pt x="2277" y="188"/>
                </a:lnTo>
                <a:lnTo>
                  <a:pt x="2277" y="1730"/>
                </a:lnTo>
                <a:lnTo>
                  <a:pt x="2224" y="1730"/>
                </a:lnTo>
                <a:lnTo>
                  <a:pt x="2224" y="188"/>
                </a:lnTo>
                <a:close/>
                <a:moveTo>
                  <a:pt x="2372" y="1428"/>
                </a:moveTo>
                <a:lnTo>
                  <a:pt x="2426" y="1428"/>
                </a:lnTo>
                <a:lnTo>
                  <a:pt x="2426" y="1730"/>
                </a:lnTo>
                <a:lnTo>
                  <a:pt x="2372" y="1730"/>
                </a:lnTo>
                <a:lnTo>
                  <a:pt x="2372" y="1428"/>
                </a:lnTo>
                <a:close/>
                <a:moveTo>
                  <a:pt x="2520" y="1090"/>
                </a:moveTo>
                <a:lnTo>
                  <a:pt x="2573" y="1090"/>
                </a:lnTo>
                <a:lnTo>
                  <a:pt x="2573" y="1730"/>
                </a:lnTo>
                <a:lnTo>
                  <a:pt x="2520" y="1730"/>
                </a:lnTo>
                <a:lnTo>
                  <a:pt x="2520" y="1090"/>
                </a:lnTo>
                <a:close/>
                <a:moveTo>
                  <a:pt x="2668" y="1203"/>
                </a:moveTo>
                <a:lnTo>
                  <a:pt x="2722" y="1203"/>
                </a:lnTo>
                <a:lnTo>
                  <a:pt x="2722" y="1730"/>
                </a:lnTo>
                <a:lnTo>
                  <a:pt x="2668" y="1730"/>
                </a:lnTo>
                <a:lnTo>
                  <a:pt x="2668" y="1203"/>
                </a:lnTo>
                <a:close/>
                <a:moveTo>
                  <a:pt x="2816" y="1128"/>
                </a:moveTo>
                <a:lnTo>
                  <a:pt x="2870" y="1128"/>
                </a:lnTo>
                <a:lnTo>
                  <a:pt x="2870" y="1730"/>
                </a:lnTo>
                <a:lnTo>
                  <a:pt x="2816" y="1730"/>
                </a:lnTo>
                <a:lnTo>
                  <a:pt x="2816" y="1128"/>
                </a:lnTo>
                <a:close/>
                <a:moveTo>
                  <a:pt x="2965" y="1128"/>
                </a:moveTo>
                <a:lnTo>
                  <a:pt x="3018" y="1128"/>
                </a:lnTo>
                <a:lnTo>
                  <a:pt x="3018" y="1730"/>
                </a:lnTo>
                <a:lnTo>
                  <a:pt x="2965" y="1730"/>
                </a:lnTo>
                <a:lnTo>
                  <a:pt x="2965" y="1128"/>
                </a:lnTo>
                <a:close/>
                <a:moveTo>
                  <a:pt x="3113" y="1015"/>
                </a:moveTo>
                <a:lnTo>
                  <a:pt x="3167" y="1015"/>
                </a:lnTo>
                <a:lnTo>
                  <a:pt x="3167" y="1730"/>
                </a:lnTo>
                <a:lnTo>
                  <a:pt x="3113" y="1730"/>
                </a:lnTo>
                <a:lnTo>
                  <a:pt x="3113" y="1015"/>
                </a:lnTo>
                <a:close/>
                <a:moveTo>
                  <a:pt x="3261" y="1504"/>
                </a:moveTo>
                <a:lnTo>
                  <a:pt x="3315" y="1504"/>
                </a:lnTo>
                <a:lnTo>
                  <a:pt x="3315" y="1730"/>
                </a:lnTo>
                <a:lnTo>
                  <a:pt x="3261" y="1730"/>
                </a:lnTo>
                <a:lnTo>
                  <a:pt x="3261" y="1504"/>
                </a:lnTo>
                <a:close/>
                <a:moveTo>
                  <a:pt x="3410" y="1165"/>
                </a:moveTo>
                <a:lnTo>
                  <a:pt x="3464" y="1165"/>
                </a:lnTo>
                <a:lnTo>
                  <a:pt x="3464" y="1730"/>
                </a:lnTo>
                <a:lnTo>
                  <a:pt x="3410" y="1730"/>
                </a:lnTo>
                <a:lnTo>
                  <a:pt x="3410" y="1165"/>
                </a:lnTo>
                <a:close/>
                <a:moveTo>
                  <a:pt x="3558" y="1203"/>
                </a:moveTo>
                <a:lnTo>
                  <a:pt x="3612" y="1203"/>
                </a:lnTo>
                <a:lnTo>
                  <a:pt x="3612" y="1730"/>
                </a:lnTo>
                <a:lnTo>
                  <a:pt x="3558" y="1730"/>
                </a:lnTo>
                <a:lnTo>
                  <a:pt x="3558" y="1203"/>
                </a:lnTo>
                <a:close/>
                <a:moveTo>
                  <a:pt x="3707" y="1165"/>
                </a:moveTo>
                <a:lnTo>
                  <a:pt x="3759" y="1165"/>
                </a:lnTo>
                <a:lnTo>
                  <a:pt x="3759" y="1730"/>
                </a:lnTo>
                <a:lnTo>
                  <a:pt x="3707" y="1730"/>
                </a:lnTo>
                <a:lnTo>
                  <a:pt x="3707" y="1165"/>
                </a:lnTo>
                <a:close/>
                <a:moveTo>
                  <a:pt x="3854" y="1654"/>
                </a:moveTo>
                <a:lnTo>
                  <a:pt x="3908" y="1654"/>
                </a:lnTo>
                <a:lnTo>
                  <a:pt x="3908" y="1730"/>
                </a:lnTo>
                <a:lnTo>
                  <a:pt x="3854" y="1730"/>
                </a:lnTo>
                <a:lnTo>
                  <a:pt x="3854" y="1654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3203A8F-B429-7AD1-EE73-2C31A59EE5D7}"/>
              </a:ext>
            </a:extLst>
          </p:cNvPr>
          <p:cNvSpPr>
            <a:spLocks noEditPoints="1"/>
          </p:cNvSpPr>
          <p:nvPr/>
        </p:nvSpPr>
        <p:spPr bwMode="auto">
          <a:xfrm>
            <a:off x="1881188" y="1919288"/>
            <a:ext cx="6203950" cy="2746375"/>
          </a:xfrm>
          <a:custGeom>
            <a:avLst/>
            <a:gdLst>
              <a:gd name="T0" fmla="*/ 53 w 3908"/>
              <a:gd name="T1" fmla="*/ 1492 h 1730"/>
              <a:gd name="T2" fmla="*/ 0 w 3908"/>
              <a:gd name="T3" fmla="*/ 1730 h 1730"/>
              <a:gd name="T4" fmla="*/ 148 w 3908"/>
              <a:gd name="T5" fmla="*/ 1504 h 1730"/>
              <a:gd name="T6" fmla="*/ 201 w 3908"/>
              <a:gd name="T7" fmla="*/ 1730 h 1730"/>
              <a:gd name="T8" fmla="*/ 148 w 3908"/>
              <a:gd name="T9" fmla="*/ 1504 h 1730"/>
              <a:gd name="T10" fmla="*/ 349 w 3908"/>
              <a:gd name="T11" fmla="*/ 1353 h 1730"/>
              <a:gd name="T12" fmla="*/ 296 w 3908"/>
              <a:gd name="T13" fmla="*/ 1730 h 1730"/>
              <a:gd name="T14" fmla="*/ 444 w 3908"/>
              <a:gd name="T15" fmla="*/ 1353 h 1730"/>
              <a:gd name="T16" fmla="*/ 498 w 3908"/>
              <a:gd name="T17" fmla="*/ 1730 h 1730"/>
              <a:gd name="T18" fmla="*/ 444 w 3908"/>
              <a:gd name="T19" fmla="*/ 1353 h 1730"/>
              <a:gd name="T20" fmla="*/ 646 w 3908"/>
              <a:gd name="T21" fmla="*/ 1353 h 1730"/>
              <a:gd name="T22" fmla="*/ 592 w 3908"/>
              <a:gd name="T23" fmla="*/ 1730 h 1730"/>
              <a:gd name="T24" fmla="*/ 741 w 3908"/>
              <a:gd name="T25" fmla="*/ 1304 h 1730"/>
              <a:gd name="T26" fmla="*/ 794 w 3908"/>
              <a:gd name="T27" fmla="*/ 1730 h 1730"/>
              <a:gd name="T28" fmla="*/ 741 w 3908"/>
              <a:gd name="T29" fmla="*/ 1304 h 1730"/>
              <a:gd name="T30" fmla="*/ 943 w 3908"/>
              <a:gd name="T31" fmla="*/ 0 h 1730"/>
              <a:gd name="T32" fmla="*/ 889 w 3908"/>
              <a:gd name="T33" fmla="*/ 1730 h 1730"/>
              <a:gd name="T34" fmla="*/ 1037 w 3908"/>
              <a:gd name="T35" fmla="*/ 1592 h 1730"/>
              <a:gd name="T36" fmla="*/ 1091 w 3908"/>
              <a:gd name="T37" fmla="*/ 1730 h 1730"/>
              <a:gd name="T38" fmla="*/ 1037 w 3908"/>
              <a:gd name="T39" fmla="*/ 1592 h 1730"/>
              <a:gd name="T40" fmla="*/ 1240 w 3908"/>
              <a:gd name="T41" fmla="*/ 1428 h 1730"/>
              <a:gd name="T42" fmla="*/ 1186 w 3908"/>
              <a:gd name="T43" fmla="*/ 1730 h 1730"/>
              <a:gd name="T44" fmla="*/ 1630 w 3908"/>
              <a:gd name="T45" fmla="*/ 1259 h 1730"/>
              <a:gd name="T46" fmla="*/ 1684 w 3908"/>
              <a:gd name="T47" fmla="*/ 1730 h 1730"/>
              <a:gd name="T48" fmla="*/ 1630 w 3908"/>
              <a:gd name="T49" fmla="*/ 1259 h 1730"/>
              <a:gd name="T50" fmla="*/ 1832 w 3908"/>
              <a:gd name="T51" fmla="*/ 1428 h 1730"/>
              <a:gd name="T52" fmla="*/ 1778 w 3908"/>
              <a:gd name="T53" fmla="*/ 1730 h 1730"/>
              <a:gd name="T54" fmla="*/ 1927 w 3908"/>
              <a:gd name="T55" fmla="*/ 1391 h 1730"/>
              <a:gd name="T56" fmla="*/ 1981 w 3908"/>
              <a:gd name="T57" fmla="*/ 1730 h 1730"/>
              <a:gd name="T58" fmla="*/ 1927 w 3908"/>
              <a:gd name="T59" fmla="*/ 1391 h 1730"/>
              <a:gd name="T60" fmla="*/ 2277 w 3908"/>
              <a:gd name="T61" fmla="*/ 188 h 1730"/>
              <a:gd name="T62" fmla="*/ 2224 w 3908"/>
              <a:gd name="T63" fmla="*/ 1730 h 1730"/>
              <a:gd name="T64" fmla="*/ 2372 w 3908"/>
              <a:gd name="T65" fmla="*/ 1428 h 1730"/>
              <a:gd name="T66" fmla="*/ 2426 w 3908"/>
              <a:gd name="T67" fmla="*/ 1730 h 1730"/>
              <a:gd name="T68" fmla="*/ 2372 w 3908"/>
              <a:gd name="T69" fmla="*/ 1428 h 1730"/>
              <a:gd name="T70" fmla="*/ 2573 w 3908"/>
              <a:gd name="T71" fmla="*/ 1090 h 1730"/>
              <a:gd name="T72" fmla="*/ 2520 w 3908"/>
              <a:gd name="T73" fmla="*/ 1730 h 1730"/>
              <a:gd name="T74" fmla="*/ 2668 w 3908"/>
              <a:gd name="T75" fmla="*/ 1203 h 1730"/>
              <a:gd name="T76" fmla="*/ 2722 w 3908"/>
              <a:gd name="T77" fmla="*/ 1730 h 1730"/>
              <a:gd name="T78" fmla="*/ 2668 w 3908"/>
              <a:gd name="T79" fmla="*/ 1203 h 1730"/>
              <a:gd name="T80" fmla="*/ 2870 w 3908"/>
              <a:gd name="T81" fmla="*/ 1128 h 1730"/>
              <a:gd name="T82" fmla="*/ 2816 w 3908"/>
              <a:gd name="T83" fmla="*/ 1730 h 1730"/>
              <a:gd name="T84" fmla="*/ 2965 w 3908"/>
              <a:gd name="T85" fmla="*/ 1128 h 1730"/>
              <a:gd name="T86" fmla="*/ 3018 w 3908"/>
              <a:gd name="T87" fmla="*/ 1730 h 1730"/>
              <a:gd name="T88" fmla="*/ 2965 w 3908"/>
              <a:gd name="T89" fmla="*/ 1128 h 1730"/>
              <a:gd name="T90" fmla="*/ 3167 w 3908"/>
              <a:gd name="T91" fmla="*/ 1015 h 1730"/>
              <a:gd name="T92" fmla="*/ 3113 w 3908"/>
              <a:gd name="T93" fmla="*/ 1730 h 1730"/>
              <a:gd name="T94" fmla="*/ 3261 w 3908"/>
              <a:gd name="T95" fmla="*/ 1504 h 1730"/>
              <a:gd name="T96" fmla="*/ 3315 w 3908"/>
              <a:gd name="T97" fmla="*/ 1730 h 1730"/>
              <a:gd name="T98" fmla="*/ 3261 w 3908"/>
              <a:gd name="T99" fmla="*/ 1504 h 1730"/>
              <a:gd name="T100" fmla="*/ 3464 w 3908"/>
              <a:gd name="T101" fmla="*/ 1165 h 1730"/>
              <a:gd name="T102" fmla="*/ 3410 w 3908"/>
              <a:gd name="T103" fmla="*/ 1730 h 1730"/>
              <a:gd name="T104" fmla="*/ 3558 w 3908"/>
              <a:gd name="T105" fmla="*/ 1203 h 1730"/>
              <a:gd name="T106" fmla="*/ 3612 w 3908"/>
              <a:gd name="T107" fmla="*/ 1730 h 1730"/>
              <a:gd name="T108" fmla="*/ 3558 w 3908"/>
              <a:gd name="T109" fmla="*/ 1203 h 1730"/>
              <a:gd name="T110" fmla="*/ 3759 w 3908"/>
              <a:gd name="T111" fmla="*/ 1165 h 1730"/>
              <a:gd name="T112" fmla="*/ 3707 w 3908"/>
              <a:gd name="T113" fmla="*/ 1730 h 1730"/>
              <a:gd name="T114" fmla="*/ 3854 w 3908"/>
              <a:gd name="T115" fmla="*/ 1654 h 1730"/>
              <a:gd name="T116" fmla="*/ 3908 w 3908"/>
              <a:gd name="T117" fmla="*/ 1730 h 1730"/>
              <a:gd name="T118" fmla="*/ 3854 w 3908"/>
              <a:gd name="T119" fmla="*/ 1654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08" h="1730">
                <a:moveTo>
                  <a:pt x="0" y="1492"/>
                </a:moveTo>
                <a:lnTo>
                  <a:pt x="53" y="1492"/>
                </a:lnTo>
                <a:lnTo>
                  <a:pt x="53" y="1730"/>
                </a:lnTo>
                <a:lnTo>
                  <a:pt x="0" y="1730"/>
                </a:lnTo>
                <a:lnTo>
                  <a:pt x="0" y="1492"/>
                </a:lnTo>
                <a:close/>
                <a:moveTo>
                  <a:pt x="148" y="1504"/>
                </a:moveTo>
                <a:lnTo>
                  <a:pt x="201" y="1504"/>
                </a:lnTo>
                <a:lnTo>
                  <a:pt x="201" y="1730"/>
                </a:lnTo>
                <a:lnTo>
                  <a:pt x="148" y="1730"/>
                </a:lnTo>
                <a:lnTo>
                  <a:pt x="148" y="1504"/>
                </a:lnTo>
                <a:close/>
                <a:moveTo>
                  <a:pt x="296" y="1353"/>
                </a:moveTo>
                <a:lnTo>
                  <a:pt x="349" y="1353"/>
                </a:lnTo>
                <a:lnTo>
                  <a:pt x="349" y="1730"/>
                </a:lnTo>
                <a:lnTo>
                  <a:pt x="296" y="1730"/>
                </a:lnTo>
                <a:lnTo>
                  <a:pt x="296" y="1353"/>
                </a:lnTo>
                <a:close/>
                <a:moveTo>
                  <a:pt x="444" y="1353"/>
                </a:moveTo>
                <a:lnTo>
                  <a:pt x="498" y="1353"/>
                </a:lnTo>
                <a:lnTo>
                  <a:pt x="498" y="1730"/>
                </a:lnTo>
                <a:lnTo>
                  <a:pt x="444" y="1730"/>
                </a:lnTo>
                <a:lnTo>
                  <a:pt x="444" y="1353"/>
                </a:lnTo>
                <a:close/>
                <a:moveTo>
                  <a:pt x="592" y="1353"/>
                </a:moveTo>
                <a:lnTo>
                  <a:pt x="646" y="1353"/>
                </a:lnTo>
                <a:lnTo>
                  <a:pt x="646" y="1730"/>
                </a:lnTo>
                <a:lnTo>
                  <a:pt x="592" y="1730"/>
                </a:lnTo>
                <a:lnTo>
                  <a:pt x="592" y="1353"/>
                </a:lnTo>
                <a:close/>
                <a:moveTo>
                  <a:pt x="741" y="1304"/>
                </a:moveTo>
                <a:lnTo>
                  <a:pt x="794" y="1304"/>
                </a:lnTo>
                <a:lnTo>
                  <a:pt x="794" y="1730"/>
                </a:lnTo>
                <a:lnTo>
                  <a:pt x="741" y="1730"/>
                </a:lnTo>
                <a:lnTo>
                  <a:pt x="741" y="1304"/>
                </a:lnTo>
                <a:close/>
                <a:moveTo>
                  <a:pt x="889" y="0"/>
                </a:moveTo>
                <a:lnTo>
                  <a:pt x="943" y="0"/>
                </a:lnTo>
                <a:lnTo>
                  <a:pt x="943" y="1730"/>
                </a:lnTo>
                <a:lnTo>
                  <a:pt x="889" y="1730"/>
                </a:lnTo>
                <a:lnTo>
                  <a:pt x="889" y="0"/>
                </a:lnTo>
                <a:close/>
                <a:moveTo>
                  <a:pt x="1037" y="1592"/>
                </a:moveTo>
                <a:lnTo>
                  <a:pt x="1091" y="1592"/>
                </a:lnTo>
                <a:lnTo>
                  <a:pt x="1091" y="1730"/>
                </a:lnTo>
                <a:lnTo>
                  <a:pt x="1037" y="1730"/>
                </a:lnTo>
                <a:lnTo>
                  <a:pt x="1037" y="1592"/>
                </a:lnTo>
                <a:close/>
                <a:moveTo>
                  <a:pt x="1186" y="1428"/>
                </a:moveTo>
                <a:lnTo>
                  <a:pt x="1240" y="1428"/>
                </a:lnTo>
                <a:lnTo>
                  <a:pt x="1240" y="1730"/>
                </a:lnTo>
                <a:lnTo>
                  <a:pt x="1186" y="1730"/>
                </a:lnTo>
                <a:lnTo>
                  <a:pt x="1186" y="1428"/>
                </a:lnTo>
                <a:close/>
                <a:moveTo>
                  <a:pt x="1630" y="1259"/>
                </a:moveTo>
                <a:lnTo>
                  <a:pt x="1684" y="1259"/>
                </a:lnTo>
                <a:lnTo>
                  <a:pt x="1684" y="1730"/>
                </a:lnTo>
                <a:lnTo>
                  <a:pt x="1630" y="1730"/>
                </a:lnTo>
                <a:lnTo>
                  <a:pt x="1630" y="1259"/>
                </a:lnTo>
                <a:close/>
                <a:moveTo>
                  <a:pt x="1778" y="1428"/>
                </a:moveTo>
                <a:lnTo>
                  <a:pt x="1832" y="1428"/>
                </a:lnTo>
                <a:lnTo>
                  <a:pt x="1832" y="1730"/>
                </a:lnTo>
                <a:lnTo>
                  <a:pt x="1778" y="1730"/>
                </a:lnTo>
                <a:lnTo>
                  <a:pt x="1778" y="1428"/>
                </a:lnTo>
                <a:close/>
                <a:moveTo>
                  <a:pt x="1927" y="1391"/>
                </a:moveTo>
                <a:lnTo>
                  <a:pt x="1981" y="1391"/>
                </a:lnTo>
                <a:lnTo>
                  <a:pt x="1981" y="1730"/>
                </a:lnTo>
                <a:lnTo>
                  <a:pt x="1927" y="1730"/>
                </a:lnTo>
                <a:lnTo>
                  <a:pt x="1927" y="1391"/>
                </a:lnTo>
                <a:close/>
                <a:moveTo>
                  <a:pt x="2224" y="188"/>
                </a:moveTo>
                <a:lnTo>
                  <a:pt x="2277" y="188"/>
                </a:lnTo>
                <a:lnTo>
                  <a:pt x="2277" y="1730"/>
                </a:lnTo>
                <a:lnTo>
                  <a:pt x="2224" y="1730"/>
                </a:lnTo>
                <a:lnTo>
                  <a:pt x="2224" y="188"/>
                </a:lnTo>
                <a:close/>
                <a:moveTo>
                  <a:pt x="2372" y="1428"/>
                </a:moveTo>
                <a:lnTo>
                  <a:pt x="2426" y="1428"/>
                </a:lnTo>
                <a:lnTo>
                  <a:pt x="2426" y="1730"/>
                </a:lnTo>
                <a:lnTo>
                  <a:pt x="2372" y="1730"/>
                </a:lnTo>
                <a:lnTo>
                  <a:pt x="2372" y="1428"/>
                </a:lnTo>
                <a:close/>
                <a:moveTo>
                  <a:pt x="2520" y="1090"/>
                </a:moveTo>
                <a:lnTo>
                  <a:pt x="2573" y="1090"/>
                </a:lnTo>
                <a:lnTo>
                  <a:pt x="2573" y="1730"/>
                </a:lnTo>
                <a:lnTo>
                  <a:pt x="2520" y="1730"/>
                </a:lnTo>
                <a:lnTo>
                  <a:pt x="2520" y="1090"/>
                </a:lnTo>
                <a:close/>
                <a:moveTo>
                  <a:pt x="2668" y="1203"/>
                </a:moveTo>
                <a:lnTo>
                  <a:pt x="2722" y="1203"/>
                </a:lnTo>
                <a:lnTo>
                  <a:pt x="2722" y="1730"/>
                </a:lnTo>
                <a:lnTo>
                  <a:pt x="2668" y="1730"/>
                </a:lnTo>
                <a:lnTo>
                  <a:pt x="2668" y="1203"/>
                </a:lnTo>
                <a:close/>
                <a:moveTo>
                  <a:pt x="2816" y="1128"/>
                </a:moveTo>
                <a:lnTo>
                  <a:pt x="2870" y="1128"/>
                </a:lnTo>
                <a:lnTo>
                  <a:pt x="2870" y="1730"/>
                </a:lnTo>
                <a:lnTo>
                  <a:pt x="2816" y="1730"/>
                </a:lnTo>
                <a:lnTo>
                  <a:pt x="2816" y="1128"/>
                </a:lnTo>
                <a:close/>
                <a:moveTo>
                  <a:pt x="2965" y="1128"/>
                </a:moveTo>
                <a:lnTo>
                  <a:pt x="3018" y="1128"/>
                </a:lnTo>
                <a:lnTo>
                  <a:pt x="3018" y="1730"/>
                </a:lnTo>
                <a:lnTo>
                  <a:pt x="2965" y="1730"/>
                </a:lnTo>
                <a:lnTo>
                  <a:pt x="2965" y="1128"/>
                </a:lnTo>
                <a:close/>
                <a:moveTo>
                  <a:pt x="3113" y="1015"/>
                </a:moveTo>
                <a:lnTo>
                  <a:pt x="3167" y="1015"/>
                </a:lnTo>
                <a:lnTo>
                  <a:pt x="3167" y="1730"/>
                </a:lnTo>
                <a:lnTo>
                  <a:pt x="3113" y="1730"/>
                </a:lnTo>
                <a:lnTo>
                  <a:pt x="3113" y="1015"/>
                </a:lnTo>
                <a:close/>
                <a:moveTo>
                  <a:pt x="3261" y="1504"/>
                </a:moveTo>
                <a:lnTo>
                  <a:pt x="3315" y="1504"/>
                </a:lnTo>
                <a:lnTo>
                  <a:pt x="3315" y="1730"/>
                </a:lnTo>
                <a:lnTo>
                  <a:pt x="3261" y="1730"/>
                </a:lnTo>
                <a:lnTo>
                  <a:pt x="3261" y="1504"/>
                </a:lnTo>
                <a:close/>
                <a:moveTo>
                  <a:pt x="3410" y="1165"/>
                </a:moveTo>
                <a:lnTo>
                  <a:pt x="3464" y="1165"/>
                </a:lnTo>
                <a:lnTo>
                  <a:pt x="3464" y="1730"/>
                </a:lnTo>
                <a:lnTo>
                  <a:pt x="3410" y="1730"/>
                </a:lnTo>
                <a:lnTo>
                  <a:pt x="3410" y="1165"/>
                </a:lnTo>
                <a:close/>
                <a:moveTo>
                  <a:pt x="3558" y="1203"/>
                </a:moveTo>
                <a:lnTo>
                  <a:pt x="3612" y="1203"/>
                </a:lnTo>
                <a:lnTo>
                  <a:pt x="3612" y="1730"/>
                </a:lnTo>
                <a:lnTo>
                  <a:pt x="3558" y="1730"/>
                </a:lnTo>
                <a:lnTo>
                  <a:pt x="3558" y="1203"/>
                </a:lnTo>
                <a:close/>
                <a:moveTo>
                  <a:pt x="3707" y="1165"/>
                </a:moveTo>
                <a:lnTo>
                  <a:pt x="3759" y="1165"/>
                </a:lnTo>
                <a:lnTo>
                  <a:pt x="3759" y="1730"/>
                </a:lnTo>
                <a:lnTo>
                  <a:pt x="3707" y="1730"/>
                </a:lnTo>
                <a:lnTo>
                  <a:pt x="3707" y="1165"/>
                </a:lnTo>
                <a:close/>
                <a:moveTo>
                  <a:pt x="3854" y="1654"/>
                </a:moveTo>
                <a:lnTo>
                  <a:pt x="3908" y="1654"/>
                </a:lnTo>
                <a:lnTo>
                  <a:pt x="3908" y="1730"/>
                </a:lnTo>
                <a:lnTo>
                  <a:pt x="3854" y="1730"/>
                </a:lnTo>
                <a:lnTo>
                  <a:pt x="3854" y="1654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33FE09D-E04D-5505-7B3A-051D4BC91E91}"/>
              </a:ext>
            </a:extLst>
          </p:cNvPr>
          <p:cNvSpPr>
            <a:spLocks noEditPoints="1"/>
          </p:cNvSpPr>
          <p:nvPr/>
        </p:nvSpPr>
        <p:spPr bwMode="auto">
          <a:xfrm>
            <a:off x="3400426" y="2814638"/>
            <a:ext cx="4792663" cy="1851025"/>
          </a:xfrm>
          <a:custGeom>
            <a:avLst/>
            <a:gdLst>
              <a:gd name="T0" fmla="*/ 54 w 3019"/>
              <a:gd name="T1" fmla="*/ 113 h 1166"/>
              <a:gd name="T2" fmla="*/ 0 w 3019"/>
              <a:gd name="T3" fmla="*/ 1166 h 1166"/>
              <a:gd name="T4" fmla="*/ 148 w 3019"/>
              <a:gd name="T5" fmla="*/ 1128 h 1166"/>
              <a:gd name="T6" fmla="*/ 202 w 3019"/>
              <a:gd name="T7" fmla="*/ 1166 h 1166"/>
              <a:gd name="T8" fmla="*/ 148 w 3019"/>
              <a:gd name="T9" fmla="*/ 1128 h 1166"/>
              <a:gd name="T10" fmla="*/ 350 w 3019"/>
              <a:gd name="T11" fmla="*/ 864 h 1166"/>
              <a:gd name="T12" fmla="*/ 297 w 3019"/>
              <a:gd name="T13" fmla="*/ 1166 h 1166"/>
              <a:gd name="T14" fmla="*/ 742 w 3019"/>
              <a:gd name="T15" fmla="*/ 789 h 1166"/>
              <a:gd name="T16" fmla="*/ 795 w 3019"/>
              <a:gd name="T17" fmla="*/ 1166 h 1166"/>
              <a:gd name="T18" fmla="*/ 742 w 3019"/>
              <a:gd name="T19" fmla="*/ 789 h 1166"/>
              <a:gd name="T20" fmla="*/ 943 w 3019"/>
              <a:gd name="T21" fmla="*/ 864 h 1166"/>
              <a:gd name="T22" fmla="*/ 889 w 3019"/>
              <a:gd name="T23" fmla="*/ 1166 h 1166"/>
              <a:gd name="T24" fmla="*/ 1038 w 3019"/>
              <a:gd name="T25" fmla="*/ 864 h 1166"/>
              <a:gd name="T26" fmla="*/ 1091 w 3019"/>
              <a:gd name="T27" fmla="*/ 1166 h 1166"/>
              <a:gd name="T28" fmla="*/ 1038 w 3019"/>
              <a:gd name="T29" fmla="*/ 864 h 1166"/>
              <a:gd name="T30" fmla="*/ 1388 w 3019"/>
              <a:gd name="T31" fmla="*/ 0 h 1166"/>
              <a:gd name="T32" fmla="*/ 1334 w 3019"/>
              <a:gd name="T33" fmla="*/ 1166 h 1166"/>
              <a:gd name="T34" fmla="*/ 1483 w 3019"/>
              <a:gd name="T35" fmla="*/ 864 h 1166"/>
              <a:gd name="T36" fmla="*/ 1537 w 3019"/>
              <a:gd name="T37" fmla="*/ 1166 h 1166"/>
              <a:gd name="T38" fmla="*/ 1483 w 3019"/>
              <a:gd name="T39" fmla="*/ 864 h 1166"/>
              <a:gd name="T40" fmla="*/ 1685 w 3019"/>
              <a:gd name="T41" fmla="*/ 864 h 1166"/>
              <a:gd name="T42" fmla="*/ 1631 w 3019"/>
              <a:gd name="T43" fmla="*/ 1166 h 1166"/>
              <a:gd name="T44" fmla="*/ 1780 w 3019"/>
              <a:gd name="T45" fmla="*/ 864 h 1166"/>
              <a:gd name="T46" fmla="*/ 1832 w 3019"/>
              <a:gd name="T47" fmla="*/ 1166 h 1166"/>
              <a:gd name="T48" fmla="*/ 1780 w 3019"/>
              <a:gd name="T49" fmla="*/ 864 h 1166"/>
              <a:gd name="T50" fmla="*/ 1981 w 3019"/>
              <a:gd name="T51" fmla="*/ 1053 h 1166"/>
              <a:gd name="T52" fmla="*/ 1928 w 3019"/>
              <a:gd name="T53" fmla="*/ 1166 h 1166"/>
              <a:gd name="T54" fmla="*/ 2075 w 3019"/>
              <a:gd name="T55" fmla="*/ 1090 h 1166"/>
              <a:gd name="T56" fmla="*/ 2129 w 3019"/>
              <a:gd name="T57" fmla="*/ 1166 h 1166"/>
              <a:gd name="T58" fmla="*/ 2075 w 3019"/>
              <a:gd name="T59" fmla="*/ 1090 h 1166"/>
              <a:gd name="T60" fmla="*/ 2278 w 3019"/>
              <a:gd name="T61" fmla="*/ 1128 h 1166"/>
              <a:gd name="T62" fmla="*/ 2224 w 3019"/>
              <a:gd name="T63" fmla="*/ 1166 h 1166"/>
              <a:gd name="T64" fmla="*/ 2372 w 3019"/>
              <a:gd name="T65" fmla="*/ 1128 h 1166"/>
              <a:gd name="T66" fmla="*/ 2426 w 3019"/>
              <a:gd name="T67" fmla="*/ 1166 h 1166"/>
              <a:gd name="T68" fmla="*/ 2372 w 3019"/>
              <a:gd name="T69" fmla="*/ 1128 h 1166"/>
              <a:gd name="T70" fmla="*/ 2574 w 3019"/>
              <a:gd name="T71" fmla="*/ 789 h 1166"/>
              <a:gd name="T72" fmla="*/ 2521 w 3019"/>
              <a:gd name="T73" fmla="*/ 1166 h 1166"/>
              <a:gd name="T74" fmla="*/ 2669 w 3019"/>
              <a:gd name="T75" fmla="*/ 1128 h 1166"/>
              <a:gd name="T76" fmla="*/ 2723 w 3019"/>
              <a:gd name="T77" fmla="*/ 1166 h 1166"/>
              <a:gd name="T78" fmla="*/ 2669 w 3019"/>
              <a:gd name="T79" fmla="*/ 1128 h 1166"/>
              <a:gd name="T80" fmla="*/ 2871 w 3019"/>
              <a:gd name="T81" fmla="*/ 903 h 1166"/>
              <a:gd name="T82" fmla="*/ 2817 w 3019"/>
              <a:gd name="T83" fmla="*/ 1166 h 1166"/>
              <a:gd name="T84" fmla="*/ 2966 w 3019"/>
              <a:gd name="T85" fmla="*/ 1128 h 1166"/>
              <a:gd name="T86" fmla="*/ 3019 w 3019"/>
              <a:gd name="T87" fmla="*/ 1166 h 1166"/>
              <a:gd name="T88" fmla="*/ 2966 w 3019"/>
              <a:gd name="T89" fmla="*/ 1128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19" h="1166">
                <a:moveTo>
                  <a:pt x="0" y="113"/>
                </a:moveTo>
                <a:lnTo>
                  <a:pt x="54" y="113"/>
                </a:lnTo>
                <a:lnTo>
                  <a:pt x="54" y="1166"/>
                </a:lnTo>
                <a:lnTo>
                  <a:pt x="0" y="1166"/>
                </a:lnTo>
                <a:lnTo>
                  <a:pt x="0" y="113"/>
                </a:lnTo>
                <a:close/>
                <a:moveTo>
                  <a:pt x="148" y="1128"/>
                </a:moveTo>
                <a:lnTo>
                  <a:pt x="202" y="1128"/>
                </a:lnTo>
                <a:lnTo>
                  <a:pt x="202" y="1166"/>
                </a:lnTo>
                <a:lnTo>
                  <a:pt x="148" y="1166"/>
                </a:lnTo>
                <a:lnTo>
                  <a:pt x="148" y="1128"/>
                </a:lnTo>
                <a:close/>
                <a:moveTo>
                  <a:pt x="297" y="864"/>
                </a:moveTo>
                <a:lnTo>
                  <a:pt x="350" y="864"/>
                </a:lnTo>
                <a:lnTo>
                  <a:pt x="350" y="1166"/>
                </a:lnTo>
                <a:lnTo>
                  <a:pt x="297" y="1166"/>
                </a:lnTo>
                <a:lnTo>
                  <a:pt x="297" y="864"/>
                </a:lnTo>
                <a:close/>
                <a:moveTo>
                  <a:pt x="742" y="789"/>
                </a:moveTo>
                <a:lnTo>
                  <a:pt x="795" y="789"/>
                </a:lnTo>
                <a:lnTo>
                  <a:pt x="795" y="1166"/>
                </a:lnTo>
                <a:lnTo>
                  <a:pt x="742" y="1166"/>
                </a:lnTo>
                <a:lnTo>
                  <a:pt x="742" y="789"/>
                </a:lnTo>
                <a:close/>
                <a:moveTo>
                  <a:pt x="889" y="864"/>
                </a:moveTo>
                <a:lnTo>
                  <a:pt x="943" y="864"/>
                </a:lnTo>
                <a:lnTo>
                  <a:pt x="943" y="1166"/>
                </a:lnTo>
                <a:lnTo>
                  <a:pt x="889" y="1166"/>
                </a:lnTo>
                <a:lnTo>
                  <a:pt x="889" y="864"/>
                </a:lnTo>
                <a:close/>
                <a:moveTo>
                  <a:pt x="1038" y="864"/>
                </a:moveTo>
                <a:lnTo>
                  <a:pt x="1091" y="864"/>
                </a:lnTo>
                <a:lnTo>
                  <a:pt x="1091" y="1166"/>
                </a:lnTo>
                <a:lnTo>
                  <a:pt x="1038" y="1166"/>
                </a:lnTo>
                <a:lnTo>
                  <a:pt x="1038" y="864"/>
                </a:lnTo>
                <a:close/>
                <a:moveTo>
                  <a:pt x="1334" y="0"/>
                </a:moveTo>
                <a:lnTo>
                  <a:pt x="1388" y="0"/>
                </a:lnTo>
                <a:lnTo>
                  <a:pt x="1388" y="1166"/>
                </a:lnTo>
                <a:lnTo>
                  <a:pt x="1334" y="1166"/>
                </a:lnTo>
                <a:lnTo>
                  <a:pt x="1334" y="0"/>
                </a:lnTo>
                <a:close/>
                <a:moveTo>
                  <a:pt x="1483" y="864"/>
                </a:moveTo>
                <a:lnTo>
                  <a:pt x="1537" y="864"/>
                </a:lnTo>
                <a:lnTo>
                  <a:pt x="1537" y="1166"/>
                </a:lnTo>
                <a:lnTo>
                  <a:pt x="1483" y="1166"/>
                </a:lnTo>
                <a:lnTo>
                  <a:pt x="1483" y="864"/>
                </a:lnTo>
                <a:close/>
                <a:moveTo>
                  <a:pt x="1631" y="864"/>
                </a:moveTo>
                <a:lnTo>
                  <a:pt x="1685" y="864"/>
                </a:lnTo>
                <a:lnTo>
                  <a:pt x="1685" y="1166"/>
                </a:lnTo>
                <a:lnTo>
                  <a:pt x="1631" y="1166"/>
                </a:lnTo>
                <a:lnTo>
                  <a:pt x="1631" y="864"/>
                </a:lnTo>
                <a:close/>
                <a:moveTo>
                  <a:pt x="1780" y="864"/>
                </a:moveTo>
                <a:lnTo>
                  <a:pt x="1832" y="864"/>
                </a:lnTo>
                <a:lnTo>
                  <a:pt x="1832" y="1166"/>
                </a:lnTo>
                <a:lnTo>
                  <a:pt x="1780" y="1166"/>
                </a:lnTo>
                <a:lnTo>
                  <a:pt x="1780" y="864"/>
                </a:lnTo>
                <a:close/>
                <a:moveTo>
                  <a:pt x="1928" y="1053"/>
                </a:moveTo>
                <a:lnTo>
                  <a:pt x="1981" y="1053"/>
                </a:lnTo>
                <a:lnTo>
                  <a:pt x="1981" y="1166"/>
                </a:lnTo>
                <a:lnTo>
                  <a:pt x="1928" y="1166"/>
                </a:lnTo>
                <a:lnTo>
                  <a:pt x="1928" y="1053"/>
                </a:lnTo>
                <a:close/>
                <a:moveTo>
                  <a:pt x="2075" y="1090"/>
                </a:moveTo>
                <a:lnTo>
                  <a:pt x="2129" y="1090"/>
                </a:lnTo>
                <a:lnTo>
                  <a:pt x="2129" y="1166"/>
                </a:lnTo>
                <a:lnTo>
                  <a:pt x="2075" y="1166"/>
                </a:lnTo>
                <a:lnTo>
                  <a:pt x="2075" y="1090"/>
                </a:lnTo>
                <a:close/>
                <a:moveTo>
                  <a:pt x="2224" y="1128"/>
                </a:moveTo>
                <a:lnTo>
                  <a:pt x="2278" y="1128"/>
                </a:lnTo>
                <a:lnTo>
                  <a:pt x="2278" y="1166"/>
                </a:lnTo>
                <a:lnTo>
                  <a:pt x="2224" y="1166"/>
                </a:lnTo>
                <a:lnTo>
                  <a:pt x="2224" y="1128"/>
                </a:lnTo>
                <a:close/>
                <a:moveTo>
                  <a:pt x="2372" y="1128"/>
                </a:moveTo>
                <a:lnTo>
                  <a:pt x="2426" y="1128"/>
                </a:lnTo>
                <a:lnTo>
                  <a:pt x="2426" y="1166"/>
                </a:lnTo>
                <a:lnTo>
                  <a:pt x="2372" y="1166"/>
                </a:lnTo>
                <a:lnTo>
                  <a:pt x="2372" y="1128"/>
                </a:lnTo>
                <a:close/>
                <a:moveTo>
                  <a:pt x="2521" y="789"/>
                </a:moveTo>
                <a:lnTo>
                  <a:pt x="2574" y="789"/>
                </a:lnTo>
                <a:lnTo>
                  <a:pt x="2574" y="1166"/>
                </a:lnTo>
                <a:lnTo>
                  <a:pt x="2521" y="1166"/>
                </a:lnTo>
                <a:lnTo>
                  <a:pt x="2521" y="789"/>
                </a:lnTo>
                <a:close/>
                <a:moveTo>
                  <a:pt x="2669" y="1128"/>
                </a:moveTo>
                <a:lnTo>
                  <a:pt x="2723" y="1128"/>
                </a:lnTo>
                <a:lnTo>
                  <a:pt x="2723" y="1166"/>
                </a:lnTo>
                <a:lnTo>
                  <a:pt x="2669" y="1166"/>
                </a:lnTo>
                <a:lnTo>
                  <a:pt x="2669" y="1128"/>
                </a:lnTo>
                <a:close/>
                <a:moveTo>
                  <a:pt x="2817" y="903"/>
                </a:moveTo>
                <a:lnTo>
                  <a:pt x="2871" y="903"/>
                </a:lnTo>
                <a:lnTo>
                  <a:pt x="2871" y="1166"/>
                </a:lnTo>
                <a:lnTo>
                  <a:pt x="2817" y="1166"/>
                </a:lnTo>
                <a:lnTo>
                  <a:pt x="2817" y="903"/>
                </a:lnTo>
                <a:close/>
                <a:moveTo>
                  <a:pt x="2966" y="1128"/>
                </a:moveTo>
                <a:lnTo>
                  <a:pt x="3019" y="1128"/>
                </a:lnTo>
                <a:lnTo>
                  <a:pt x="3019" y="1166"/>
                </a:lnTo>
                <a:lnTo>
                  <a:pt x="2966" y="1166"/>
                </a:lnTo>
                <a:lnTo>
                  <a:pt x="2966" y="112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65C258E-EAE1-0765-E062-E85870EC621E}"/>
              </a:ext>
            </a:extLst>
          </p:cNvPr>
          <p:cNvSpPr>
            <a:spLocks noEditPoints="1"/>
          </p:cNvSpPr>
          <p:nvPr/>
        </p:nvSpPr>
        <p:spPr bwMode="auto">
          <a:xfrm>
            <a:off x="3400426" y="2814638"/>
            <a:ext cx="4792663" cy="1851025"/>
          </a:xfrm>
          <a:custGeom>
            <a:avLst/>
            <a:gdLst>
              <a:gd name="T0" fmla="*/ 54 w 3019"/>
              <a:gd name="T1" fmla="*/ 113 h 1166"/>
              <a:gd name="T2" fmla="*/ 0 w 3019"/>
              <a:gd name="T3" fmla="*/ 1166 h 1166"/>
              <a:gd name="T4" fmla="*/ 148 w 3019"/>
              <a:gd name="T5" fmla="*/ 1128 h 1166"/>
              <a:gd name="T6" fmla="*/ 202 w 3019"/>
              <a:gd name="T7" fmla="*/ 1166 h 1166"/>
              <a:gd name="T8" fmla="*/ 148 w 3019"/>
              <a:gd name="T9" fmla="*/ 1128 h 1166"/>
              <a:gd name="T10" fmla="*/ 350 w 3019"/>
              <a:gd name="T11" fmla="*/ 864 h 1166"/>
              <a:gd name="T12" fmla="*/ 297 w 3019"/>
              <a:gd name="T13" fmla="*/ 1166 h 1166"/>
              <a:gd name="T14" fmla="*/ 742 w 3019"/>
              <a:gd name="T15" fmla="*/ 789 h 1166"/>
              <a:gd name="T16" fmla="*/ 795 w 3019"/>
              <a:gd name="T17" fmla="*/ 1166 h 1166"/>
              <a:gd name="T18" fmla="*/ 742 w 3019"/>
              <a:gd name="T19" fmla="*/ 789 h 1166"/>
              <a:gd name="T20" fmla="*/ 943 w 3019"/>
              <a:gd name="T21" fmla="*/ 864 h 1166"/>
              <a:gd name="T22" fmla="*/ 889 w 3019"/>
              <a:gd name="T23" fmla="*/ 1166 h 1166"/>
              <a:gd name="T24" fmla="*/ 1038 w 3019"/>
              <a:gd name="T25" fmla="*/ 864 h 1166"/>
              <a:gd name="T26" fmla="*/ 1091 w 3019"/>
              <a:gd name="T27" fmla="*/ 1166 h 1166"/>
              <a:gd name="T28" fmla="*/ 1038 w 3019"/>
              <a:gd name="T29" fmla="*/ 864 h 1166"/>
              <a:gd name="T30" fmla="*/ 1388 w 3019"/>
              <a:gd name="T31" fmla="*/ 0 h 1166"/>
              <a:gd name="T32" fmla="*/ 1334 w 3019"/>
              <a:gd name="T33" fmla="*/ 1166 h 1166"/>
              <a:gd name="T34" fmla="*/ 1483 w 3019"/>
              <a:gd name="T35" fmla="*/ 864 h 1166"/>
              <a:gd name="T36" fmla="*/ 1537 w 3019"/>
              <a:gd name="T37" fmla="*/ 1166 h 1166"/>
              <a:gd name="T38" fmla="*/ 1483 w 3019"/>
              <a:gd name="T39" fmla="*/ 864 h 1166"/>
              <a:gd name="T40" fmla="*/ 1685 w 3019"/>
              <a:gd name="T41" fmla="*/ 864 h 1166"/>
              <a:gd name="T42" fmla="*/ 1631 w 3019"/>
              <a:gd name="T43" fmla="*/ 1166 h 1166"/>
              <a:gd name="T44" fmla="*/ 1780 w 3019"/>
              <a:gd name="T45" fmla="*/ 864 h 1166"/>
              <a:gd name="T46" fmla="*/ 1832 w 3019"/>
              <a:gd name="T47" fmla="*/ 1166 h 1166"/>
              <a:gd name="T48" fmla="*/ 1780 w 3019"/>
              <a:gd name="T49" fmla="*/ 864 h 1166"/>
              <a:gd name="T50" fmla="*/ 1981 w 3019"/>
              <a:gd name="T51" fmla="*/ 1053 h 1166"/>
              <a:gd name="T52" fmla="*/ 1928 w 3019"/>
              <a:gd name="T53" fmla="*/ 1166 h 1166"/>
              <a:gd name="T54" fmla="*/ 2075 w 3019"/>
              <a:gd name="T55" fmla="*/ 1090 h 1166"/>
              <a:gd name="T56" fmla="*/ 2129 w 3019"/>
              <a:gd name="T57" fmla="*/ 1166 h 1166"/>
              <a:gd name="T58" fmla="*/ 2075 w 3019"/>
              <a:gd name="T59" fmla="*/ 1090 h 1166"/>
              <a:gd name="T60" fmla="*/ 2278 w 3019"/>
              <a:gd name="T61" fmla="*/ 1128 h 1166"/>
              <a:gd name="T62" fmla="*/ 2224 w 3019"/>
              <a:gd name="T63" fmla="*/ 1166 h 1166"/>
              <a:gd name="T64" fmla="*/ 2372 w 3019"/>
              <a:gd name="T65" fmla="*/ 1128 h 1166"/>
              <a:gd name="T66" fmla="*/ 2426 w 3019"/>
              <a:gd name="T67" fmla="*/ 1166 h 1166"/>
              <a:gd name="T68" fmla="*/ 2372 w 3019"/>
              <a:gd name="T69" fmla="*/ 1128 h 1166"/>
              <a:gd name="T70" fmla="*/ 2574 w 3019"/>
              <a:gd name="T71" fmla="*/ 789 h 1166"/>
              <a:gd name="T72" fmla="*/ 2521 w 3019"/>
              <a:gd name="T73" fmla="*/ 1166 h 1166"/>
              <a:gd name="T74" fmla="*/ 2669 w 3019"/>
              <a:gd name="T75" fmla="*/ 1128 h 1166"/>
              <a:gd name="T76" fmla="*/ 2723 w 3019"/>
              <a:gd name="T77" fmla="*/ 1166 h 1166"/>
              <a:gd name="T78" fmla="*/ 2669 w 3019"/>
              <a:gd name="T79" fmla="*/ 1128 h 1166"/>
              <a:gd name="T80" fmla="*/ 2871 w 3019"/>
              <a:gd name="T81" fmla="*/ 903 h 1166"/>
              <a:gd name="T82" fmla="*/ 2817 w 3019"/>
              <a:gd name="T83" fmla="*/ 1166 h 1166"/>
              <a:gd name="T84" fmla="*/ 2966 w 3019"/>
              <a:gd name="T85" fmla="*/ 1128 h 1166"/>
              <a:gd name="T86" fmla="*/ 3019 w 3019"/>
              <a:gd name="T87" fmla="*/ 1166 h 1166"/>
              <a:gd name="T88" fmla="*/ 2966 w 3019"/>
              <a:gd name="T89" fmla="*/ 1128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19" h="1166">
                <a:moveTo>
                  <a:pt x="0" y="113"/>
                </a:moveTo>
                <a:lnTo>
                  <a:pt x="54" y="113"/>
                </a:lnTo>
                <a:lnTo>
                  <a:pt x="54" y="1166"/>
                </a:lnTo>
                <a:lnTo>
                  <a:pt x="0" y="1166"/>
                </a:lnTo>
                <a:lnTo>
                  <a:pt x="0" y="113"/>
                </a:lnTo>
                <a:close/>
                <a:moveTo>
                  <a:pt x="148" y="1128"/>
                </a:moveTo>
                <a:lnTo>
                  <a:pt x="202" y="1128"/>
                </a:lnTo>
                <a:lnTo>
                  <a:pt x="202" y="1166"/>
                </a:lnTo>
                <a:lnTo>
                  <a:pt x="148" y="1166"/>
                </a:lnTo>
                <a:lnTo>
                  <a:pt x="148" y="1128"/>
                </a:lnTo>
                <a:close/>
                <a:moveTo>
                  <a:pt x="297" y="864"/>
                </a:moveTo>
                <a:lnTo>
                  <a:pt x="350" y="864"/>
                </a:lnTo>
                <a:lnTo>
                  <a:pt x="350" y="1166"/>
                </a:lnTo>
                <a:lnTo>
                  <a:pt x="297" y="1166"/>
                </a:lnTo>
                <a:lnTo>
                  <a:pt x="297" y="864"/>
                </a:lnTo>
                <a:close/>
                <a:moveTo>
                  <a:pt x="742" y="789"/>
                </a:moveTo>
                <a:lnTo>
                  <a:pt x="795" y="789"/>
                </a:lnTo>
                <a:lnTo>
                  <a:pt x="795" y="1166"/>
                </a:lnTo>
                <a:lnTo>
                  <a:pt x="742" y="1166"/>
                </a:lnTo>
                <a:lnTo>
                  <a:pt x="742" y="789"/>
                </a:lnTo>
                <a:close/>
                <a:moveTo>
                  <a:pt x="889" y="864"/>
                </a:moveTo>
                <a:lnTo>
                  <a:pt x="943" y="864"/>
                </a:lnTo>
                <a:lnTo>
                  <a:pt x="943" y="1166"/>
                </a:lnTo>
                <a:lnTo>
                  <a:pt x="889" y="1166"/>
                </a:lnTo>
                <a:lnTo>
                  <a:pt x="889" y="864"/>
                </a:lnTo>
                <a:close/>
                <a:moveTo>
                  <a:pt x="1038" y="864"/>
                </a:moveTo>
                <a:lnTo>
                  <a:pt x="1091" y="864"/>
                </a:lnTo>
                <a:lnTo>
                  <a:pt x="1091" y="1166"/>
                </a:lnTo>
                <a:lnTo>
                  <a:pt x="1038" y="1166"/>
                </a:lnTo>
                <a:lnTo>
                  <a:pt x="1038" y="864"/>
                </a:lnTo>
                <a:close/>
                <a:moveTo>
                  <a:pt x="1334" y="0"/>
                </a:moveTo>
                <a:lnTo>
                  <a:pt x="1388" y="0"/>
                </a:lnTo>
                <a:lnTo>
                  <a:pt x="1388" y="1166"/>
                </a:lnTo>
                <a:lnTo>
                  <a:pt x="1334" y="1166"/>
                </a:lnTo>
                <a:lnTo>
                  <a:pt x="1334" y="0"/>
                </a:lnTo>
                <a:close/>
                <a:moveTo>
                  <a:pt x="1483" y="864"/>
                </a:moveTo>
                <a:lnTo>
                  <a:pt x="1537" y="864"/>
                </a:lnTo>
                <a:lnTo>
                  <a:pt x="1537" y="1166"/>
                </a:lnTo>
                <a:lnTo>
                  <a:pt x="1483" y="1166"/>
                </a:lnTo>
                <a:lnTo>
                  <a:pt x="1483" y="864"/>
                </a:lnTo>
                <a:close/>
                <a:moveTo>
                  <a:pt x="1631" y="864"/>
                </a:moveTo>
                <a:lnTo>
                  <a:pt x="1685" y="864"/>
                </a:lnTo>
                <a:lnTo>
                  <a:pt x="1685" y="1166"/>
                </a:lnTo>
                <a:lnTo>
                  <a:pt x="1631" y="1166"/>
                </a:lnTo>
                <a:lnTo>
                  <a:pt x="1631" y="864"/>
                </a:lnTo>
                <a:close/>
                <a:moveTo>
                  <a:pt x="1780" y="864"/>
                </a:moveTo>
                <a:lnTo>
                  <a:pt x="1832" y="864"/>
                </a:lnTo>
                <a:lnTo>
                  <a:pt x="1832" y="1166"/>
                </a:lnTo>
                <a:lnTo>
                  <a:pt x="1780" y="1166"/>
                </a:lnTo>
                <a:lnTo>
                  <a:pt x="1780" y="864"/>
                </a:lnTo>
                <a:close/>
                <a:moveTo>
                  <a:pt x="1928" y="1053"/>
                </a:moveTo>
                <a:lnTo>
                  <a:pt x="1981" y="1053"/>
                </a:lnTo>
                <a:lnTo>
                  <a:pt x="1981" y="1166"/>
                </a:lnTo>
                <a:lnTo>
                  <a:pt x="1928" y="1166"/>
                </a:lnTo>
                <a:lnTo>
                  <a:pt x="1928" y="1053"/>
                </a:lnTo>
                <a:close/>
                <a:moveTo>
                  <a:pt x="2075" y="1090"/>
                </a:moveTo>
                <a:lnTo>
                  <a:pt x="2129" y="1090"/>
                </a:lnTo>
                <a:lnTo>
                  <a:pt x="2129" y="1166"/>
                </a:lnTo>
                <a:lnTo>
                  <a:pt x="2075" y="1166"/>
                </a:lnTo>
                <a:lnTo>
                  <a:pt x="2075" y="1090"/>
                </a:lnTo>
                <a:close/>
                <a:moveTo>
                  <a:pt x="2224" y="1128"/>
                </a:moveTo>
                <a:lnTo>
                  <a:pt x="2278" y="1128"/>
                </a:lnTo>
                <a:lnTo>
                  <a:pt x="2278" y="1166"/>
                </a:lnTo>
                <a:lnTo>
                  <a:pt x="2224" y="1166"/>
                </a:lnTo>
                <a:lnTo>
                  <a:pt x="2224" y="1128"/>
                </a:lnTo>
                <a:close/>
                <a:moveTo>
                  <a:pt x="2372" y="1128"/>
                </a:moveTo>
                <a:lnTo>
                  <a:pt x="2426" y="1128"/>
                </a:lnTo>
                <a:lnTo>
                  <a:pt x="2426" y="1166"/>
                </a:lnTo>
                <a:lnTo>
                  <a:pt x="2372" y="1166"/>
                </a:lnTo>
                <a:lnTo>
                  <a:pt x="2372" y="1128"/>
                </a:lnTo>
                <a:close/>
                <a:moveTo>
                  <a:pt x="2521" y="789"/>
                </a:moveTo>
                <a:lnTo>
                  <a:pt x="2574" y="789"/>
                </a:lnTo>
                <a:lnTo>
                  <a:pt x="2574" y="1166"/>
                </a:lnTo>
                <a:lnTo>
                  <a:pt x="2521" y="1166"/>
                </a:lnTo>
                <a:lnTo>
                  <a:pt x="2521" y="789"/>
                </a:lnTo>
                <a:close/>
                <a:moveTo>
                  <a:pt x="2669" y="1128"/>
                </a:moveTo>
                <a:lnTo>
                  <a:pt x="2723" y="1128"/>
                </a:lnTo>
                <a:lnTo>
                  <a:pt x="2723" y="1166"/>
                </a:lnTo>
                <a:lnTo>
                  <a:pt x="2669" y="1166"/>
                </a:lnTo>
                <a:lnTo>
                  <a:pt x="2669" y="1128"/>
                </a:lnTo>
                <a:close/>
                <a:moveTo>
                  <a:pt x="2817" y="903"/>
                </a:moveTo>
                <a:lnTo>
                  <a:pt x="2871" y="903"/>
                </a:lnTo>
                <a:lnTo>
                  <a:pt x="2871" y="1166"/>
                </a:lnTo>
                <a:lnTo>
                  <a:pt x="2817" y="1166"/>
                </a:lnTo>
                <a:lnTo>
                  <a:pt x="2817" y="903"/>
                </a:lnTo>
                <a:close/>
                <a:moveTo>
                  <a:pt x="2966" y="1128"/>
                </a:moveTo>
                <a:lnTo>
                  <a:pt x="3019" y="1128"/>
                </a:lnTo>
                <a:lnTo>
                  <a:pt x="3019" y="1166"/>
                </a:lnTo>
                <a:lnTo>
                  <a:pt x="2966" y="1166"/>
                </a:lnTo>
                <a:lnTo>
                  <a:pt x="2966" y="1128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E8F551C-A148-7C3E-A914-FCA4DD1EB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58963" y="1679576"/>
            <a:ext cx="0" cy="2986088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3FEB898-8BEE-3332-B941-7CF36C220346}"/>
              </a:ext>
            </a:extLst>
          </p:cNvPr>
          <p:cNvSpPr>
            <a:spLocks noEditPoints="1"/>
          </p:cNvSpPr>
          <p:nvPr/>
        </p:nvSpPr>
        <p:spPr bwMode="auto">
          <a:xfrm>
            <a:off x="1778001" y="1679576"/>
            <a:ext cx="80963" cy="2986088"/>
          </a:xfrm>
          <a:custGeom>
            <a:avLst/>
            <a:gdLst>
              <a:gd name="T0" fmla="*/ 0 w 51"/>
              <a:gd name="T1" fmla="*/ 1881 h 1881"/>
              <a:gd name="T2" fmla="*/ 51 w 51"/>
              <a:gd name="T3" fmla="*/ 1881 h 1881"/>
              <a:gd name="T4" fmla="*/ 0 w 51"/>
              <a:gd name="T5" fmla="*/ 1504 h 1881"/>
              <a:gd name="T6" fmla="*/ 51 w 51"/>
              <a:gd name="T7" fmla="*/ 1504 h 1881"/>
              <a:gd name="T8" fmla="*/ 0 w 51"/>
              <a:gd name="T9" fmla="*/ 1128 h 1881"/>
              <a:gd name="T10" fmla="*/ 51 w 51"/>
              <a:gd name="T11" fmla="*/ 1128 h 1881"/>
              <a:gd name="T12" fmla="*/ 0 w 51"/>
              <a:gd name="T13" fmla="*/ 753 h 1881"/>
              <a:gd name="T14" fmla="*/ 51 w 51"/>
              <a:gd name="T15" fmla="*/ 753 h 1881"/>
              <a:gd name="T16" fmla="*/ 0 w 51"/>
              <a:gd name="T17" fmla="*/ 376 h 1881"/>
              <a:gd name="T18" fmla="*/ 51 w 51"/>
              <a:gd name="T19" fmla="*/ 376 h 1881"/>
              <a:gd name="T20" fmla="*/ 0 w 51"/>
              <a:gd name="T21" fmla="*/ 0 h 1881"/>
              <a:gd name="T22" fmla="*/ 51 w 51"/>
              <a:gd name="T23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" h="1881">
                <a:moveTo>
                  <a:pt x="0" y="1881"/>
                </a:moveTo>
                <a:lnTo>
                  <a:pt x="51" y="1881"/>
                </a:lnTo>
                <a:moveTo>
                  <a:pt x="0" y="1504"/>
                </a:moveTo>
                <a:lnTo>
                  <a:pt x="51" y="1504"/>
                </a:lnTo>
                <a:moveTo>
                  <a:pt x="0" y="1128"/>
                </a:moveTo>
                <a:lnTo>
                  <a:pt x="51" y="1128"/>
                </a:lnTo>
                <a:moveTo>
                  <a:pt x="0" y="753"/>
                </a:moveTo>
                <a:lnTo>
                  <a:pt x="51" y="753"/>
                </a:lnTo>
                <a:moveTo>
                  <a:pt x="0" y="376"/>
                </a:moveTo>
                <a:lnTo>
                  <a:pt x="51" y="376"/>
                </a:lnTo>
                <a:moveTo>
                  <a:pt x="0" y="0"/>
                </a:moveTo>
                <a:lnTo>
                  <a:pt x="51" y="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AC5C0A66-E9DA-F50A-48CD-8AFFBA0E0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4665663"/>
            <a:ext cx="6356350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F66317-2843-9A11-4911-A45BF705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6" y="4495801"/>
            <a:ext cx="4841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D62ACF-449B-0FFF-112C-FF679CFAF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6" y="3898901"/>
            <a:ext cx="4841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684736-7B93-87AD-7FF1-B7CCE48BB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6" y="3302001"/>
            <a:ext cx="4619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4FF1A5-E6B1-3FC6-DA00-1FE560C04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6" y="2705101"/>
            <a:ext cx="4619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FEC98A-EC19-F817-E139-F37A60D3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6" y="2108201"/>
            <a:ext cx="4619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59B5CB-DA4E-4D6F-A06F-82E239781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6" y="1512888"/>
            <a:ext cx="4619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F2A12E-C2F2-A7DA-9F53-2E10EC23CECC}"/>
              </a:ext>
            </a:extLst>
          </p:cNvPr>
          <p:cNvGrpSpPr/>
          <p:nvPr/>
        </p:nvGrpSpPr>
        <p:grpSpPr>
          <a:xfrm>
            <a:off x="1833796" y="4765253"/>
            <a:ext cx="6396812" cy="619554"/>
            <a:chOff x="2482973" y="4906369"/>
            <a:chExt cx="6396812" cy="61955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CF2B48-3675-807F-288C-11A9DE3C32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21374" y="5067969"/>
              <a:ext cx="6001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1997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A93E14-1274-CFB2-B49D-41376A3235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99531" y="5077645"/>
              <a:ext cx="6195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1999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6098058-DE71-4DF6-46F7-7F5E0D0973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62763" y="5067968"/>
              <a:ext cx="600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08425E-6A98-4F9A-9D9A-4E1B8969FC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740919" y="5077646"/>
              <a:ext cx="6195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6BD3BF0-A42C-AA7B-5DFE-D7131E3395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12406" y="5077646"/>
              <a:ext cx="6195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DC7423-D312-8784-4578-320CAAE9A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82306" y="5077646"/>
              <a:ext cx="6195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3341D30-FE9F-5DAE-040D-E3C245499A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153794" y="5077646"/>
              <a:ext cx="6195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2AABF6-2659-8F0E-939F-935AD6EA8F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623694" y="5077646"/>
              <a:ext cx="6195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AEED865-9D97-5665-292F-FDD2D84A78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095181" y="5077646"/>
              <a:ext cx="6195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73AF3F-787F-B924-6C5D-74B46ECC29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58413" y="5067968"/>
              <a:ext cx="600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714AA6D-6726-6E2C-EE57-F242F68A69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036568" y="5077647"/>
              <a:ext cx="6195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01DEB87-F5B1-2DC1-CE4A-5D1234C254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499800" y="5067968"/>
              <a:ext cx="600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5CD44CC-1C05-FEA3-FCAC-8E81D5C597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977956" y="5077646"/>
              <a:ext cx="6195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4998445-EEFB-EFA8-65DE-55DD7C498A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441188" y="5067968"/>
              <a:ext cx="600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D0F081B-E1CA-0E81-78AF-DE56E40F4B2D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-209884" y="2927423"/>
            <a:ext cx="24565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phosphorus (mg/L as P)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559721-E36E-A7F1-0DE7-9E375D06D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8" y="1044576"/>
            <a:ext cx="14700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Grasmere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CD9C017-523D-4928-95F9-BC651A438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3" y="1044576"/>
            <a:ext cx="2555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C3B440-D924-82CD-26EB-F347277E0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1" y="1044576"/>
            <a:ext cx="1727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Phosphorus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645CD5-179C-8007-C7DE-9513E5D78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1265238"/>
            <a:ext cx="141288" cy="139700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AB647C-479C-6274-D74D-934379A72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1265238"/>
            <a:ext cx="141288" cy="139700"/>
          </a:xfrm>
          <a:prstGeom prst="rect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BDEF297-A28A-FDA5-847D-1EE645696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1165226"/>
            <a:ext cx="713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total-P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0AF9277-E02A-395B-91B3-948162008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22" y="1265238"/>
            <a:ext cx="139700" cy="139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FF61B11-4795-F95E-2387-A010044B9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22" y="1265238"/>
            <a:ext cx="139700" cy="139700"/>
          </a:xfrm>
          <a:prstGeom prst="rect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0DD452-68A2-1F5A-2BE5-4808345C6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609" y="1165226"/>
            <a:ext cx="98266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ortho-P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2">
            <a:extLst>
              <a:ext uri="{FF2B5EF4-FFF2-40B4-BE49-F238E27FC236}">
                <a16:creationId xmlns:a16="http://schemas.microsoft.com/office/drawing/2014/main" id="{DABACD38-2D56-2A81-9E8D-49D021AE8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21" y="140613"/>
            <a:ext cx="55769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Phosphorus - City Ditch (2005 – 2023)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Rectangle 71">
            <a:extLst>
              <a:ext uri="{FF2B5EF4-FFF2-40B4-BE49-F238E27FC236}">
                <a16:creationId xmlns:a16="http://schemas.microsoft.com/office/drawing/2014/main" id="{8C90DEFC-716D-F0DB-D830-D85A55602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175" y="1390650"/>
            <a:ext cx="6965950" cy="3076575"/>
          </a:xfrm>
          <a:prstGeom prst="rect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2">
            <a:extLst>
              <a:ext uri="{FF2B5EF4-FFF2-40B4-BE49-F238E27FC236}">
                <a16:creationId xmlns:a16="http://schemas.microsoft.com/office/drawing/2014/main" id="{71799632-173D-F38F-8E2B-57C1620B7352}"/>
              </a:ext>
            </a:extLst>
          </p:cNvPr>
          <p:cNvSpPr>
            <a:spLocks noEditPoints="1"/>
          </p:cNvSpPr>
          <p:nvPr/>
        </p:nvSpPr>
        <p:spPr bwMode="auto">
          <a:xfrm>
            <a:off x="1538288" y="1533525"/>
            <a:ext cx="6580187" cy="2933700"/>
          </a:xfrm>
          <a:custGeom>
            <a:avLst/>
            <a:gdLst>
              <a:gd name="T0" fmla="*/ 60 w 4145"/>
              <a:gd name="T1" fmla="*/ 1848 h 1848"/>
              <a:gd name="T2" fmla="*/ 151 w 4145"/>
              <a:gd name="T3" fmla="*/ 238 h 1848"/>
              <a:gd name="T4" fmla="*/ 151 w 4145"/>
              <a:gd name="T5" fmla="*/ 1848 h 1848"/>
              <a:gd name="T6" fmla="*/ 362 w 4145"/>
              <a:gd name="T7" fmla="*/ 417 h 1848"/>
              <a:gd name="T8" fmla="*/ 302 w 4145"/>
              <a:gd name="T9" fmla="*/ 417 h 1848"/>
              <a:gd name="T10" fmla="*/ 514 w 4145"/>
              <a:gd name="T11" fmla="*/ 1848 h 1848"/>
              <a:gd name="T12" fmla="*/ 605 w 4145"/>
              <a:gd name="T13" fmla="*/ 476 h 1848"/>
              <a:gd name="T14" fmla="*/ 605 w 4145"/>
              <a:gd name="T15" fmla="*/ 1848 h 1848"/>
              <a:gd name="T16" fmla="*/ 817 w 4145"/>
              <a:gd name="T17" fmla="*/ 1073 h 1848"/>
              <a:gd name="T18" fmla="*/ 756 w 4145"/>
              <a:gd name="T19" fmla="*/ 1073 h 1848"/>
              <a:gd name="T20" fmla="*/ 968 w 4145"/>
              <a:gd name="T21" fmla="*/ 1848 h 1848"/>
              <a:gd name="T22" fmla="*/ 1058 w 4145"/>
              <a:gd name="T23" fmla="*/ 1133 h 1848"/>
              <a:gd name="T24" fmla="*/ 1058 w 4145"/>
              <a:gd name="T25" fmla="*/ 1848 h 1848"/>
              <a:gd name="T26" fmla="*/ 1271 w 4145"/>
              <a:gd name="T27" fmla="*/ 1371 h 1848"/>
              <a:gd name="T28" fmla="*/ 1210 w 4145"/>
              <a:gd name="T29" fmla="*/ 1371 h 1848"/>
              <a:gd name="T30" fmla="*/ 1422 w 4145"/>
              <a:gd name="T31" fmla="*/ 1848 h 1848"/>
              <a:gd name="T32" fmla="*/ 1512 w 4145"/>
              <a:gd name="T33" fmla="*/ 1371 h 1848"/>
              <a:gd name="T34" fmla="*/ 1512 w 4145"/>
              <a:gd name="T35" fmla="*/ 1848 h 1848"/>
              <a:gd name="T36" fmla="*/ 1724 w 4145"/>
              <a:gd name="T37" fmla="*/ 1550 h 1848"/>
              <a:gd name="T38" fmla="*/ 1664 w 4145"/>
              <a:gd name="T39" fmla="*/ 1550 h 1848"/>
              <a:gd name="T40" fmla="*/ 1876 w 4145"/>
              <a:gd name="T41" fmla="*/ 1848 h 1848"/>
              <a:gd name="T42" fmla="*/ 1967 w 4145"/>
              <a:gd name="T43" fmla="*/ 1550 h 1848"/>
              <a:gd name="T44" fmla="*/ 1967 w 4145"/>
              <a:gd name="T45" fmla="*/ 1848 h 1848"/>
              <a:gd name="T46" fmla="*/ 2178 w 4145"/>
              <a:gd name="T47" fmla="*/ 417 h 1848"/>
              <a:gd name="T48" fmla="*/ 2118 w 4145"/>
              <a:gd name="T49" fmla="*/ 417 h 1848"/>
              <a:gd name="T50" fmla="*/ 2329 w 4145"/>
              <a:gd name="T51" fmla="*/ 1848 h 1848"/>
              <a:gd name="T52" fmla="*/ 2421 w 4145"/>
              <a:gd name="T53" fmla="*/ 1371 h 1848"/>
              <a:gd name="T54" fmla="*/ 2421 w 4145"/>
              <a:gd name="T55" fmla="*/ 1848 h 1848"/>
              <a:gd name="T56" fmla="*/ 2633 w 4145"/>
              <a:gd name="T57" fmla="*/ 1729 h 1848"/>
              <a:gd name="T58" fmla="*/ 2572 w 4145"/>
              <a:gd name="T59" fmla="*/ 1729 h 1848"/>
              <a:gd name="T60" fmla="*/ 2784 w 4145"/>
              <a:gd name="T61" fmla="*/ 1848 h 1848"/>
              <a:gd name="T62" fmla="*/ 2874 w 4145"/>
              <a:gd name="T63" fmla="*/ 1490 h 1848"/>
              <a:gd name="T64" fmla="*/ 2874 w 4145"/>
              <a:gd name="T65" fmla="*/ 1848 h 1848"/>
              <a:gd name="T66" fmla="*/ 3087 w 4145"/>
              <a:gd name="T67" fmla="*/ 1490 h 1848"/>
              <a:gd name="T68" fmla="*/ 3026 w 4145"/>
              <a:gd name="T69" fmla="*/ 1490 h 1848"/>
              <a:gd name="T70" fmla="*/ 3238 w 4145"/>
              <a:gd name="T71" fmla="*/ 1848 h 1848"/>
              <a:gd name="T72" fmla="*/ 3328 w 4145"/>
              <a:gd name="T73" fmla="*/ 1788 h 1848"/>
              <a:gd name="T74" fmla="*/ 3328 w 4145"/>
              <a:gd name="T75" fmla="*/ 1848 h 1848"/>
              <a:gd name="T76" fmla="*/ 3540 w 4145"/>
              <a:gd name="T77" fmla="*/ 1073 h 1848"/>
              <a:gd name="T78" fmla="*/ 3479 w 4145"/>
              <a:gd name="T79" fmla="*/ 1073 h 1848"/>
              <a:gd name="T80" fmla="*/ 3692 w 4145"/>
              <a:gd name="T81" fmla="*/ 1848 h 1848"/>
              <a:gd name="T82" fmla="*/ 3783 w 4145"/>
              <a:gd name="T83" fmla="*/ 596 h 1848"/>
              <a:gd name="T84" fmla="*/ 3783 w 4145"/>
              <a:gd name="T85" fmla="*/ 1848 h 1848"/>
              <a:gd name="T86" fmla="*/ 3994 w 4145"/>
              <a:gd name="T87" fmla="*/ 1729 h 1848"/>
              <a:gd name="T88" fmla="*/ 3934 w 4145"/>
              <a:gd name="T89" fmla="*/ 1729 h 1848"/>
              <a:gd name="T90" fmla="*/ 4145 w 4145"/>
              <a:gd name="T91" fmla="*/ 1848 h 1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45" h="1848">
                <a:moveTo>
                  <a:pt x="0" y="1073"/>
                </a:moveTo>
                <a:lnTo>
                  <a:pt x="60" y="1073"/>
                </a:lnTo>
                <a:lnTo>
                  <a:pt x="60" y="1848"/>
                </a:lnTo>
                <a:lnTo>
                  <a:pt x="0" y="1848"/>
                </a:lnTo>
                <a:lnTo>
                  <a:pt x="0" y="1073"/>
                </a:lnTo>
                <a:close/>
                <a:moveTo>
                  <a:pt x="151" y="238"/>
                </a:moveTo>
                <a:lnTo>
                  <a:pt x="211" y="238"/>
                </a:lnTo>
                <a:lnTo>
                  <a:pt x="211" y="1848"/>
                </a:lnTo>
                <a:lnTo>
                  <a:pt x="151" y="1848"/>
                </a:lnTo>
                <a:lnTo>
                  <a:pt x="151" y="238"/>
                </a:lnTo>
                <a:close/>
                <a:moveTo>
                  <a:pt x="302" y="417"/>
                </a:moveTo>
                <a:lnTo>
                  <a:pt x="362" y="417"/>
                </a:lnTo>
                <a:lnTo>
                  <a:pt x="362" y="1848"/>
                </a:lnTo>
                <a:lnTo>
                  <a:pt x="302" y="1848"/>
                </a:lnTo>
                <a:lnTo>
                  <a:pt x="302" y="417"/>
                </a:lnTo>
                <a:close/>
                <a:moveTo>
                  <a:pt x="453" y="178"/>
                </a:moveTo>
                <a:lnTo>
                  <a:pt x="514" y="178"/>
                </a:lnTo>
                <a:lnTo>
                  <a:pt x="514" y="1848"/>
                </a:lnTo>
                <a:lnTo>
                  <a:pt x="453" y="1848"/>
                </a:lnTo>
                <a:lnTo>
                  <a:pt x="453" y="178"/>
                </a:lnTo>
                <a:close/>
                <a:moveTo>
                  <a:pt x="605" y="476"/>
                </a:moveTo>
                <a:lnTo>
                  <a:pt x="665" y="476"/>
                </a:lnTo>
                <a:lnTo>
                  <a:pt x="665" y="1848"/>
                </a:lnTo>
                <a:lnTo>
                  <a:pt x="605" y="1848"/>
                </a:lnTo>
                <a:lnTo>
                  <a:pt x="605" y="476"/>
                </a:lnTo>
                <a:close/>
                <a:moveTo>
                  <a:pt x="756" y="1073"/>
                </a:moveTo>
                <a:lnTo>
                  <a:pt x="817" y="1073"/>
                </a:lnTo>
                <a:lnTo>
                  <a:pt x="817" y="1848"/>
                </a:lnTo>
                <a:lnTo>
                  <a:pt x="756" y="1848"/>
                </a:lnTo>
                <a:lnTo>
                  <a:pt x="756" y="1073"/>
                </a:lnTo>
                <a:close/>
                <a:moveTo>
                  <a:pt x="907" y="655"/>
                </a:moveTo>
                <a:lnTo>
                  <a:pt x="968" y="655"/>
                </a:lnTo>
                <a:lnTo>
                  <a:pt x="968" y="1848"/>
                </a:lnTo>
                <a:lnTo>
                  <a:pt x="907" y="1848"/>
                </a:lnTo>
                <a:lnTo>
                  <a:pt x="907" y="655"/>
                </a:lnTo>
                <a:close/>
                <a:moveTo>
                  <a:pt x="1058" y="1133"/>
                </a:moveTo>
                <a:lnTo>
                  <a:pt x="1119" y="1133"/>
                </a:lnTo>
                <a:lnTo>
                  <a:pt x="1119" y="1848"/>
                </a:lnTo>
                <a:lnTo>
                  <a:pt x="1058" y="1848"/>
                </a:lnTo>
                <a:lnTo>
                  <a:pt x="1058" y="1133"/>
                </a:lnTo>
                <a:close/>
                <a:moveTo>
                  <a:pt x="1210" y="1371"/>
                </a:moveTo>
                <a:lnTo>
                  <a:pt x="1271" y="1371"/>
                </a:lnTo>
                <a:lnTo>
                  <a:pt x="1271" y="1848"/>
                </a:lnTo>
                <a:lnTo>
                  <a:pt x="1210" y="1848"/>
                </a:lnTo>
                <a:lnTo>
                  <a:pt x="1210" y="1371"/>
                </a:lnTo>
                <a:close/>
                <a:moveTo>
                  <a:pt x="1361" y="0"/>
                </a:moveTo>
                <a:lnTo>
                  <a:pt x="1422" y="0"/>
                </a:lnTo>
                <a:lnTo>
                  <a:pt x="1422" y="1848"/>
                </a:lnTo>
                <a:lnTo>
                  <a:pt x="1361" y="1848"/>
                </a:lnTo>
                <a:lnTo>
                  <a:pt x="1361" y="0"/>
                </a:lnTo>
                <a:close/>
                <a:moveTo>
                  <a:pt x="1512" y="1371"/>
                </a:moveTo>
                <a:lnTo>
                  <a:pt x="1573" y="1371"/>
                </a:lnTo>
                <a:lnTo>
                  <a:pt x="1573" y="1848"/>
                </a:lnTo>
                <a:lnTo>
                  <a:pt x="1512" y="1848"/>
                </a:lnTo>
                <a:lnTo>
                  <a:pt x="1512" y="1371"/>
                </a:lnTo>
                <a:close/>
                <a:moveTo>
                  <a:pt x="1664" y="1550"/>
                </a:moveTo>
                <a:lnTo>
                  <a:pt x="1724" y="1550"/>
                </a:lnTo>
                <a:lnTo>
                  <a:pt x="1724" y="1848"/>
                </a:lnTo>
                <a:lnTo>
                  <a:pt x="1664" y="1848"/>
                </a:lnTo>
                <a:lnTo>
                  <a:pt x="1664" y="1550"/>
                </a:lnTo>
                <a:close/>
                <a:moveTo>
                  <a:pt x="1816" y="1610"/>
                </a:moveTo>
                <a:lnTo>
                  <a:pt x="1876" y="1610"/>
                </a:lnTo>
                <a:lnTo>
                  <a:pt x="1876" y="1848"/>
                </a:lnTo>
                <a:lnTo>
                  <a:pt x="1816" y="1848"/>
                </a:lnTo>
                <a:lnTo>
                  <a:pt x="1816" y="1610"/>
                </a:lnTo>
                <a:close/>
                <a:moveTo>
                  <a:pt x="1967" y="1550"/>
                </a:moveTo>
                <a:lnTo>
                  <a:pt x="2027" y="1550"/>
                </a:lnTo>
                <a:lnTo>
                  <a:pt x="2027" y="1848"/>
                </a:lnTo>
                <a:lnTo>
                  <a:pt x="1967" y="1848"/>
                </a:lnTo>
                <a:lnTo>
                  <a:pt x="1967" y="1550"/>
                </a:lnTo>
                <a:close/>
                <a:moveTo>
                  <a:pt x="2118" y="417"/>
                </a:moveTo>
                <a:lnTo>
                  <a:pt x="2178" y="417"/>
                </a:lnTo>
                <a:lnTo>
                  <a:pt x="2178" y="1848"/>
                </a:lnTo>
                <a:lnTo>
                  <a:pt x="2118" y="1848"/>
                </a:lnTo>
                <a:lnTo>
                  <a:pt x="2118" y="417"/>
                </a:lnTo>
                <a:close/>
                <a:moveTo>
                  <a:pt x="2269" y="1490"/>
                </a:moveTo>
                <a:lnTo>
                  <a:pt x="2329" y="1490"/>
                </a:lnTo>
                <a:lnTo>
                  <a:pt x="2329" y="1848"/>
                </a:lnTo>
                <a:lnTo>
                  <a:pt x="2269" y="1848"/>
                </a:lnTo>
                <a:lnTo>
                  <a:pt x="2269" y="1490"/>
                </a:lnTo>
                <a:close/>
                <a:moveTo>
                  <a:pt x="2421" y="1371"/>
                </a:moveTo>
                <a:lnTo>
                  <a:pt x="2481" y="1371"/>
                </a:lnTo>
                <a:lnTo>
                  <a:pt x="2481" y="1848"/>
                </a:lnTo>
                <a:lnTo>
                  <a:pt x="2421" y="1848"/>
                </a:lnTo>
                <a:lnTo>
                  <a:pt x="2421" y="1371"/>
                </a:lnTo>
                <a:close/>
                <a:moveTo>
                  <a:pt x="2572" y="1729"/>
                </a:moveTo>
                <a:lnTo>
                  <a:pt x="2633" y="1729"/>
                </a:lnTo>
                <a:lnTo>
                  <a:pt x="2633" y="1848"/>
                </a:lnTo>
                <a:lnTo>
                  <a:pt x="2572" y="1848"/>
                </a:lnTo>
                <a:lnTo>
                  <a:pt x="2572" y="1729"/>
                </a:lnTo>
                <a:close/>
                <a:moveTo>
                  <a:pt x="2723" y="1610"/>
                </a:moveTo>
                <a:lnTo>
                  <a:pt x="2784" y="1610"/>
                </a:lnTo>
                <a:lnTo>
                  <a:pt x="2784" y="1848"/>
                </a:lnTo>
                <a:lnTo>
                  <a:pt x="2723" y="1848"/>
                </a:lnTo>
                <a:lnTo>
                  <a:pt x="2723" y="1610"/>
                </a:lnTo>
                <a:close/>
                <a:moveTo>
                  <a:pt x="2874" y="1490"/>
                </a:moveTo>
                <a:lnTo>
                  <a:pt x="2935" y="1490"/>
                </a:lnTo>
                <a:lnTo>
                  <a:pt x="2935" y="1848"/>
                </a:lnTo>
                <a:lnTo>
                  <a:pt x="2874" y="1848"/>
                </a:lnTo>
                <a:lnTo>
                  <a:pt x="2874" y="1490"/>
                </a:lnTo>
                <a:close/>
                <a:moveTo>
                  <a:pt x="3026" y="1490"/>
                </a:moveTo>
                <a:lnTo>
                  <a:pt x="3087" y="1490"/>
                </a:lnTo>
                <a:lnTo>
                  <a:pt x="3087" y="1848"/>
                </a:lnTo>
                <a:lnTo>
                  <a:pt x="3026" y="1848"/>
                </a:lnTo>
                <a:lnTo>
                  <a:pt x="3026" y="1490"/>
                </a:lnTo>
                <a:close/>
                <a:moveTo>
                  <a:pt x="3177" y="1431"/>
                </a:moveTo>
                <a:lnTo>
                  <a:pt x="3238" y="1431"/>
                </a:lnTo>
                <a:lnTo>
                  <a:pt x="3238" y="1848"/>
                </a:lnTo>
                <a:lnTo>
                  <a:pt x="3177" y="1848"/>
                </a:lnTo>
                <a:lnTo>
                  <a:pt x="3177" y="1431"/>
                </a:lnTo>
                <a:close/>
                <a:moveTo>
                  <a:pt x="3328" y="1788"/>
                </a:moveTo>
                <a:lnTo>
                  <a:pt x="3389" y="1788"/>
                </a:lnTo>
                <a:lnTo>
                  <a:pt x="3389" y="1848"/>
                </a:lnTo>
                <a:lnTo>
                  <a:pt x="3328" y="1848"/>
                </a:lnTo>
                <a:lnTo>
                  <a:pt x="3328" y="1788"/>
                </a:lnTo>
                <a:close/>
                <a:moveTo>
                  <a:pt x="3479" y="1073"/>
                </a:moveTo>
                <a:lnTo>
                  <a:pt x="3540" y="1073"/>
                </a:lnTo>
                <a:lnTo>
                  <a:pt x="3540" y="1848"/>
                </a:lnTo>
                <a:lnTo>
                  <a:pt x="3479" y="1848"/>
                </a:lnTo>
                <a:lnTo>
                  <a:pt x="3479" y="1073"/>
                </a:lnTo>
                <a:close/>
                <a:moveTo>
                  <a:pt x="3631" y="1490"/>
                </a:moveTo>
                <a:lnTo>
                  <a:pt x="3692" y="1490"/>
                </a:lnTo>
                <a:lnTo>
                  <a:pt x="3692" y="1848"/>
                </a:lnTo>
                <a:lnTo>
                  <a:pt x="3631" y="1848"/>
                </a:lnTo>
                <a:lnTo>
                  <a:pt x="3631" y="1490"/>
                </a:lnTo>
                <a:close/>
                <a:moveTo>
                  <a:pt x="3783" y="596"/>
                </a:moveTo>
                <a:lnTo>
                  <a:pt x="3843" y="596"/>
                </a:lnTo>
                <a:lnTo>
                  <a:pt x="3843" y="1848"/>
                </a:lnTo>
                <a:lnTo>
                  <a:pt x="3783" y="1848"/>
                </a:lnTo>
                <a:lnTo>
                  <a:pt x="3783" y="596"/>
                </a:lnTo>
                <a:close/>
                <a:moveTo>
                  <a:pt x="3934" y="1729"/>
                </a:moveTo>
                <a:lnTo>
                  <a:pt x="3994" y="1729"/>
                </a:lnTo>
                <a:lnTo>
                  <a:pt x="3994" y="1848"/>
                </a:lnTo>
                <a:lnTo>
                  <a:pt x="3934" y="1848"/>
                </a:lnTo>
                <a:lnTo>
                  <a:pt x="3934" y="1729"/>
                </a:lnTo>
                <a:close/>
                <a:moveTo>
                  <a:pt x="4085" y="1788"/>
                </a:moveTo>
                <a:lnTo>
                  <a:pt x="4145" y="1788"/>
                </a:lnTo>
                <a:lnTo>
                  <a:pt x="4145" y="1848"/>
                </a:lnTo>
                <a:lnTo>
                  <a:pt x="4085" y="1848"/>
                </a:lnTo>
                <a:lnTo>
                  <a:pt x="4085" y="1788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73">
            <a:extLst>
              <a:ext uri="{FF2B5EF4-FFF2-40B4-BE49-F238E27FC236}">
                <a16:creationId xmlns:a16="http://schemas.microsoft.com/office/drawing/2014/main" id="{BD887557-F65F-E656-0A9B-7D05B4509600}"/>
              </a:ext>
            </a:extLst>
          </p:cNvPr>
          <p:cNvSpPr>
            <a:spLocks noEditPoints="1"/>
          </p:cNvSpPr>
          <p:nvPr/>
        </p:nvSpPr>
        <p:spPr bwMode="auto">
          <a:xfrm>
            <a:off x="1633538" y="1720850"/>
            <a:ext cx="6581775" cy="2746375"/>
          </a:xfrm>
          <a:custGeom>
            <a:avLst/>
            <a:gdLst>
              <a:gd name="T0" fmla="*/ 61 w 4146"/>
              <a:gd name="T1" fmla="*/ 1730 h 1730"/>
              <a:gd name="T2" fmla="*/ 151 w 4146"/>
              <a:gd name="T3" fmla="*/ 240 h 1730"/>
              <a:gd name="T4" fmla="*/ 151 w 4146"/>
              <a:gd name="T5" fmla="*/ 1730 h 1730"/>
              <a:gd name="T6" fmla="*/ 363 w 4146"/>
              <a:gd name="T7" fmla="*/ 478 h 1730"/>
              <a:gd name="T8" fmla="*/ 302 w 4146"/>
              <a:gd name="T9" fmla="*/ 478 h 1730"/>
              <a:gd name="T10" fmla="*/ 514 w 4146"/>
              <a:gd name="T11" fmla="*/ 1730 h 1730"/>
              <a:gd name="T12" fmla="*/ 605 w 4146"/>
              <a:gd name="T13" fmla="*/ 537 h 1730"/>
              <a:gd name="T14" fmla="*/ 605 w 4146"/>
              <a:gd name="T15" fmla="*/ 1730 h 1730"/>
              <a:gd name="T16" fmla="*/ 817 w 4146"/>
              <a:gd name="T17" fmla="*/ 1253 h 1730"/>
              <a:gd name="T18" fmla="*/ 757 w 4146"/>
              <a:gd name="T19" fmla="*/ 1253 h 1730"/>
              <a:gd name="T20" fmla="*/ 968 w 4146"/>
              <a:gd name="T21" fmla="*/ 1730 h 1730"/>
              <a:gd name="T22" fmla="*/ 1059 w 4146"/>
              <a:gd name="T23" fmla="*/ 1253 h 1730"/>
              <a:gd name="T24" fmla="*/ 1059 w 4146"/>
              <a:gd name="T25" fmla="*/ 1730 h 1730"/>
              <a:gd name="T26" fmla="*/ 1271 w 4146"/>
              <a:gd name="T27" fmla="*/ 955 h 1730"/>
              <a:gd name="T28" fmla="*/ 1211 w 4146"/>
              <a:gd name="T29" fmla="*/ 955 h 1730"/>
              <a:gd name="T30" fmla="*/ 1423 w 4146"/>
              <a:gd name="T31" fmla="*/ 1730 h 1730"/>
              <a:gd name="T32" fmla="*/ 1513 w 4146"/>
              <a:gd name="T33" fmla="*/ 1253 h 1730"/>
              <a:gd name="T34" fmla="*/ 1513 w 4146"/>
              <a:gd name="T35" fmla="*/ 1730 h 1730"/>
              <a:gd name="T36" fmla="*/ 1725 w 4146"/>
              <a:gd name="T37" fmla="*/ 1670 h 1730"/>
              <a:gd name="T38" fmla="*/ 1664 w 4146"/>
              <a:gd name="T39" fmla="*/ 1670 h 1730"/>
              <a:gd name="T40" fmla="*/ 1877 w 4146"/>
              <a:gd name="T41" fmla="*/ 1730 h 1730"/>
              <a:gd name="T42" fmla="*/ 1967 w 4146"/>
              <a:gd name="T43" fmla="*/ 1611 h 1730"/>
              <a:gd name="T44" fmla="*/ 1967 w 4146"/>
              <a:gd name="T45" fmla="*/ 1730 h 1730"/>
              <a:gd name="T46" fmla="*/ 2330 w 4146"/>
              <a:gd name="T47" fmla="*/ 1551 h 1730"/>
              <a:gd name="T48" fmla="*/ 2269 w 4146"/>
              <a:gd name="T49" fmla="*/ 1551 h 1730"/>
              <a:gd name="T50" fmla="*/ 2481 w 4146"/>
              <a:gd name="T51" fmla="*/ 1730 h 1730"/>
              <a:gd name="T52" fmla="*/ 2573 w 4146"/>
              <a:gd name="T53" fmla="*/ 1253 h 1730"/>
              <a:gd name="T54" fmla="*/ 2573 w 4146"/>
              <a:gd name="T55" fmla="*/ 1730 h 1730"/>
              <a:gd name="T56" fmla="*/ 2784 w 4146"/>
              <a:gd name="T57" fmla="*/ 1611 h 1730"/>
              <a:gd name="T58" fmla="*/ 2724 w 4146"/>
              <a:gd name="T59" fmla="*/ 1611 h 1730"/>
              <a:gd name="T60" fmla="*/ 2935 w 4146"/>
              <a:gd name="T61" fmla="*/ 1730 h 1730"/>
              <a:gd name="T62" fmla="*/ 3027 w 4146"/>
              <a:gd name="T63" fmla="*/ 1551 h 1730"/>
              <a:gd name="T64" fmla="*/ 3027 w 4146"/>
              <a:gd name="T65" fmla="*/ 1730 h 1730"/>
              <a:gd name="T66" fmla="*/ 3238 w 4146"/>
              <a:gd name="T67" fmla="*/ 1611 h 1730"/>
              <a:gd name="T68" fmla="*/ 3178 w 4146"/>
              <a:gd name="T69" fmla="*/ 1611 h 1730"/>
              <a:gd name="T70" fmla="*/ 3390 w 4146"/>
              <a:gd name="T71" fmla="*/ 1730 h 1730"/>
              <a:gd name="T72" fmla="*/ 3480 w 4146"/>
              <a:gd name="T73" fmla="*/ 1313 h 1730"/>
              <a:gd name="T74" fmla="*/ 3480 w 4146"/>
              <a:gd name="T75" fmla="*/ 1730 h 1730"/>
              <a:gd name="T76" fmla="*/ 3692 w 4146"/>
              <a:gd name="T77" fmla="*/ 1611 h 1730"/>
              <a:gd name="T78" fmla="*/ 3632 w 4146"/>
              <a:gd name="T79" fmla="*/ 1611 h 1730"/>
              <a:gd name="T80" fmla="*/ 3844 w 4146"/>
              <a:gd name="T81" fmla="*/ 1730 h 1730"/>
              <a:gd name="T82" fmla="*/ 3934 w 4146"/>
              <a:gd name="T83" fmla="*/ 1670 h 1730"/>
              <a:gd name="T84" fmla="*/ 3934 w 4146"/>
              <a:gd name="T85" fmla="*/ 1730 h 1730"/>
              <a:gd name="T86" fmla="*/ 4146 w 4146"/>
              <a:gd name="T87" fmla="*/ 1670 h 1730"/>
              <a:gd name="T88" fmla="*/ 4085 w 4146"/>
              <a:gd name="T89" fmla="*/ 167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46" h="1730">
                <a:moveTo>
                  <a:pt x="0" y="1133"/>
                </a:moveTo>
                <a:lnTo>
                  <a:pt x="61" y="1133"/>
                </a:lnTo>
                <a:lnTo>
                  <a:pt x="61" y="1730"/>
                </a:lnTo>
                <a:lnTo>
                  <a:pt x="0" y="1730"/>
                </a:lnTo>
                <a:lnTo>
                  <a:pt x="0" y="1133"/>
                </a:lnTo>
                <a:close/>
                <a:moveTo>
                  <a:pt x="151" y="240"/>
                </a:moveTo>
                <a:lnTo>
                  <a:pt x="212" y="240"/>
                </a:lnTo>
                <a:lnTo>
                  <a:pt x="212" y="1730"/>
                </a:lnTo>
                <a:lnTo>
                  <a:pt x="151" y="1730"/>
                </a:lnTo>
                <a:lnTo>
                  <a:pt x="151" y="240"/>
                </a:lnTo>
                <a:close/>
                <a:moveTo>
                  <a:pt x="302" y="478"/>
                </a:moveTo>
                <a:lnTo>
                  <a:pt x="363" y="478"/>
                </a:lnTo>
                <a:lnTo>
                  <a:pt x="363" y="1730"/>
                </a:lnTo>
                <a:lnTo>
                  <a:pt x="302" y="1730"/>
                </a:lnTo>
                <a:lnTo>
                  <a:pt x="302" y="478"/>
                </a:lnTo>
                <a:close/>
                <a:moveTo>
                  <a:pt x="454" y="478"/>
                </a:moveTo>
                <a:lnTo>
                  <a:pt x="514" y="478"/>
                </a:lnTo>
                <a:lnTo>
                  <a:pt x="514" y="1730"/>
                </a:lnTo>
                <a:lnTo>
                  <a:pt x="454" y="1730"/>
                </a:lnTo>
                <a:lnTo>
                  <a:pt x="454" y="478"/>
                </a:lnTo>
                <a:close/>
                <a:moveTo>
                  <a:pt x="605" y="537"/>
                </a:moveTo>
                <a:lnTo>
                  <a:pt x="666" y="537"/>
                </a:lnTo>
                <a:lnTo>
                  <a:pt x="666" y="1730"/>
                </a:lnTo>
                <a:lnTo>
                  <a:pt x="605" y="1730"/>
                </a:lnTo>
                <a:lnTo>
                  <a:pt x="605" y="537"/>
                </a:lnTo>
                <a:close/>
                <a:moveTo>
                  <a:pt x="757" y="1253"/>
                </a:moveTo>
                <a:lnTo>
                  <a:pt x="817" y="1253"/>
                </a:lnTo>
                <a:lnTo>
                  <a:pt x="817" y="1730"/>
                </a:lnTo>
                <a:lnTo>
                  <a:pt x="757" y="1730"/>
                </a:lnTo>
                <a:lnTo>
                  <a:pt x="757" y="1253"/>
                </a:lnTo>
                <a:close/>
                <a:moveTo>
                  <a:pt x="908" y="1015"/>
                </a:moveTo>
                <a:lnTo>
                  <a:pt x="968" y="1015"/>
                </a:lnTo>
                <a:lnTo>
                  <a:pt x="968" y="1730"/>
                </a:lnTo>
                <a:lnTo>
                  <a:pt x="908" y="1730"/>
                </a:lnTo>
                <a:lnTo>
                  <a:pt x="908" y="1015"/>
                </a:lnTo>
                <a:close/>
                <a:moveTo>
                  <a:pt x="1059" y="1253"/>
                </a:moveTo>
                <a:lnTo>
                  <a:pt x="1119" y="1253"/>
                </a:lnTo>
                <a:lnTo>
                  <a:pt x="1119" y="1730"/>
                </a:lnTo>
                <a:lnTo>
                  <a:pt x="1059" y="1730"/>
                </a:lnTo>
                <a:lnTo>
                  <a:pt x="1059" y="1253"/>
                </a:lnTo>
                <a:close/>
                <a:moveTo>
                  <a:pt x="1211" y="955"/>
                </a:moveTo>
                <a:lnTo>
                  <a:pt x="1271" y="955"/>
                </a:lnTo>
                <a:lnTo>
                  <a:pt x="1271" y="1730"/>
                </a:lnTo>
                <a:lnTo>
                  <a:pt x="1211" y="1730"/>
                </a:lnTo>
                <a:lnTo>
                  <a:pt x="1211" y="955"/>
                </a:lnTo>
                <a:close/>
                <a:moveTo>
                  <a:pt x="1362" y="0"/>
                </a:moveTo>
                <a:lnTo>
                  <a:pt x="1423" y="0"/>
                </a:lnTo>
                <a:lnTo>
                  <a:pt x="1423" y="1730"/>
                </a:lnTo>
                <a:lnTo>
                  <a:pt x="1362" y="1730"/>
                </a:lnTo>
                <a:lnTo>
                  <a:pt x="1362" y="0"/>
                </a:lnTo>
                <a:close/>
                <a:moveTo>
                  <a:pt x="1513" y="1253"/>
                </a:moveTo>
                <a:lnTo>
                  <a:pt x="1574" y="1253"/>
                </a:lnTo>
                <a:lnTo>
                  <a:pt x="1574" y="1730"/>
                </a:lnTo>
                <a:lnTo>
                  <a:pt x="1513" y="1730"/>
                </a:lnTo>
                <a:lnTo>
                  <a:pt x="1513" y="1253"/>
                </a:lnTo>
                <a:close/>
                <a:moveTo>
                  <a:pt x="1664" y="1670"/>
                </a:moveTo>
                <a:lnTo>
                  <a:pt x="1725" y="1670"/>
                </a:lnTo>
                <a:lnTo>
                  <a:pt x="1725" y="1730"/>
                </a:lnTo>
                <a:lnTo>
                  <a:pt x="1664" y="1730"/>
                </a:lnTo>
                <a:lnTo>
                  <a:pt x="1664" y="1670"/>
                </a:lnTo>
                <a:close/>
                <a:moveTo>
                  <a:pt x="1816" y="1611"/>
                </a:moveTo>
                <a:lnTo>
                  <a:pt x="1877" y="1611"/>
                </a:lnTo>
                <a:lnTo>
                  <a:pt x="1877" y="1730"/>
                </a:lnTo>
                <a:lnTo>
                  <a:pt x="1816" y="1730"/>
                </a:lnTo>
                <a:lnTo>
                  <a:pt x="1816" y="1611"/>
                </a:lnTo>
                <a:close/>
                <a:moveTo>
                  <a:pt x="1967" y="1611"/>
                </a:moveTo>
                <a:lnTo>
                  <a:pt x="2028" y="1611"/>
                </a:lnTo>
                <a:lnTo>
                  <a:pt x="2028" y="1730"/>
                </a:lnTo>
                <a:lnTo>
                  <a:pt x="1967" y="1730"/>
                </a:lnTo>
                <a:lnTo>
                  <a:pt x="1967" y="1611"/>
                </a:lnTo>
                <a:close/>
                <a:moveTo>
                  <a:pt x="2269" y="1551"/>
                </a:moveTo>
                <a:lnTo>
                  <a:pt x="2330" y="1551"/>
                </a:lnTo>
                <a:lnTo>
                  <a:pt x="2330" y="1730"/>
                </a:lnTo>
                <a:lnTo>
                  <a:pt x="2269" y="1730"/>
                </a:lnTo>
                <a:lnTo>
                  <a:pt x="2269" y="1551"/>
                </a:lnTo>
                <a:close/>
                <a:moveTo>
                  <a:pt x="2421" y="1253"/>
                </a:moveTo>
                <a:lnTo>
                  <a:pt x="2481" y="1253"/>
                </a:lnTo>
                <a:lnTo>
                  <a:pt x="2481" y="1730"/>
                </a:lnTo>
                <a:lnTo>
                  <a:pt x="2421" y="1730"/>
                </a:lnTo>
                <a:lnTo>
                  <a:pt x="2421" y="1253"/>
                </a:lnTo>
                <a:close/>
                <a:moveTo>
                  <a:pt x="2573" y="1253"/>
                </a:moveTo>
                <a:lnTo>
                  <a:pt x="2633" y="1253"/>
                </a:lnTo>
                <a:lnTo>
                  <a:pt x="2633" y="1730"/>
                </a:lnTo>
                <a:lnTo>
                  <a:pt x="2573" y="1730"/>
                </a:lnTo>
                <a:lnTo>
                  <a:pt x="2573" y="1253"/>
                </a:lnTo>
                <a:close/>
                <a:moveTo>
                  <a:pt x="2724" y="1611"/>
                </a:moveTo>
                <a:lnTo>
                  <a:pt x="2784" y="1611"/>
                </a:lnTo>
                <a:lnTo>
                  <a:pt x="2784" y="1730"/>
                </a:lnTo>
                <a:lnTo>
                  <a:pt x="2724" y="1730"/>
                </a:lnTo>
                <a:lnTo>
                  <a:pt x="2724" y="1611"/>
                </a:lnTo>
                <a:close/>
                <a:moveTo>
                  <a:pt x="2875" y="1611"/>
                </a:moveTo>
                <a:lnTo>
                  <a:pt x="2935" y="1611"/>
                </a:lnTo>
                <a:lnTo>
                  <a:pt x="2935" y="1730"/>
                </a:lnTo>
                <a:lnTo>
                  <a:pt x="2875" y="1730"/>
                </a:lnTo>
                <a:lnTo>
                  <a:pt x="2875" y="1611"/>
                </a:lnTo>
                <a:close/>
                <a:moveTo>
                  <a:pt x="3027" y="1551"/>
                </a:moveTo>
                <a:lnTo>
                  <a:pt x="3086" y="1551"/>
                </a:lnTo>
                <a:lnTo>
                  <a:pt x="3086" y="1730"/>
                </a:lnTo>
                <a:lnTo>
                  <a:pt x="3027" y="1730"/>
                </a:lnTo>
                <a:lnTo>
                  <a:pt x="3027" y="1551"/>
                </a:lnTo>
                <a:close/>
                <a:moveTo>
                  <a:pt x="3178" y="1611"/>
                </a:moveTo>
                <a:lnTo>
                  <a:pt x="3238" y="1611"/>
                </a:lnTo>
                <a:lnTo>
                  <a:pt x="3238" y="1730"/>
                </a:lnTo>
                <a:lnTo>
                  <a:pt x="3178" y="1730"/>
                </a:lnTo>
                <a:lnTo>
                  <a:pt x="3178" y="1611"/>
                </a:lnTo>
                <a:close/>
                <a:moveTo>
                  <a:pt x="3329" y="1670"/>
                </a:moveTo>
                <a:lnTo>
                  <a:pt x="3390" y="1670"/>
                </a:lnTo>
                <a:lnTo>
                  <a:pt x="3390" y="1730"/>
                </a:lnTo>
                <a:lnTo>
                  <a:pt x="3329" y="1730"/>
                </a:lnTo>
                <a:lnTo>
                  <a:pt x="3329" y="1670"/>
                </a:lnTo>
                <a:close/>
                <a:moveTo>
                  <a:pt x="3480" y="1313"/>
                </a:moveTo>
                <a:lnTo>
                  <a:pt x="3541" y="1313"/>
                </a:lnTo>
                <a:lnTo>
                  <a:pt x="3541" y="1730"/>
                </a:lnTo>
                <a:lnTo>
                  <a:pt x="3480" y="1730"/>
                </a:lnTo>
                <a:lnTo>
                  <a:pt x="3480" y="1313"/>
                </a:lnTo>
                <a:close/>
                <a:moveTo>
                  <a:pt x="3632" y="1611"/>
                </a:moveTo>
                <a:lnTo>
                  <a:pt x="3692" y="1611"/>
                </a:lnTo>
                <a:lnTo>
                  <a:pt x="3692" y="1730"/>
                </a:lnTo>
                <a:lnTo>
                  <a:pt x="3632" y="1730"/>
                </a:lnTo>
                <a:lnTo>
                  <a:pt x="3632" y="1611"/>
                </a:lnTo>
                <a:close/>
                <a:moveTo>
                  <a:pt x="3783" y="1670"/>
                </a:moveTo>
                <a:lnTo>
                  <a:pt x="3844" y="1670"/>
                </a:lnTo>
                <a:lnTo>
                  <a:pt x="3844" y="1730"/>
                </a:lnTo>
                <a:lnTo>
                  <a:pt x="3783" y="1730"/>
                </a:lnTo>
                <a:lnTo>
                  <a:pt x="3783" y="1670"/>
                </a:lnTo>
                <a:close/>
                <a:moveTo>
                  <a:pt x="3934" y="1670"/>
                </a:moveTo>
                <a:lnTo>
                  <a:pt x="3995" y="1670"/>
                </a:lnTo>
                <a:lnTo>
                  <a:pt x="3995" y="1730"/>
                </a:lnTo>
                <a:lnTo>
                  <a:pt x="3934" y="1730"/>
                </a:lnTo>
                <a:lnTo>
                  <a:pt x="3934" y="1670"/>
                </a:lnTo>
                <a:close/>
                <a:moveTo>
                  <a:pt x="4085" y="1670"/>
                </a:moveTo>
                <a:lnTo>
                  <a:pt x="4146" y="1670"/>
                </a:lnTo>
                <a:lnTo>
                  <a:pt x="4146" y="1730"/>
                </a:lnTo>
                <a:lnTo>
                  <a:pt x="4085" y="1730"/>
                </a:lnTo>
                <a:lnTo>
                  <a:pt x="4085" y="1670"/>
                </a:lnTo>
                <a:close/>
              </a:path>
            </a:pathLst>
          </a:cu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74">
            <a:extLst>
              <a:ext uri="{FF2B5EF4-FFF2-40B4-BE49-F238E27FC236}">
                <a16:creationId xmlns:a16="http://schemas.microsoft.com/office/drawing/2014/main" id="{E87EAB18-8213-43FC-ED14-7D3FB3B55A1D}"/>
              </a:ext>
            </a:extLst>
          </p:cNvPr>
          <p:cNvSpPr>
            <a:spLocks noEditPoints="1"/>
          </p:cNvSpPr>
          <p:nvPr/>
        </p:nvSpPr>
        <p:spPr bwMode="auto">
          <a:xfrm>
            <a:off x="1633538" y="1720850"/>
            <a:ext cx="6581775" cy="2746375"/>
          </a:xfrm>
          <a:custGeom>
            <a:avLst/>
            <a:gdLst>
              <a:gd name="T0" fmla="*/ 61 w 4146"/>
              <a:gd name="T1" fmla="*/ 1730 h 1730"/>
              <a:gd name="T2" fmla="*/ 151 w 4146"/>
              <a:gd name="T3" fmla="*/ 240 h 1730"/>
              <a:gd name="T4" fmla="*/ 151 w 4146"/>
              <a:gd name="T5" fmla="*/ 1730 h 1730"/>
              <a:gd name="T6" fmla="*/ 363 w 4146"/>
              <a:gd name="T7" fmla="*/ 478 h 1730"/>
              <a:gd name="T8" fmla="*/ 302 w 4146"/>
              <a:gd name="T9" fmla="*/ 478 h 1730"/>
              <a:gd name="T10" fmla="*/ 514 w 4146"/>
              <a:gd name="T11" fmla="*/ 1730 h 1730"/>
              <a:gd name="T12" fmla="*/ 605 w 4146"/>
              <a:gd name="T13" fmla="*/ 537 h 1730"/>
              <a:gd name="T14" fmla="*/ 605 w 4146"/>
              <a:gd name="T15" fmla="*/ 1730 h 1730"/>
              <a:gd name="T16" fmla="*/ 817 w 4146"/>
              <a:gd name="T17" fmla="*/ 1253 h 1730"/>
              <a:gd name="T18" fmla="*/ 757 w 4146"/>
              <a:gd name="T19" fmla="*/ 1253 h 1730"/>
              <a:gd name="T20" fmla="*/ 968 w 4146"/>
              <a:gd name="T21" fmla="*/ 1730 h 1730"/>
              <a:gd name="T22" fmla="*/ 1059 w 4146"/>
              <a:gd name="T23" fmla="*/ 1253 h 1730"/>
              <a:gd name="T24" fmla="*/ 1059 w 4146"/>
              <a:gd name="T25" fmla="*/ 1730 h 1730"/>
              <a:gd name="T26" fmla="*/ 1271 w 4146"/>
              <a:gd name="T27" fmla="*/ 955 h 1730"/>
              <a:gd name="T28" fmla="*/ 1211 w 4146"/>
              <a:gd name="T29" fmla="*/ 955 h 1730"/>
              <a:gd name="T30" fmla="*/ 1423 w 4146"/>
              <a:gd name="T31" fmla="*/ 1730 h 1730"/>
              <a:gd name="T32" fmla="*/ 1513 w 4146"/>
              <a:gd name="T33" fmla="*/ 1253 h 1730"/>
              <a:gd name="T34" fmla="*/ 1513 w 4146"/>
              <a:gd name="T35" fmla="*/ 1730 h 1730"/>
              <a:gd name="T36" fmla="*/ 1725 w 4146"/>
              <a:gd name="T37" fmla="*/ 1670 h 1730"/>
              <a:gd name="T38" fmla="*/ 1664 w 4146"/>
              <a:gd name="T39" fmla="*/ 1670 h 1730"/>
              <a:gd name="T40" fmla="*/ 1877 w 4146"/>
              <a:gd name="T41" fmla="*/ 1730 h 1730"/>
              <a:gd name="T42" fmla="*/ 1967 w 4146"/>
              <a:gd name="T43" fmla="*/ 1611 h 1730"/>
              <a:gd name="T44" fmla="*/ 1967 w 4146"/>
              <a:gd name="T45" fmla="*/ 1730 h 1730"/>
              <a:gd name="T46" fmla="*/ 2330 w 4146"/>
              <a:gd name="T47" fmla="*/ 1551 h 1730"/>
              <a:gd name="T48" fmla="*/ 2269 w 4146"/>
              <a:gd name="T49" fmla="*/ 1551 h 1730"/>
              <a:gd name="T50" fmla="*/ 2481 w 4146"/>
              <a:gd name="T51" fmla="*/ 1730 h 1730"/>
              <a:gd name="T52" fmla="*/ 2573 w 4146"/>
              <a:gd name="T53" fmla="*/ 1253 h 1730"/>
              <a:gd name="T54" fmla="*/ 2573 w 4146"/>
              <a:gd name="T55" fmla="*/ 1730 h 1730"/>
              <a:gd name="T56" fmla="*/ 2784 w 4146"/>
              <a:gd name="T57" fmla="*/ 1611 h 1730"/>
              <a:gd name="T58" fmla="*/ 2724 w 4146"/>
              <a:gd name="T59" fmla="*/ 1611 h 1730"/>
              <a:gd name="T60" fmla="*/ 2935 w 4146"/>
              <a:gd name="T61" fmla="*/ 1730 h 1730"/>
              <a:gd name="T62" fmla="*/ 3027 w 4146"/>
              <a:gd name="T63" fmla="*/ 1551 h 1730"/>
              <a:gd name="T64" fmla="*/ 3027 w 4146"/>
              <a:gd name="T65" fmla="*/ 1730 h 1730"/>
              <a:gd name="T66" fmla="*/ 3238 w 4146"/>
              <a:gd name="T67" fmla="*/ 1611 h 1730"/>
              <a:gd name="T68" fmla="*/ 3178 w 4146"/>
              <a:gd name="T69" fmla="*/ 1611 h 1730"/>
              <a:gd name="T70" fmla="*/ 3390 w 4146"/>
              <a:gd name="T71" fmla="*/ 1730 h 1730"/>
              <a:gd name="T72" fmla="*/ 3480 w 4146"/>
              <a:gd name="T73" fmla="*/ 1313 h 1730"/>
              <a:gd name="T74" fmla="*/ 3480 w 4146"/>
              <a:gd name="T75" fmla="*/ 1730 h 1730"/>
              <a:gd name="T76" fmla="*/ 3692 w 4146"/>
              <a:gd name="T77" fmla="*/ 1611 h 1730"/>
              <a:gd name="T78" fmla="*/ 3632 w 4146"/>
              <a:gd name="T79" fmla="*/ 1611 h 1730"/>
              <a:gd name="T80" fmla="*/ 3844 w 4146"/>
              <a:gd name="T81" fmla="*/ 1730 h 1730"/>
              <a:gd name="T82" fmla="*/ 3934 w 4146"/>
              <a:gd name="T83" fmla="*/ 1670 h 1730"/>
              <a:gd name="T84" fmla="*/ 3934 w 4146"/>
              <a:gd name="T85" fmla="*/ 1730 h 1730"/>
              <a:gd name="T86" fmla="*/ 4146 w 4146"/>
              <a:gd name="T87" fmla="*/ 1670 h 1730"/>
              <a:gd name="T88" fmla="*/ 4085 w 4146"/>
              <a:gd name="T89" fmla="*/ 167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46" h="1730">
                <a:moveTo>
                  <a:pt x="0" y="1133"/>
                </a:moveTo>
                <a:lnTo>
                  <a:pt x="61" y="1133"/>
                </a:lnTo>
                <a:lnTo>
                  <a:pt x="61" y="1730"/>
                </a:lnTo>
                <a:lnTo>
                  <a:pt x="0" y="1730"/>
                </a:lnTo>
                <a:lnTo>
                  <a:pt x="0" y="1133"/>
                </a:lnTo>
                <a:close/>
                <a:moveTo>
                  <a:pt x="151" y="240"/>
                </a:moveTo>
                <a:lnTo>
                  <a:pt x="212" y="240"/>
                </a:lnTo>
                <a:lnTo>
                  <a:pt x="212" y="1730"/>
                </a:lnTo>
                <a:lnTo>
                  <a:pt x="151" y="1730"/>
                </a:lnTo>
                <a:lnTo>
                  <a:pt x="151" y="240"/>
                </a:lnTo>
                <a:close/>
                <a:moveTo>
                  <a:pt x="302" y="478"/>
                </a:moveTo>
                <a:lnTo>
                  <a:pt x="363" y="478"/>
                </a:lnTo>
                <a:lnTo>
                  <a:pt x="363" y="1730"/>
                </a:lnTo>
                <a:lnTo>
                  <a:pt x="302" y="1730"/>
                </a:lnTo>
                <a:lnTo>
                  <a:pt x="302" y="478"/>
                </a:lnTo>
                <a:close/>
                <a:moveTo>
                  <a:pt x="454" y="478"/>
                </a:moveTo>
                <a:lnTo>
                  <a:pt x="514" y="478"/>
                </a:lnTo>
                <a:lnTo>
                  <a:pt x="514" y="1730"/>
                </a:lnTo>
                <a:lnTo>
                  <a:pt x="454" y="1730"/>
                </a:lnTo>
                <a:lnTo>
                  <a:pt x="454" y="478"/>
                </a:lnTo>
                <a:close/>
                <a:moveTo>
                  <a:pt x="605" y="537"/>
                </a:moveTo>
                <a:lnTo>
                  <a:pt x="666" y="537"/>
                </a:lnTo>
                <a:lnTo>
                  <a:pt x="666" y="1730"/>
                </a:lnTo>
                <a:lnTo>
                  <a:pt x="605" y="1730"/>
                </a:lnTo>
                <a:lnTo>
                  <a:pt x="605" y="537"/>
                </a:lnTo>
                <a:close/>
                <a:moveTo>
                  <a:pt x="757" y="1253"/>
                </a:moveTo>
                <a:lnTo>
                  <a:pt x="817" y="1253"/>
                </a:lnTo>
                <a:lnTo>
                  <a:pt x="817" y="1730"/>
                </a:lnTo>
                <a:lnTo>
                  <a:pt x="757" y="1730"/>
                </a:lnTo>
                <a:lnTo>
                  <a:pt x="757" y="1253"/>
                </a:lnTo>
                <a:close/>
                <a:moveTo>
                  <a:pt x="908" y="1015"/>
                </a:moveTo>
                <a:lnTo>
                  <a:pt x="968" y="1015"/>
                </a:lnTo>
                <a:lnTo>
                  <a:pt x="968" y="1730"/>
                </a:lnTo>
                <a:lnTo>
                  <a:pt x="908" y="1730"/>
                </a:lnTo>
                <a:lnTo>
                  <a:pt x="908" y="1015"/>
                </a:lnTo>
                <a:close/>
                <a:moveTo>
                  <a:pt x="1059" y="1253"/>
                </a:moveTo>
                <a:lnTo>
                  <a:pt x="1119" y="1253"/>
                </a:lnTo>
                <a:lnTo>
                  <a:pt x="1119" y="1730"/>
                </a:lnTo>
                <a:lnTo>
                  <a:pt x="1059" y="1730"/>
                </a:lnTo>
                <a:lnTo>
                  <a:pt x="1059" y="1253"/>
                </a:lnTo>
                <a:close/>
                <a:moveTo>
                  <a:pt x="1211" y="955"/>
                </a:moveTo>
                <a:lnTo>
                  <a:pt x="1271" y="955"/>
                </a:lnTo>
                <a:lnTo>
                  <a:pt x="1271" y="1730"/>
                </a:lnTo>
                <a:lnTo>
                  <a:pt x="1211" y="1730"/>
                </a:lnTo>
                <a:lnTo>
                  <a:pt x="1211" y="955"/>
                </a:lnTo>
                <a:close/>
                <a:moveTo>
                  <a:pt x="1362" y="0"/>
                </a:moveTo>
                <a:lnTo>
                  <a:pt x="1423" y="0"/>
                </a:lnTo>
                <a:lnTo>
                  <a:pt x="1423" y="1730"/>
                </a:lnTo>
                <a:lnTo>
                  <a:pt x="1362" y="1730"/>
                </a:lnTo>
                <a:lnTo>
                  <a:pt x="1362" y="0"/>
                </a:lnTo>
                <a:close/>
                <a:moveTo>
                  <a:pt x="1513" y="1253"/>
                </a:moveTo>
                <a:lnTo>
                  <a:pt x="1574" y="1253"/>
                </a:lnTo>
                <a:lnTo>
                  <a:pt x="1574" y="1730"/>
                </a:lnTo>
                <a:lnTo>
                  <a:pt x="1513" y="1730"/>
                </a:lnTo>
                <a:lnTo>
                  <a:pt x="1513" y="1253"/>
                </a:lnTo>
                <a:close/>
                <a:moveTo>
                  <a:pt x="1664" y="1670"/>
                </a:moveTo>
                <a:lnTo>
                  <a:pt x="1725" y="1670"/>
                </a:lnTo>
                <a:lnTo>
                  <a:pt x="1725" y="1730"/>
                </a:lnTo>
                <a:lnTo>
                  <a:pt x="1664" y="1730"/>
                </a:lnTo>
                <a:lnTo>
                  <a:pt x="1664" y="1670"/>
                </a:lnTo>
                <a:close/>
                <a:moveTo>
                  <a:pt x="1816" y="1611"/>
                </a:moveTo>
                <a:lnTo>
                  <a:pt x="1877" y="1611"/>
                </a:lnTo>
                <a:lnTo>
                  <a:pt x="1877" y="1730"/>
                </a:lnTo>
                <a:lnTo>
                  <a:pt x="1816" y="1730"/>
                </a:lnTo>
                <a:lnTo>
                  <a:pt x="1816" y="1611"/>
                </a:lnTo>
                <a:close/>
                <a:moveTo>
                  <a:pt x="1967" y="1611"/>
                </a:moveTo>
                <a:lnTo>
                  <a:pt x="2028" y="1611"/>
                </a:lnTo>
                <a:lnTo>
                  <a:pt x="2028" y="1730"/>
                </a:lnTo>
                <a:lnTo>
                  <a:pt x="1967" y="1730"/>
                </a:lnTo>
                <a:lnTo>
                  <a:pt x="1967" y="1611"/>
                </a:lnTo>
                <a:close/>
                <a:moveTo>
                  <a:pt x="2269" y="1551"/>
                </a:moveTo>
                <a:lnTo>
                  <a:pt x="2330" y="1551"/>
                </a:lnTo>
                <a:lnTo>
                  <a:pt x="2330" y="1730"/>
                </a:lnTo>
                <a:lnTo>
                  <a:pt x="2269" y="1730"/>
                </a:lnTo>
                <a:lnTo>
                  <a:pt x="2269" y="1551"/>
                </a:lnTo>
                <a:close/>
                <a:moveTo>
                  <a:pt x="2421" y="1253"/>
                </a:moveTo>
                <a:lnTo>
                  <a:pt x="2481" y="1253"/>
                </a:lnTo>
                <a:lnTo>
                  <a:pt x="2481" y="1730"/>
                </a:lnTo>
                <a:lnTo>
                  <a:pt x="2421" y="1730"/>
                </a:lnTo>
                <a:lnTo>
                  <a:pt x="2421" y="1253"/>
                </a:lnTo>
                <a:close/>
                <a:moveTo>
                  <a:pt x="2573" y="1253"/>
                </a:moveTo>
                <a:lnTo>
                  <a:pt x="2633" y="1253"/>
                </a:lnTo>
                <a:lnTo>
                  <a:pt x="2633" y="1730"/>
                </a:lnTo>
                <a:lnTo>
                  <a:pt x="2573" y="1730"/>
                </a:lnTo>
                <a:lnTo>
                  <a:pt x="2573" y="1253"/>
                </a:lnTo>
                <a:close/>
                <a:moveTo>
                  <a:pt x="2724" y="1611"/>
                </a:moveTo>
                <a:lnTo>
                  <a:pt x="2784" y="1611"/>
                </a:lnTo>
                <a:lnTo>
                  <a:pt x="2784" y="1730"/>
                </a:lnTo>
                <a:lnTo>
                  <a:pt x="2724" y="1730"/>
                </a:lnTo>
                <a:lnTo>
                  <a:pt x="2724" y="1611"/>
                </a:lnTo>
                <a:close/>
                <a:moveTo>
                  <a:pt x="2875" y="1611"/>
                </a:moveTo>
                <a:lnTo>
                  <a:pt x="2935" y="1611"/>
                </a:lnTo>
                <a:lnTo>
                  <a:pt x="2935" y="1730"/>
                </a:lnTo>
                <a:lnTo>
                  <a:pt x="2875" y="1730"/>
                </a:lnTo>
                <a:lnTo>
                  <a:pt x="2875" y="1611"/>
                </a:lnTo>
                <a:close/>
                <a:moveTo>
                  <a:pt x="3027" y="1551"/>
                </a:moveTo>
                <a:lnTo>
                  <a:pt x="3086" y="1551"/>
                </a:lnTo>
                <a:lnTo>
                  <a:pt x="3086" y="1730"/>
                </a:lnTo>
                <a:lnTo>
                  <a:pt x="3027" y="1730"/>
                </a:lnTo>
                <a:lnTo>
                  <a:pt x="3027" y="1551"/>
                </a:lnTo>
                <a:close/>
                <a:moveTo>
                  <a:pt x="3178" y="1611"/>
                </a:moveTo>
                <a:lnTo>
                  <a:pt x="3238" y="1611"/>
                </a:lnTo>
                <a:lnTo>
                  <a:pt x="3238" y="1730"/>
                </a:lnTo>
                <a:lnTo>
                  <a:pt x="3178" y="1730"/>
                </a:lnTo>
                <a:lnTo>
                  <a:pt x="3178" y="1611"/>
                </a:lnTo>
                <a:close/>
                <a:moveTo>
                  <a:pt x="3329" y="1670"/>
                </a:moveTo>
                <a:lnTo>
                  <a:pt x="3390" y="1670"/>
                </a:lnTo>
                <a:lnTo>
                  <a:pt x="3390" y="1730"/>
                </a:lnTo>
                <a:lnTo>
                  <a:pt x="3329" y="1730"/>
                </a:lnTo>
                <a:lnTo>
                  <a:pt x="3329" y="1670"/>
                </a:lnTo>
                <a:close/>
                <a:moveTo>
                  <a:pt x="3480" y="1313"/>
                </a:moveTo>
                <a:lnTo>
                  <a:pt x="3541" y="1313"/>
                </a:lnTo>
                <a:lnTo>
                  <a:pt x="3541" y="1730"/>
                </a:lnTo>
                <a:lnTo>
                  <a:pt x="3480" y="1730"/>
                </a:lnTo>
                <a:lnTo>
                  <a:pt x="3480" y="1313"/>
                </a:lnTo>
                <a:close/>
                <a:moveTo>
                  <a:pt x="3632" y="1611"/>
                </a:moveTo>
                <a:lnTo>
                  <a:pt x="3692" y="1611"/>
                </a:lnTo>
                <a:lnTo>
                  <a:pt x="3692" y="1730"/>
                </a:lnTo>
                <a:lnTo>
                  <a:pt x="3632" y="1730"/>
                </a:lnTo>
                <a:lnTo>
                  <a:pt x="3632" y="1611"/>
                </a:lnTo>
                <a:close/>
                <a:moveTo>
                  <a:pt x="3783" y="1670"/>
                </a:moveTo>
                <a:lnTo>
                  <a:pt x="3844" y="1670"/>
                </a:lnTo>
                <a:lnTo>
                  <a:pt x="3844" y="1730"/>
                </a:lnTo>
                <a:lnTo>
                  <a:pt x="3783" y="1730"/>
                </a:lnTo>
                <a:lnTo>
                  <a:pt x="3783" y="1670"/>
                </a:lnTo>
                <a:close/>
                <a:moveTo>
                  <a:pt x="3934" y="1670"/>
                </a:moveTo>
                <a:lnTo>
                  <a:pt x="3995" y="1670"/>
                </a:lnTo>
                <a:lnTo>
                  <a:pt x="3995" y="1730"/>
                </a:lnTo>
                <a:lnTo>
                  <a:pt x="3934" y="1730"/>
                </a:lnTo>
                <a:lnTo>
                  <a:pt x="3934" y="1670"/>
                </a:lnTo>
                <a:close/>
                <a:moveTo>
                  <a:pt x="4085" y="1670"/>
                </a:moveTo>
                <a:lnTo>
                  <a:pt x="4146" y="1670"/>
                </a:lnTo>
                <a:lnTo>
                  <a:pt x="4146" y="1730"/>
                </a:lnTo>
                <a:lnTo>
                  <a:pt x="4085" y="1730"/>
                </a:lnTo>
                <a:lnTo>
                  <a:pt x="4085" y="1670"/>
                </a:ln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75">
            <a:extLst>
              <a:ext uri="{FF2B5EF4-FFF2-40B4-BE49-F238E27FC236}">
                <a16:creationId xmlns:a16="http://schemas.microsoft.com/office/drawing/2014/main" id="{588E06F7-CE0F-4A65-9F5B-E099CC10A4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73175" y="1390650"/>
            <a:ext cx="0" cy="3076575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76">
            <a:extLst>
              <a:ext uri="{FF2B5EF4-FFF2-40B4-BE49-F238E27FC236}">
                <a16:creationId xmlns:a16="http://schemas.microsoft.com/office/drawing/2014/main" id="{C779099B-7983-8EC8-8552-D5F59359627A}"/>
              </a:ext>
            </a:extLst>
          </p:cNvPr>
          <p:cNvSpPr>
            <a:spLocks noEditPoints="1"/>
          </p:cNvSpPr>
          <p:nvPr/>
        </p:nvSpPr>
        <p:spPr bwMode="auto">
          <a:xfrm>
            <a:off x="1198563" y="1390650"/>
            <a:ext cx="74612" cy="3076575"/>
          </a:xfrm>
          <a:custGeom>
            <a:avLst/>
            <a:gdLst>
              <a:gd name="T0" fmla="*/ 12 w 47"/>
              <a:gd name="T1" fmla="*/ 1938 h 1938"/>
              <a:gd name="T2" fmla="*/ 47 w 47"/>
              <a:gd name="T3" fmla="*/ 1938 h 1938"/>
              <a:gd name="T4" fmla="*/ 12 w 47"/>
              <a:gd name="T5" fmla="*/ 1789 h 1938"/>
              <a:gd name="T6" fmla="*/ 47 w 47"/>
              <a:gd name="T7" fmla="*/ 1789 h 1938"/>
              <a:gd name="T8" fmla="*/ 12 w 47"/>
              <a:gd name="T9" fmla="*/ 1640 h 1938"/>
              <a:gd name="T10" fmla="*/ 47 w 47"/>
              <a:gd name="T11" fmla="*/ 1640 h 1938"/>
              <a:gd name="T12" fmla="*/ 12 w 47"/>
              <a:gd name="T13" fmla="*/ 1491 h 1938"/>
              <a:gd name="T14" fmla="*/ 47 w 47"/>
              <a:gd name="T15" fmla="*/ 1491 h 1938"/>
              <a:gd name="T16" fmla="*/ 12 w 47"/>
              <a:gd name="T17" fmla="*/ 1341 h 1938"/>
              <a:gd name="T18" fmla="*/ 47 w 47"/>
              <a:gd name="T19" fmla="*/ 1341 h 1938"/>
              <a:gd name="T20" fmla="*/ 12 w 47"/>
              <a:gd name="T21" fmla="*/ 1193 h 1938"/>
              <a:gd name="T22" fmla="*/ 47 w 47"/>
              <a:gd name="T23" fmla="*/ 1193 h 1938"/>
              <a:gd name="T24" fmla="*/ 12 w 47"/>
              <a:gd name="T25" fmla="*/ 1043 h 1938"/>
              <a:gd name="T26" fmla="*/ 47 w 47"/>
              <a:gd name="T27" fmla="*/ 1043 h 1938"/>
              <a:gd name="T28" fmla="*/ 12 w 47"/>
              <a:gd name="T29" fmla="*/ 895 h 1938"/>
              <a:gd name="T30" fmla="*/ 47 w 47"/>
              <a:gd name="T31" fmla="*/ 895 h 1938"/>
              <a:gd name="T32" fmla="*/ 12 w 47"/>
              <a:gd name="T33" fmla="*/ 745 h 1938"/>
              <a:gd name="T34" fmla="*/ 47 w 47"/>
              <a:gd name="T35" fmla="*/ 745 h 1938"/>
              <a:gd name="T36" fmla="*/ 12 w 47"/>
              <a:gd name="T37" fmla="*/ 596 h 1938"/>
              <a:gd name="T38" fmla="*/ 47 w 47"/>
              <a:gd name="T39" fmla="*/ 596 h 1938"/>
              <a:gd name="T40" fmla="*/ 12 w 47"/>
              <a:gd name="T41" fmla="*/ 448 h 1938"/>
              <a:gd name="T42" fmla="*/ 47 w 47"/>
              <a:gd name="T43" fmla="*/ 448 h 1938"/>
              <a:gd name="T44" fmla="*/ 12 w 47"/>
              <a:gd name="T45" fmla="*/ 298 h 1938"/>
              <a:gd name="T46" fmla="*/ 47 w 47"/>
              <a:gd name="T47" fmla="*/ 298 h 1938"/>
              <a:gd name="T48" fmla="*/ 12 w 47"/>
              <a:gd name="T49" fmla="*/ 150 h 1938"/>
              <a:gd name="T50" fmla="*/ 47 w 47"/>
              <a:gd name="T51" fmla="*/ 150 h 1938"/>
              <a:gd name="T52" fmla="*/ 12 w 47"/>
              <a:gd name="T53" fmla="*/ 0 h 1938"/>
              <a:gd name="T54" fmla="*/ 47 w 47"/>
              <a:gd name="T55" fmla="*/ 0 h 1938"/>
              <a:gd name="T56" fmla="*/ 0 w 47"/>
              <a:gd name="T57" fmla="*/ 1938 h 1938"/>
              <a:gd name="T58" fmla="*/ 47 w 47"/>
              <a:gd name="T59" fmla="*/ 1938 h 1938"/>
              <a:gd name="T60" fmla="*/ 0 w 47"/>
              <a:gd name="T61" fmla="*/ 1640 h 1938"/>
              <a:gd name="T62" fmla="*/ 47 w 47"/>
              <a:gd name="T63" fmla="*/ 1640 h 1938"/>
              <a:gd name="T64" fmla="*/ 0 w 47"/>
              <a:gd name="T65" fmla="*/ 1341 h 1938"/>
              <a:gd name="T66" fmla="*/ 47 w 47"/>
              <a:gd name="T67" fmla="*/ 1341 h 1938"/>
              <a:gd name="T68" fmla="*/ 0 w 47"/>
              <a:gd name="T69" fmla="*/ 1043 h 1938"/>
              <a:gd name="T70" fmla="*/ 47 w 47"/>
              <a:gd name="T71" fmla="*/ 1043 h 1938"/>
              <a:gd name="T72" fmla="*/ 0 w 47"/>
              <a:gd name="T73" fmla="*/ 745 h 1938"/>
              <a:gd name="T74" fmla="*/ 47 w 47"/>
              <a:gd name="T75" fmla="*/ 745 h 1938"/>
              <a:gd name="T76" fmla="*/ 0 w 47"/>
              <a:gd name="T77" fmla="*/ 448 h 1938"/>
              <a:gd name="T78" fmla="*/ 47 w 47"/>
              <a:gd name="T79" fmla="*/ 448 h 1938"/>
              <a:gd name="T80" fmla="*/ 0 w 47"/>
              <a:gd name="T81" fmla="*/ 150 h 1938"/>
              <a:gd name="T82" fmla="*/ 47 w 47"/>
              <a:gd name="T83" fmla="*/ 150 h 1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" h="1938">
                <a:moveTo>
                  <a:pt x="12" y="1938"/>
                </a:moveTo>
                <a:lnTo>
                  <a:pt x="47" y="1938"/>
                </a:lnTo>
                <a:moveTo>
                  <a:pt x="12" y="1789"/>
                </a:moveTo>
                <a:lnTo>
                  <a:pt x="47" y="1789"/>
                </a:lnTo>
                <a:moveTo>
                  <a:pt x="12" y="1640"/>
                </a:moveTo>
                <a:lnTo>
                  <a:pt x="47" y="1640"/>
                </a:lnTo>
                <a:moveTo>
                  <a:pt x="12" y="1491"/>
                </a:moveTo>
                <a:lnTo>
                  <a:pt x="47" y="1491"/>
                </a:lnTo>
                <a:moveTo>
                  <a:pt x="12" y="1341"/>
                </a:moveTo>
                <a:lnTo>
                  <a:pt x="47" y="1341"/>
                </a:lnTo>
                <a:moveTo>
                  <a:pt x="12" y="1193"/>
                </a:moveTo>
                <a:lnTo>
                  <a:pt x="47" y="1193"/>
                </a:lnTo>
                <a:moveTo>
                  <a:pt x="12" y="1043"/>
                </a:moveTo>
                <a:lnTo>
                  <a:pt x="47" y="1043"/>
                </a:lnTo>
                <a:moveTo>
                  <a:pt x="12" y="895"/>
                </a:moveTo>
                <a:lnTo>
                  <a:pt x="47" y="895"/>
                </a:lnTo>
                <a:moveTo>
                  <a:pt x="12" y="745"/>
                </a:moveTo>
                <a:lnTo>
                  <a:pt x="47" y="745"/>
                </a:lnTo>
                <a:moveTo>
                  <a:pt x="12" y="596"/>
                </a:moveTo>
                <a:lnTo>
                  <a:pt x="47" y="596"/>
                </a:lnTo>
                <a:moveTo>
                  <a:pt x="12" y="448"/>
                </a:moveTo>
                <a:lnTo>
                  <a:pt x="47" y="448"/>
                </a:lnTo>
                <a:moveTo>
                  <a:pt x="12" y="298"/>
                </a:moveTo>
                <a:lnTo>
                  <a:pt x="47" y="298"/>
                </a:lnTo>
                <a:moveTo>
                  <a:pt x="12" y="150"/>
                </a:moveTo>
                <a:lnTo>
                  <a:pt x="47" y="150"/>
                </a:lnTo>
                <a:moveTo>
                  <a:pt x="12" y="0"/>
                </a:moveTo>
                <a:lnTo>
                  <a:pt x="47" y="0"/>
                </a:lnTo>
                <a:moveTo>
                  <a:pt x="0" y="1938"/>
                </a:moveTo>
                <a:lnTo>
                  <a:pt x="47" y="1938"/>
                </a:lnTo>
                <a:moveTo>
                  <a:pt x="0" y="1640"/>
                </a:moveTo>
                <a:lnTo>
                  <a:pt x="47" y="1640"/>
                </a:lnTo>
                <a:moveTo>
                  <a:pt x="0" y="1341"/>
                </a:moveTo>
                <a:lnTo>
                  <a:pt x="47" y="1341"/>
                </a:lnTo>
                <a:moveTo>
                  <a:pt x="0" y="1043"/>
                </a:moveTo>
                <a:lnTo>
                  <a:pt x="47" y="1043"/>
                </a:lnTo>
                <a:moveTo>
                  <a:pt x="0" y="745"/>
                </a:moveTo>
                <a:lnTo>
                  <a:pt x="47" y="745"/>
                </a:lnTo>
                <a:moveTo>
                  <a:pt x="0" y="448"/>
                </a:moveTo>
                <a:lnTo>
                  <a:pt x="47" y="448"/>
                </a:lnTo>
                <a:moveTo>
                  <a:pt x="0" y="150"/>
                </a:moveTo>
                <a:lnTo>
                  <a:pt x="47" y="150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77">
            <a:extLst>
              <a:ext uri="{FF2B5EF4-FFF2-40B4-BE49-F238E27FC236}">
                <a16:creationId xmlns:a16="http://schemas.microsoft.com/office/drawing/2014/main" id="{E60682FC-BB1D-BFF6-EB73-20C3C26A3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3175" y="4467225"/>
            <a:ext cx="6965950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78">
            <a:extLst>
              <a:ext uri="{FF2B5EF4-FFF2-40B4-BE49-F238E27FC236}">
                <a16:creationId xmlns:a16="http://schemas.microsoft.com/office/drawing/2014/main" id="{E607FFBD-674A-97CE-696D-58BA01D91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314825"/>
            <a:ext cx="5619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79">
            <a:extLst>
              <a:ext uri="{FF2B5EF4-FFF2-40B4-BE49-F238E27FC236}">
                <a16:creationId xmlns:a16="http://schemas.microsoft.com/office/drawing/2014/main" id="{E261D9E5-D904-FF5D-A103-C6DB4A855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3841750"/>
            <a:ext cx="5619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80">
            <a:extLst>
              <a:ext uri="{FF2B5EF4-FFF2-40B4-BE49-F238E27FC236}">
                <a16:creationId xmlns:a16="http://schemas.microsoft.com/office/drawing/2014/main" id="{00256CD6-D931-9AF0-59D0-CECEA1E9A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3365500"/>
            <a:ext cx="561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81">
            <a:extLst>
              <a:ext uri="{FF2B5EF4-FFF2-40B4-BE49-F238E27FC236}">
                <a16:creationId xmlns:a16="http://schemas.microsoft.com/office/drawing/2014/main" id="{B4C3EF4C-F2B1-7844-96FD-CCD770D87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2892425"/>
            <a:ext cx="561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82">
            <a:extLst>
              <a:ext uri="{FF2B5EF4-FFF2-40B4-BE49-F238E27FC236}">
                <a16:creationId xmlns:a16="http://schemas.microsoft.com/office/drawing/2014/main" id="{0E4CEA4B-B54B-771C-826A-3F1C53C6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2419350"/>
            <a:ext cx="561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83">
            <a:extLst>
              <a:ext uri="{FF2B5EF4-FFF2-40B4-BE49-F238E27FC236}">
                <a16:creationId xmlns:a16="http://schemas.microsoft.com/office/drawing/2014/main" id="{4B23E058-961B-B111-F17D-D27857364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946275"/>
            <a:ext cx="561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84">
            <a:extLst>
              <a:ext uri="{FF2B5EF4-FFF2-40B4-BE49-F238E27FC236}">
                <a16:creationId xmlns:a16="http://schemas.microsoft.com/office/drawing/2014/main" id="{AFDC3A52-F42B-53F8-5BDE-004A98CE4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473200"/>
            <a:ext cx="561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Freeform 86">
            <a:extLst>
              <a:ext uri="{FF2B5EF4-FFF2-40B4-BE49-F238E27FC236}">
                <a16:creationId xmlns:a16="http://schemas.microsoft.com/office/drawing/2014/main" id="{7CDBEC36-4A73-3523-1946-ED7F0607B4D8}"/>
              </a:ext>
            </a:extLst>
          </p:cNvPr>
          <p:cNvSpPr>
            <a:spLocks noEditPoints="1"/>
          </p:cNvSpPr>
          <p:nvPr/>
        </p:nvSpPr>
        <p:spPr bwMode="auto">
          <a:xfrm>
            <a:off x="1158876" y="4564063"/>
            <a:ext cx="487361" cy="385516"/>
          </a:xfrm>
          <a:custGeom>
            <a:avLst/>
            <a:gdLst>
              <a:gd name="T0" fmla="*/ 220 w 1615"/>
              <a:gd name="T1" fmla="*/ 1250 h 1617"/>
              <a:gd name="T2" fmla="*/ 339 w 1615"/>
              <a:gd name="T3" fmla="*/ 1569 h 1617"/>
              <a:gd name="T4" fmla="*/ 288 w 1615"/>
              <a:gd name="T5" fmla="*/ 1617 h 1617"/>
              <a:gd name="T6" fmla="*/ 50 w 1615"/>
              <a:gd name="T7" fmla="*/ 1417 h 1617"/>
              <a:gd name="T8" fmla="*/ 1 w 1615"/>
              <a:gd name="T9" fmla="*/ 1382 h 1617"/>
              <a:gd name="T10" fmla="*/ 169 w 1615"/>
              <a:gd name="T11" fmla="*/ 1205 h 1617"/>
              <a:gd name="T12" fmla="*/ 566 w 1615"/>
              <a:gd name="T13" fmla="*/ 1450 h 1617"/>
              <a:gd name="T14" fmla="*/ 549 w 1615"/>
              <a:gd name="T15" fmla="*/ 1485 h 1617"/>
              <a:gd name="T16" fmla="*/ 511 w 1615"/>
              <a:gd name="T17" fmla="*/ 1496 h 1617"/>
              <a:gd name="T18" fmla="*/ 292 w 1615"/>
              <a:gd name="T19" fmla="*/ 1001 h 1617"/>
              <a:gd name="T20" fmla="*/ 336 w 1615"/>
              <a:gd name="T21" fmla="*/ 971 h 1617"/>
              <a:gd name="T22" fmla="*/ 825 w 1615"/>
              <a:gd name="T23" fmla="*/ 1062 h 1617"/>
              <a:gd name="T24" fmla="*/ 680 w 1615"/>
              <a:gd name="T25" fmla="*/ 1228 h 1617"/>
              <a:gd name="T26" fmla="*/ 651 w 1615"/>
              <a:gd name="T27" fmla="*/ 1215 h 1617"/>
              <a:gd name="T28" fmla="*/ 638 w 1615"/>
              <a:gd name="T29" fmla="*/ 1186 h 1617"/>
              <a:gd name="T30" fmla="*/ 489 w 1615"/>
              <a:gd name="T31" fmla="*/ 1039 h 1617"/>
              <a:gd name="T32" fmla="*/ 454 w 1615"/>
              <a:gd name="T33" fmla="*/ 1019 h 1617"/>
              <a:gd name="T34" fmla="*/ 469 w 1615"/>
              <a:gd name="T35" fmla="*/ 904 h 1617"/>
              <a:gd name="T36" fmla="*/ 490 w 1615"/>
              <a:gd name="T37" fmla="*/ 878 h 1617"/>
              <a:gd name="T38" fmla="*/ 521 w 1615"/>
              <a:gd name="T39" fmla="*/ 860 h 1617"/>
              <a:gd name="T40" fmla="*/ 797 w 1615"/>
              <a:gd name="T41" fmla="*/ 1037 h 1617"/>
              <a:gd name="T42" fmla="*/ 999 w 1615"/>
              <a:gd name="T43" fmla="*/ 787 h 1617"/>
              <a:gd name="T44" fmla="*/ 1026 w 1615"/>
              <a:gd name="T45" fmla="*/ 876 h 1617"/>
              <a:gd name="T46" fmla="*/ 992 w 1615"/>
              <a:gd name="T47" fmla="*/ 918 h 1617"/>
              <a:gd name="T48" fmla="*/ 922 w 1615"/>
              <a:gd name="T49" fmla="*/ 875 h 1617"/>
              <a:gd name="T50" fmla="*/ 797 w 1615"/>
              <a:gd name="T51" fmla="*/ 977 h 1617"/>
              <a:gd name="T52" fmla="*/ 759 w 1615"/>
              <a:gd name="T53" fmla="*/ 934 h 1617"/>
              <a:gd name="T54" fmla="*/ 696 w 1615"/>
              <a:gd name="T55" fmla="*/ 677 h 1617"/>
              <a:gd name="T56" fmla="*/ 755 w 1615"/>
              <a:gd name="T57" fmla="*/ 619 h 1617"/>
              <a:gd name="T58" fmla="*/ 955 w 1615"/>
              <a:gd name="T59" fmla="*/ 755 h 1617"/>
              <a:gd name="T60" fmla="*/ 755 w 1615"/>
              <a:gd name="T61" fmla="*/ 709 h 1617"/>
              <a:gd name="T62" fmla="*/ 1177 w 1615"/>
              <a:gd name="T63" fmla="*/ 839 h 1617"/>
              <a:gd name="T64" fmla="*/ 1160 w 1615"/>
              <a:gd name="T65" fmla="*/ 874 h 1617"/>
              <a:gd name="T66" fmla="*/ 1122 w 1615"/>
              <a:gd name="T67" fmla="*/ 885 h 1617"/>
              <a:gd name="T68" fmla="*/ 903 w 1615"/>
              <a:gd name="T69" fmla="*/ 390 h 1617"/>
              <a:gd name="T70" fmla="*/ 947 w 1615"/>
              <a:gd name="T71" fmla="*/ 360 h 1617"/>
              <a:gd name="T72" fmla="*/ 1373 w 1615"/>
              <a:gd name="T73" fmla="*/ 381 h 1617"/>
              <a:gd name="T74" fmla="*/ 1307 w 1615"/>
              <a:gd name="T75" fmla="*/ 592 h 1617"/>
              <a:gd name="T76" fmla="*/ 1078 w 1615"/>
              <a:gd name="T77" fmla="*/ 448 h 1617"/>
              <a:gd name="T78" fmla="*/ 1144 w 1615"/>
              <a:gd name="T79" fmla="*/ 237 h 1617"/>
              <a:gd name="T80" fmla="*/ 1268 w 1615"/>
              <a:gd name="T81" fmla="*/ 376 h 1617"/>
              <a:gd name="T82" fmla="*/ 1161 w 1615"/>
              <a:gd name="T83" fmla="*/ 304 h 1617"/>
              <a:gd name="T84" fmla="*/ 1121 w 1615"/>
              <a:gd name="T85" fmla="*/ 375 h 1617"/>
              <a:gd name="T86" fmla="*/ 1269 w 1615"/>
              <a:gd name="T87" fmla="*/ 522 h 1617"/>
              <a:gd name="T88" fmla="*/ 1335 w 1615"/>
              <a:gd name="T89" fmla="*/ 475 h 1617"/>
              <a:gd name="T90" fmla="*/ 1268 w 1615"/>
              <a:gd name="T91" fmla="*/ 376 h 1617"/>
              <a:gd name="T92" fmla="*/ 1599 w 1615"/>
              <a:gd name="T93" fmla="*/ 307 h 1617"/>
              <a:gd name="T94" fmla="*/ 1493 w 1615"/>
              <a:gd name="T95" fmla="*/ 404 h 1617"/>
              <a:gd name="T96" fmla="*/ 1463 w 1615"/>
              <a:gd name="T97" fmla="*/ 398 h 1617"/>
              <a:gd name="T98" fmla="*/ 1438 w 1615"/>
              <a:gd name="T99" fmla="*/ 365 h 1617"/>
              <a:gd name="T100" fmla="*/ 1487 w 1615"/>
              <a:gd name="T101" fmla="*/ 339 h 1617"/>
              <a:gd name="T102" fmla="*/ 1538 w 1615"/>
              <a:gd name="T103" fmla="*/ 244 h 1617"/>
              <a:gd name="T104" fmla="*/ 1453 w 1615"/>
              <a:gd name="T105" fmla="*/ 212 h 1617"/>
              <a:gd name="T106" fmla="*/ 1375 w 1615"/>
              <a:gd name="T107" fmla="*/ 283 h 1617"/>
              <a:gd name="T108" fmla="*/ 1243 w 1615"/>
              <a:gd name="T109" fmla="*/ 129 h 1617"/>
              <a:gd name="T110" fmla="*/ 1390 w 1615"/>
              <a:gd name="T111" fmla="*/ 7 h 1617"/>
              <a:gd name="T112" fmla="*/ 1321 w 1615"/>
              <a:gd name="T113" fmla="*/ 144 h 1617"/>
              <a:gd name="T114" fmla="*/ 1450 w 1615"/>
              <a:gd name="T115" fmla="*/ 138 h 1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5" h="1617">
                <a:moveTo>
                  <a:pt x="198" y="1220"/>
                </a:moveTo>
                <a:cubicBezTo>
                  <a:pt x="202" y="1224"/>
                  <a:pt x="205" y="1228"/>
                  <a:pt x="208" y="1231"/>
                </a:cubicBezTo>
                <a:cubicBezTo>
                  <a:pt x="210" y="1235"/>
                  <a:pt x="213" y="1238"/>
                  <a:pt x="215" y="1241"/>
                </a:cubicBezTo>
                <a:cubicBezTo>
                  <a:pt x="217" y="1244"/>
                  <a:pt x="219" y="1247"/>
                  <a:pt x="220" y="1250"/>
                </a:cubicBezTo>
                <a:cubicBezTo>
                  <a:pt x="222" y="1253"/>
                  <a:pt x="223" y="1256"/>
                  <a:pt x="225" y="1260"/>
                </a:cubicBezTo>
                <a:lnTo>
                  <a:pt x="341" y="1553"/>
                </a:lnTo>
                <a:cubicBezTo>
                  <a:pt x="342" y="1556"/>
                  <a:pt x="342" y="1558"/>
                  <a:pt x="342" y="1560"/>
                </a:cubicBezTo>
                <a:cubicBezTo>
                  <a:pt x="342" y="1563"/>
                  <a:pt x="341" y="1566"/>
                  <a:pt x="339" y="1569"/>
                </a:cubicBezTo>
                <a:cubicBezTo>
                  <a:pt x="337" y="1572"/>
                  <a:pt x="335" y="1575"/>
                  <a:pt x="331" y="1579"/>
                </a:cubicBezTo>
                <a:cubicBezTo>
                  <a:pt x="328" y="1583"/>
                  <a:pt x="323" y="1587"/>
                  <a:pt x="318" y="1593"/>
                </a:cubicBezTo>
                <a:cubicBezTo>
                  <a:pt x="311" y="1600"/>
                  <a:pt x="305" y="1606"/>
                  <a:pt x="300" y="1609"/>
                </a:cubicBezTo>
                <a:cubicBezTo>
                  <a:pt x="295" y="1613"/>
                  <a:pt x="291" y="1616"/>
                  <a:pt x="288" y="1617"/>
                </a:cubicBezTo>
                <a:cubicBezTo>
                  <a:pt x="285" y="1617"/>
                  <a:pt x="283" y="1617"/>
                  <a:pt x="281" y="1616"/>
                </a:cubicBezTo>
                <a:cubicBezTo>
                  <a:pt x="279" y="1614"/>
                  <a:pt x="278" y="1612"/>
                  <a:pt x="277" y="1608"/>
                </a:cubicBezTo>
                <a:lnTo>
                  <a:pt x="162" y="1304"/>
                </a:lnTo>
                <a:lnTo>
                  <a:pt x="50" y="1417"/>
                </a:lnTo>
                <a:cubicBezTo>
                  <a:pt x="47" y="1420"/>
                  <a:pt x="43" y="1420"/>
                  <a:pt x="37" y="1418"/>
                </a:cubicBezTo>
                <a:cubicBezTo>
                  <a:pt x="32" y="1416"/>
                  <a:pt x="25" y="1410"/>
                  <a:pt x="17" y="1402"/>
                </a:cubicBezTo>
                <a:cubicBezTo>
                  <a:pt x="13" y="1398"/>
                  <a:pt x="10" y="1394"/>
                  <a:pt x="7" y="1391"/>
                </a:cubicBezTo>
                <a:cubicBezTo>
                  <a:pt x="4" y="1387"/>
                  <a:pt x="3" y="1384"/>
                  <a:pt x="1" y="1382"/>
                </a:cubicBezTo>
                <a:cubicBezTo>
                  <a:pt x="0" y="1379"/>
                  <a:pt x="0" y="1377"/>
                  <a:pt x="0" y="1375"/>
                </a:cubicBezTo>
                <a:cubicBezTo>
                  <a:pt x="0" y="1373"/>
                  <a:pt x="1" y="1371"/>
                  <a:pt x="2" y="1370"/>
                </a:cubicBezTo>
                <a:lnTo>
                  <a:pt x="162" y="1210"/>
                </a:lnTo>
                <a:cubicBezTo>
                  <a:pt x="164" y="1208"/>
                  <a:pt x="166" y="1206"/>
                  <a:pt x="169" y="1205"/>
                </a:cubicBezTo>
                <a:cubicBezTo>
                  <a:pt x="171" y="1204"/>
                  <a:pt x="173" y="1204"/>
                  <a:pt x="176" y="1204"/>
                </a:cubicBezTo>
                <a:cubicBezTo>
                  <a:pt x="178" y="1205"/>
                  <a:pt x="181" y="1207"/>
                  <a:pt x="185" y="1209"/>
                </a:cubicBezTo>
                <a:cubicBezTo>
                  <a:pt x="188" y="1212"/>
                  <a:pt x="193" y="1215"/>
                  <a:pt x="198" y="1220"/>
                </a:cubicBezTo>
                <a:close/>
                <a:moveTo>
                  <a:pt x="566" y="1450"/>
                </a:moveTo>
                <a:cubicBezTo>
                  <a:pt x="567" y="1452"/>
                  <a:pt x="567" y="1455"/>
                  <a:pt x="567" y="1457"/>
                </a:cubicBezTo>
                <a:cubicBezTo>
                  <a:pt x="567" y="1459"/>
                  <a:pt x="567" y="1462"/>
                  <a:pt x="565" y="1464"/>
                </a:cubicBezTo>
                <a:cubicBezTo>
                  <a:pt x="564" y="1467"/>
                  <a:pt x="562" y="1470"/>
                  <a:pt x="559" y="1473"/>
                </a:cubicBezTo>
                <a:cubicBezTo>
                  <a:pt x="557" y="1477"/>
                  <a:pt x="553" y="1480"/>
                  <a:pt x="549" y="1485"/>
                </a:cubicBezTo>
                <a:cubicBezTo>
                  <a:pt x="543" y="1491"/>
                  <a:pt x="538" y="1495"/>
                  <a:pt x="534" y="1498"/>
                </a:cubicBezTo>
                <a:cubicBezTo>
                  <a:pt x="530" y="1501"/>
                  <a:pt x="526" y="1503"/>
                  <a:pt x="523" y="1504"/>
                </a:cubicBezTo>
                <a:cubicBezTo>
                  <a:pt x="520" y="1505"/>
                  <a:pt x="518" y="1504"/>
                  <a:pt x="516" y="1503"/>
                </a:cubicBezTo>
                <a:cubicBezTo>
                  <a:pt x="514" y="1501"/>
                  <a:pt x="512" y="1499"/>
                  <a:pt x="511" y="1496"/>
                </a:cubicBezTo>
                <a:lnTo>
                  <a:pt x="287" y="1024"/>
                </a:lnTo>
                <a:cubicBezTo>
                  <a:pt x="285" y="1022"/>
                  <a:pt x="285" y="1019"/>
                  <a:pt x="285" y="1017"/>
                </a:cubicBezTo>
                <a:cubicBezTo>
                  <a:pt x="285" y="1015"/>
                  <a:pt x="285" y="1012"/>
                  <a:pt x="286" y="1010"/>
                </a:cubicBezTo>
                <a:cubicBezTo>
                  <a:pt x="288" y="1007"/>
                  <a:pt x="290" y="1004"/>
                  <a:pt x="292" y="1001"/>
                </a:cubicBezTo>
                <a:cubicBezTo>
                  <a:pt x="295" y="997"/>
                  <a:pt x="299" y="993"/>
                  <a:pt x="303" y="989"/>
                </a:cubicBezTo>
                <a:cubicBezTo>
                  <a:pt x="309" y="983"/>
                  <a:pt x="314" y="979"/>
                  <a:pt x="318" y="976"/>
                </a:cubicBezTo>
                <a:cubicBezTo>
                  <a:pt x="322" y="973"/>
                  <a:pt x="326" y="971"/>
                  <a:pt x="329" y="970"/>
                </a:cubicBezTo>
                <a:cubicBezTo>
                  <a:pt x="331" y="970"/>
                  <a:pt x="334" y="970"/>
                  <a:pt x="336" y="971"/>
                </a:cubicBezTo>
                <a:cubicBezTo>
                  <a:pt x="338" y="973"/>
                  <a:pt x="340" y="975"/>
                  <a:pt x="341" y="978"/>
                </a:cubicBezTo>
                <a:lnTo>
                  <a:pt x="566" y="1450"/>
                </a:lnTo>
                <a:close/>
                <a:moveTo>
                  <a:pt x="816" y="1051"/>
                </a:moveTo>
                <a:cubicBezTo>
                  <a:pt x="820" y="1055"/>
                  <a:pt x="823" y="1058"/>
                  <a:pt x="825" y="1062"/>
                </a:cubicBezTo>
                <a:cubicBezTo>
                  <a:pt x="827" y="1065"/>
                  <a:pt x="829" y="1067"/>
                  <a:pt x="830" y="1070"/>
                </a:cubicBezTo>
                <a:cubicBezTo>
                  <a:pt x="830" y="1072"/>
                  <a:pt x="831" y="1074"/>
                  <a:pt x="830" y="1076"/>
                </a:cubicBezTo>
                <a:cubicBezTo>
                  <a:pt x="830" y="1077"/>
                  <a:pt x="829" y="1079"/>
                  <a:pt x="828" y="1080"/>
                </a:cubicBezTo>
                <a:lnTo>
                  <a:pt x="680" y="1228"/>
                </a:lnTo>
                <a:cubicBezTo>
                  <a:pt x="679" y="1229"/>
                  <a:pt x="678" y="1230"/>
                  <a:pt x="676" y="1230"/>
                </a:cubicBezTo>
                <a:cubicBezTo>
                  <a:pt x="674" y="1230"/>
                  <a:pt x="672" y="1230"/>
                  <a:pt x="670" y="1229"/>
                </a:cubicBezTo>
                <a:cubicBezTo>
                  <a:pt x="668" y="1228"/>
                  <a:pt x="665" y="1227"/>
                  <a:pt x="662" y="1225"/>
                </a:cubicBezTo>
                <a:cubicBezTo>
                  <a:pt x="659" y="1222"/>
                  <a:pt x="655" y="1219"/>
                  <a:pt x="651" y="1215"/>
                </a:cubicBezTo>
                <a:cubicBezTo>
                  <a:pt x="647" y="1211"/>
                  <a:pt x="644" y="1208"/>
                  <a:pt x="642" y="1205"/>
                </a:cubicBezTo>
                <a:cubicBezTo>
                  <a:pt x="640" y="1202"/>
                  <a:pt x="638" y="1199"/>
                  <a:pt x="637" y="1197"/>
                </a:cubicBezTo>
                <a:cubicBezTo>
                  <a:pt x="636" y="1194"/>
                  <a:pt x="636" y="1192"/>
                  <a:pt x="636" y="1190"/>
                </a:cubicBezTo>
                <a:cubicBezTo>
                  <a:pt x="636" y="1189"/>
                  <a:pt x="637" y="1187"/>
                  <a:pt x="638" y="1186"/>
                </a:cubicBezTo>
                <a:lnTo>
                  <a:pt x="688" y="1136"/>
                </a:lnTo>
                <a:lnTo>
                  <a:pt x="514" y="962"/>
                </a:lnTo>
                <a:lnTo>
                  <a:pt x="494" y="1029"/>
                </a:lnTo>
                <a:cubicBezTo>
                  <a:pt x="493" y="1033"/>
                  <a:pt x="491" y="1037"/>
                  <a:pt x="489" y="1039"/>
                </a:cubicBezTo>
                <a:cubicBezTo>
                  <a:pt x="488" y="1041"/>
                  <a:pt x="486" y="1043"/>
                  <a:pt x="483" y="1043"/>
                </a:cubicBezTo>
                <a:cubicBezTo>
                  <a:pt x="481" y="1043"/>
                  <a:pt x="478" y="1041"/>
                  <a:pt x="475" y="1039"/>
                </a:cubicBezTo>
                <a:cubicBezTo>
                  <a:pt x="472" y="1036"/>
                  <a:pt x="467" y="1033"/>
                  <a:pt x="462" y="1027"/>
                </a:cubicBezTo>
                <a:cubicBezTo>
                  <a:pt x="459" y="1024"/>
                  <a:pt x="456" y="1021"/>
                  <a:pt x="454" y="1019"/>
                </a:cubicBezTo>
                <a:cubicBezTo>
                  <a:pt x="452" y="1017"/>
                  <a:pt x="451" y="1014"/>
                  <a:pt x="450" y="1012"/>
                </a:cubicBezTo>
                <a:cubicBezTo>
                  <a:pt x="449" y="1010"/>
                  <a:pt x="448" y="1008"/>
                  <a:pt x="448" y="1006"/>
                </a:cubicBezTo>
                <a:cubicBezTo>
                  <a:pt x="448" y="1004"/>
                  <a:pt x="448" y="1002"/>
                  <a:pt x="449" y="999"/>
                </a:cubicBezTo>
                <a:lnTo>
                  <a:pt x="469" y="904"/>
                </a:lnTo>
                <a:cubicBezTo>
                  <a:pt x="469" y="903"/>
                  <a:pt x="470" y="902"/>
                  <a:pt x="471" y="900"/>
                </a:cubicBezTo>
                <a:cubicBezTo>
                  <a:pt x="471" y="899"/>
                  <a:pt x="472" y="897"/>
                  <a:pt x="474" y="896"/>
                </a:cubicBezTo>
                <a:cubicBezTo>
                  <a:pt x="475" y="894"/>
                  <a:pt x="477" y="891"/>
                  <a:pt x="480" y="889"/>
                </a:cubicBezTo>
                <a:cubicBezTo>
                  <a:pt x="483" y="886"/>
                  <a:pt x="486" y="882"/>
                  <a:pt x="490" y="878"/>
                </a:cubicBezTo>
                <a:cubicBezTo>
                  <a:pt x="496" y="873"/>
                  <a:pt x="500" y="869"/>
                  <a:pt x="503" y="866"/>
                </a:cubicBezTo>
                <a:cubicBezTo>
                  <a:pt x="507" y="863"/>
                  <a:pt x="510" y="861"/>
                  <a:pt x="512" y="859"/>
                </a:cubicBezTo>
                <a:cubicBezTo>
                  <a:pt x="514" y="858"/>
                  <a:pt x="516" y="858"/>
                  <a:pt x="517" y="858"/>
                </a:cubicBezTo>
                <a:cubicBezTo>
                  <a:pt x="518" y="858"/>
                  <a:pt x="520" y="859"/>
                  <a:pt x="521" y="860"/>
                </a:cubicBezTo>
                <a:lnTo>
                  <a:pt x="742" y="1082"/>
                </a:lnTo>
                <a:lnTo>
                  <a:pt x="786" y="1038"/>
                </a:lnTo>
                <a:cubicBezTo>
                  <a:pt x="787" y="1037"/>
                  <a:pt x="789" y="1036"/>
                  <a:pt x="791" y="1036"/>
                </a:cubicBezTo>
                <a:cubicBezTo>
                  <a:pt x="792" y="1035"/>
                  <a:pt x="795" y="1036"/>
                  <a:pt x="797" y="1037"/>
                </a:cubicBezTo>
                <a:cubicBezTo>
                  <a:pt x="799" y="1038"/>
                  <a:pt x="802" y="1039"/>
                  <a:pt x="805" y="1042"/>
                </a:cubicBezTo>
                <a:cubicBezTo>
                  <a:pt x="808" y="1044"/>
                  <a:pt x="812" y="1047"/>
                  <a:pt x="816" y="1051"/>
                </a:cubicBezTo>
                <a:close/>
                <a:moveTo>
                  <a:pt x="985" y="769"/>
                </a:moveTo>
                <a:cubicBezTo>
                  <a:pt x="992" y="776"/>
                  <a:pt x="997" y="782"/>
                  <a:pt x="999" y="787"/>
                </a:cubicBezTo>
                <a:cubicBezTo>
                  <a:pt x="1001" y="792"/>
                  <a:pt x="1001" y="796"/>
                  <a:pt x="999" y="799"/>
                </a:cubicBezTo>
                <a:lnTo>
                  <a:pt x="975" y="822"/>
                </a:lnTo>
                <a:lnTo>
                  <a:pt x="1023" y="871"/>
                </a:lnTo>
                <a:cubicBezTo>
                  <a:pt x="1025" y="872"/>
                  <a:pt x="1025" y="874"/>
                  <a:pt x="1026" y="876"/>
                </a:cubicBezTo>
                <a:cubicBezTo>
                  <a:pt x="1026" y="878"/>
                  <a:pt x="1025" y="880"/>
                  <a:pt x="1024" y="883"/>
                </a:cubicBezTo>
                <a:cubicBezTo>
                  <a:pt x="1022" y="886"/>
                  <a:pt x="1020" y="889"/>
                  <a:pt x="1017" y="892"/>
                </a:cubicBezTo>
                <a:cubicBezTo>
                  <a:pt x="1014" y="896"/>
                  <a:pt x="1010" y="900"/>
                  <a:pt x="1005" y="906"/>
                </a:cubicBezTo>
                <a:cubicBezTo>
                  <a:pt x="1000" y="911"/>
                  <a:pt x="996" y="915"/>
                  <a:pt x="992" y="918"/>
                </a:cubicBezTo>
                <a:cubicBezTo>
                  <a:pt x="988" y="921"/>
                  <a:pt x="985" y="923"/>
                  <a:pt x="982" y="924"/>
                </a:cubicBezTo>
                <a:cubicBezTo>
                  <a:pt x="980" y="926"/>
                  <a:pt x="977" y="926"/>
                  <a:pt x="976" y="926"/>
                </a:cubicBezTo>
                <a:cubicBezTo>
                  <a:pt x="974" y="926"/>
                  <a:pt x="972" y="925"/>
                  <a:pt x="971" y="923"/>
                </a:cubicBezTo>
                <a:lnTo>
                  <a:pt x="922" y="875"/>
                </a:lnTo>
                <a:lnTo>
                  <a:pt x="820" y="977"/>
                </a:lnTo>
                <a:cubicBezTo>
                  <a:pt x="818" y="979"/>
                  <a:pt x="816" y="981"/>
                  <a:pt x="814" y="982"/>
                </a:cubicBezTo>
                <a:cubicBezTo>
                  <a:pt x="812" y="983"/>
                  <a:pt x="809" y="983"/>
                  <a:pt x="807" y="982"/>
                </a:cubicBezTo>
                <a:cubicBezTo>
                  <a:pt x="804" y="982"/>
                  <a:pt x="801" y="980"/>
                  <a:pt x="797" y="977"/>
                </a:cubicBezTo>
                <a:cubicBezTo>
                  <a:pt x="793" y="974"/>
                  <a:pt x="789" y="970"/>
                  <a:pt x="783" y="965"/>
                </a:cubicBezTo>
                <a:cubicBezTo>
                  <a:pt x="779" y="961"/>
                  <a:pt x="775" y="957"/>
                  <a:pt x="772" y="953"/>
                </a:cubicBezTo>
                <a:cubicBezTo>
                  <a:pt x="769" y="950"/>
                  <a:pt x="767" y="946"/>
                  <a:pt x="764" y="943"/>
                </a:cubicBezTo>
                <a:cubicBezTo>
                  <a:pt x="762" y="940"/>
                  <a:pt x="760" y="937"/>
                  <a:pt x="759" y="934"/>
                </a:cubicBezTo>
                <a:cubicBezTo>
                  <a:pt x="758" y="931"/>
                  <a:pt x="756" y="927"/>
                  <a:pt x="755" y="923"/>
                </a:cubicBezTo>
                <a:lnTo>
                  <a:pt x="691" y="693"/>
                </a:lnTo>
                <a:cubicBezTo>
                  <a:pt x="691" y="691"/>
                  <a:pt x="691" y="689"/>
                  <a:pt x="692" y="686"/>
                </a:cubicBezTo>
                <a:cubicBezTo>
                  <a:pt x="692" y="683"/>
                  <a:pt x="694" y="680"/>
                  <a:pt x="696" y="677"/>
                </a:cubicBezTo>
                <a:cubicBezTo>
                  <a:pt x="699" y="673"/>
                  <a:pt x="702" y="669"/>
                  <a:pt x="706" y="664"/>
                </a:cubicBezTo>
                <a:cubicBezTo>
                  <a:pt x="711" y="659"/>
                  <a:pt x="716" y="654"/>
                  <a:pt x="722" y="647"/>
                </a:cubicBezTo>
                <a:cubicBezTo>
                  <a:pt x="729" y="640"/>
                  <a:pt x="736" y="634"/>
                  <a:pt x="741" y="630"/>
                </a:cubicBezTo>
                <a:cubicBezTo>
                  <a:pt x="746" y="625"/>
                  <a:pt x="751" y="622"/>
                  <a:pt x="755" y="619"/>
                </a:cubicBezTo>
                <a:cubicBezTo>
                  <a:pt x="758" y="617"/>
                  <a:pt x="761" y="616"/>
                  <a:pt x="764" y="616"/>
                </a:cubicBezTo>
                <a:cubicBezTo>
                  <a:pt x="766" y="615"/>
                  <a:pt x="768" y="616"/>
                  <a:pt x="770" y="618"/>
                </a:cubicBezTo>
                <a:lnTo>
                  <a:pt x="931" y="779"/>
                </a:lnTo>
                <a:lnTo>
                  <a:pt x="955" y="755"/>
                </a:lnTo>
                <a:cubicBezTo>
                  <a:pt x="957" y="753"/>
                  <a:pt x="961" y="753"/>
                  <a:pt x="966" y="755"/>
                </a:cubicBezTo>
                <a:cubicBezTo>
                  <a:pt x="971" y="756"/>
                  <a:pt x="977" y="761"/>
                  <a:pt x="985" y="769"/>
                </a:cubicBezTo>
                <a:close/>
                <a:moveTo>
                  <a:pt x="756" y="708"/>
                </a:moveTo>
                <a:lnTo>
                  <a:pt x="755" y="709"/>
                </a:lnTo>
                <a:lnTo>
                  <a:pt x="808" y="902"/>
                </a:lnTo>
                <a:lnTo>
                  <a:pt x="879" y="831"/>
                </a:lnTo>
                <a:lnTo>
                  <a:pt x="756" y="708"/>
                </a:lnTo>
                <a:close/>
                <a:moveTo>
                  <a:pt x="1177" y="839"/>
                </a:moveTo>
                <a:cubicBezTo>
                  <a:pt x="1178" y="841"/>
                  <a:pt x="1178" y="844"/>
                  <a:pt x="1178" y="846"/>
                </a:cubicBezTo>
                <a:cubicBezTo>
                  <a:pt x="1178" y="848"/>
                  <a:pt x="1178" y="851"/>
                  <a:pt x="1176" y="853"/>
                </a:cubicBezTo>
                <a:cubicBezTo>
                  <a:pt x="1175" y="856"/>
                  <a:pt x="1173" y="859"/>
                  <a:pt x="1170" y="862"/>
                </a:cubicBezTo>
                <a:cubicBezTo>
                  <a:pt x="1168" y="866"/>
                  <a:pt x="1164" y="870"/>
                  <a:pt x="1160" y="874"/>
                </a:cubicBezTo>
                <a:cubicBezTo>
                  <a:pt x="1154" y="880"/>
                  <a:pt x="1149" y="884"/>
                  <a:pt x="1145" y="887"/>
                </a:cubicBezTo>
                <a:cubicBezTo>
                  <a:pt x="1141" y="890"/>
                  <a:pt x="1137" y="892"/>
                  <a:pt x="1134" y="893"/>
                </a:cubicBezTo>
                <a:cubicBezTo>
                  <a:pt x="1131" y="894"/>
                  <a:pt x="1129" y="893"/>
                  <a:pt x="1127" y="892"/>
                </a:cubicBezTo>
                <a:cubicBezTo>
                  <a:pt x="1125" y="890"/>
                  <a:pt x="1123" y="888"/>
                  <a:pt x="1122" y="885"/>
                </a:cubicBezTo>
                <a:lnTo>
                  <a:pt x="898" y="413"/>
                </a:lnTo>
                <a:cubicBezTo>
                  <a:pt x="896" y="411"/>
                  <a:pt x="896" y="409"/>
                  <a:pt x="896" y="406"/>
                </a:cubicBezTo>
                <a:cubicBezTo>
                  <a:pt x="896" y="404"/>
                  <a:pt x="896" y="402"/>
                  <a:pt x="897" y="399"/>
                </a:cubicBezTo>
                <a:cubicBezTo>
                  <a:pt x="899" y="396"/>
                  <a:pt x="901" y="393"/>
                  <a:pt x="903" y="390"/>
                </a:cubicBezTo>
                <a:cubicBezTo>
                  <a:pt x="906" y="386"/>
                  <a:pt x="910" y="382"/>
                  <a:pt x="914" y="378"/>
                </a:cubicBezTo>
                <a:cubicBezTo>
                  <a:pt x="920" y="372"/>
                  <a:pt x="925" y="368"/>
                  <a:pt x="929" y="365"/>
                </a:cubicBezTo>
                <a:cubicBezTo>
                  <a:pt x="933" y="362"/>
                  <a:pt x="937" y="360"/>
                  <a:pt x="939" y="359"/>
                </a:cubicBezTo>
                <a:cubicBezTo>
                  <a:pt x="942" y="359"/>
                  <a:pt x="945" y="359"/>
                  <a:pt x="947" y="360"/>
                </a:cubicBezTo>
                <a:cubicBezTo>
                  <a:pt x="949" y="362"/>
                  <a:pt x="951" y="364"/>
                  <a:pt x="952" y="367"/>
                </a:cubicBezTo>
                <a:lnTo>
                  <a:pt x="1177" y="839"/>
                </a:lnTo>
                <a:close/>
                <a:moveTo>
                  <a:pt x="1320" y="318"/>
                </a:moveTo>
                <a:cubicBezTo>
                  <a:pt x="1342" y="339"/>
                  <a:pt x="1359" y="360"/>
                  <a:pt x="1373" y="381"/>
                </a:cubicBezTo>
                <a:cubicBezTo>
                  <a:pt x="1387" y="402"/>
                  <a:pt x="1396" y="422"/>
                  <a:pt x="1400" y="442"/>
                </a:cubicBezTo>
                <a:cubicBezTo>
                  <a:pt x="1405" y="462"/>
                  <a:pt x="1404" y="482"/>
                  <a:pt x="1398" y="501"/>
                </a:cubicBezTo>
                <a:cubicBezTo>
                  <a:pt x="1392" y="520"/>
                  <a:pt x="1380" y="538"/>
                  <a:pt x="1362" y="556"/>
                </a:cubicBezTo>
                <a:cubicBezTo>
                  <a:pt x="1343" y="575"/>
                  <a:pt x="1325" y="587"/>
                  <a:pt x="1307" y="592"/>
                </a:cubicBezTo>
                <a:cubicBezTo>
                  <a:pt x="1288" y="598"/>
                  <a:pt x="1270" y="599"/>
                  <a:pt x="1251" y="594"/>
                </a:cubicBezTo>
                <a:cubicBezTo>
                  <a:pt x="1232" y="589"/>
                  <a:pt x="1213" y="580"/>
                  <a:pt x="1193" y="565"/>
                </a:cubicBezTo>
                <a:cubicBezTo>
                  <a:pt x="1173" y="551"/>
                  <a:pt x="1152" y="533"/>
                  <a:pt x="1131" y="512"/>
                </a:cubicBezTo>
                <a:cubicBezTo>
                  <a:pt x="1109" y="490"/>
                  <a:pt x="1092" y="469"/>
                  <a:pt x="1078" y="448"/>
                </a:cubicBezTo>
                <a:cubicBezTo>
                  <a:pt x="1064" y="428"/>
                  <a:pt x="1055" y="407"/>
                  <a:pt x="1051" y="387"/>
                </a:cubicBezTo>
                <a:cubicBezTo>
                  <a:pt x="1046" y="367"/>
                  <a:pt x="1047" y="348"/>
                  <a:pt x="1053" y="329"/>
                </a:cubicBezTo>
                <a:cubicBezTo>
                  <a:pt x="1059" y="310"/>
                  <a:pt x="1071" y="291"/>
                  <a:pt x="1089" y="273"/>
                </a:cubicBezTo>
                <a:cubicBezTo>
                  <a:pt x="1108" y="255"/>
                  <a:pt x="1126" y="243"/>
                  <a:pt x="1144" y="237"/>
                </a:cubicBezTo>
                <a:cubicBezTo>
                  <a:pt x="1163" y="231"/>
                  <a:pt x="1181" y="231"/>
                  <a:pt x="1200" y="236"/>
                </a:cubicBezTo>
                <a:cubicBezTo>
                  <a:pt x="1219" y="240"/>
                  <a:pt x="1238" y="250"/>
                  <a:pt x="1258" y="264"/>
                </a:cubicBezTo>
                <a:cubicBezTo>
                  <a:pt x="1278" y="278"/>
                  <a:pt x="1299" y="296"/>
                  <a:pt x="1320" y="318"/>
                </a:cubicBezTo>
                <a:close/>
                <a:moveTo>
                  <a:pt x="1268" y="376"/>
                </a:moveTo>
                <a:cubicBezTo>
                  <a:pt x="1255" y="363"/>
                  <a:pt x="1244" y="352"/>
                  <a:pt x="1233" y="343"/>
                </a:cubicBezTo>
                <a:cubicBezTo>
                  <a:pt x="1223" y="334"/>
                  <a:pt x="1213" y="326"/>
                  <a:pt x="1205" y="321"/>
                </a:cubicBezTo>
                <a:cubicBezTo>
                  <a:pt x="1196" y="315"/>
                  <a:pt x="1188" y="311"/>
                  <a:pt x="1181" y="308"/>
                </a:cubicBezTo>
                <a:cubicBezTo>
                  <a:pt x="1174" y="305"/>
                  <a:pt x="1167" y="304"/>
                  <a:pt x="1161" y="304"/>
                </a:cubicBezTo>
                <a:cubicBezTo>
                  <a:pt x="1155" y="304"/>
                  <a:pt x="1150" y="305"/>
                  <a:pt x="1145" y="308"/>
                </a:cubicBezTo>
                <a:cubicBezTo>
                  <a:pt x="1140" y="310"/>
                  <a:pt x="1135" y="314"/>
                  <a:pt x="1130" y="319"/>
                </a:cubicBezTo>
                <a:cubicBezTo>
                  <a:pt x="1122" y="327"/>
                  <a:pt x="1117" y="336"/>
                  <a:pt x="1116" y="345"/>
                </a:cubicBezTo>
                <a:cubicBezTo>
                  <a:pt x="1114" y="354"/>
                  <a:pt x="1116" y="364"/>
                  <a:pt x="1121" y="375"/>
                </a:cubicBezTo>
                <a:cubicBezTo>
                  <a:pt x="1126" y="386"/>
                  <a:pt x="1133" y="398"/>
                  <a:pt x="1144" y="411"/>
                </a:cubicBezTo>
                <a:cubicBezTo>
                  <a:pt x="1154" y="424"/>
                  <a:pt x="1167" y="438"/>
                  <a:pt x="1183" y="454"/>
                </a:cubicBezTo>
                <a:cubicBezTo>
                  <a:pt x="1202" y="473"/>
                  <a:pt x="1218" y="488"/>
                  <a:pt x="1232" y="499"/>
                </a:cubicBezTo>
                <a:cubicBezTo>
                  <a:pt x="1246" y="510"/>
                  <a:pt x="1259" y="518"/>
                  <a:pt x="1269" y="522"/>
                </a:cubicBezTo>
                <a:cubicBezTo>
                  <a:pt x="1280" y="526"/>
                  <a:pt x="1289" y="527"/>
                  <a:pt x="1297" y="525"/>
                </a:cubicBezTo>
                <a:cubicBezTo>
                  <a:pt x="1306" y="523"/>
                  <a:pt x="1313" y="518"/>
                  <a:pt x="1320" y="511"/>
                </a:cubicBezTo>
                <a:cubicBezTo>
                  <a:pt x="1326" y="505"/>
                  <a:pt x="1330" y="500"/>
                  <a:pt x="1332" y="494"/>
                </a:cubicBezTo>
                <a:cubicBezTo>
                  <a:pt x="1334" y="488"/>
                  <a:pt x="1336" y="482"/>
                  <a:pt x="1335" y="475"/>
                </a:cubicBezTo>
                <a:cubicBezTo>
                  <a:pt x="1335" y="469"/>
                  <a:pt x="1333" y="462"/>
                  <a:pt x="1330" y="454"/>
                </a:cubicBezTo>
                <a:cubicBezTo>
                  <a:pt x="1327" y="447"/>
                  <a:pt x="1322" y="439"/>
                  <a:pt x="1317" y="431"/>
                </a:cubicBezTo>
                <a:cubicBezTo>
                  <a:pt x="1311" y="423"/>
                  <a:pt x="1304" y="414"/>
                  <a:pt x="1296" y="405"/>
                </a:cubicBezTo>
                <a:cubicBezTo>
                  <a:pt x="1288" y="396"/>
                  <a:pt x="1278" y="386"/>
                  <a:pt x="1268" y="376"/>
                </a:cubicBezTo>
                <a:close/>
                <a:moveTo>
                  <a:pt x="1575" y="159"/>
                </a:moveTo>
                <a:cubicBezTo>
                  <a:pt x="1590" y="173"/>
                  <a:pt x="1600" y="189"/>
                  <a:pt x="1607" y="205"/>
                </a:cubicBezTo>
                <a:cubicBezTo>
                  <a:pt x="1613" y="222"/>
                  <a:pt x="1615" y="238"/>
                  <a:pt x="1614" y="255"/>
                </a:cubicBezTo>
                <a:cubicBezTo>
                  <a:pt x="1613" y="272"/>
                  <a:pt x="1608" y="289"/>
                  <a:pt x="1599" y="307"/>
                </a:cubicBezTo>
                <a:cubicBezTo>
                  <a:pt x="1590" y="324"/>
                  <a:pt x="1578" y="340"/>
                  <a:pt x="1562" y="356"/>
                </a:cubicBezTo>
                <a:cubicBezTo>
                  <a:pt x="1554" y="364"/>
                  <a:pt x="1545" y="371"/>
                  <a:pt x="1537" y="378"/>
                </a:cubicBezTo>
                <a:cubicBezTo>
                  <a:pt x="1528" y="384"/>
                  <a:pt x="1520" y="390"/>
                  <a:pt x="1513" y="394"/>
                </a:cubicBezTo>
                <a:cubicBezTo>
                  <a:pt x="1505" y="398"/>
                  <a:pt x="1499" y="402"/>
                  <a:pt x="1493" y="404"/>
                </a:cubicBezTo>
                <a:cubicBezTo>
                  <a:pt x="1488" y="406"/>
                  <a:pt x="1484" y="407"/>
                  <a:pt x="1482" y="407"/>
                </a:cubicBezTo>
                <a:cubicBezTo>
                  <a:pt x="1480" y="407"/>
                  <a:pt x="1478" y="407"/>
                  <a:pt x="1476" y="406"/>
                </a:cubicBezTo>
                <a:cubicBezTo>
                  <a:pt x="1474" y="406"/>
                  <a:pt x="1472" y="405"/>
                  <a:pt x="1470" y="403"/>
                </a:cubicBezTo>
                <a:cubicBezTo>
                  <a:pt x="1468" y="402"/>
                  <a:pt x="1466" y="400"/>
                  <a:pt x="1463" y="398"/>
                </a:cubicBezTo>
                <a:cubicBezTo>
                  <a:pt x="1460" y="395"/>
                  <a:pt x="1457" y="392"/>
                  <a:pt x="1454" y="388"/>
                </a:cubicBezTo>
                <a:cubicBezTo>
                  <a:pt x="1450" y="385"/>
                  <a:pt x="1446" y="381"/>
                  <a:pt x="1444" y="378"/>
                </a:cubicBezTo>
                <a:cubicBezTo>
                  <a:pt x="1442" y="375"/>
                  <a:pt x="1440" y="373"/>
                  <a:pt x="1439" y="370"/>
                </a:cubicBezTo>
                <a:cubicBezTo>
                  <a:pt x="1438" y="368"/>
                  <a:pt x="1437" y="366"/>
                  <a:pt x="1438" y="365"/>
                </a:cubicBezTo>
                <a:cubicBezTo>
                  <a:pt x="1438" y="363"/>
                  <a:pt x="1438" y="362"/>
                  <a:pt x="1439" y="361"/>
                </a:cubicBezTo>
                <a:cubicBezTo>
                  <a:pt x="1441" y="359"/>
                  <a:pt x="1444" y="358"/>
                  <a:pt x="1448" y="357"/>
                </a:cubicBezTo>
                <a:cubicBezTo>
                  <a:pt x="1453" y="355"/>
                  <a:pt x="1458" y="354"/>
                  <a:pt x="1465" y="351"/>
                </a:cubicBezTo>
                <a:cubicBezTo>
                  <a:pt x="1471" y="348"/>
                  <a:pt x="1479" y="344"/>
                  <a:pt x="1487" y="339"/>
                </a:cubicBezTo>
                <a:cubicBezTo>
                  <a:pt x="1495" y="334"/>
                  <a:pt x="1504" y="327"/>
                  <a:pt x="1513" y="318"/>
                </a:cubicBezTo>
                <a:cubicBezTo>
                  <a:pt x="1521" y="310"/>
                  <a:pt x="1527" y="302"/>
                  <a:pt x="1532" y="293"/>
                </a:cubicBezTo>
                <a:cubicBezTo>
                  <a:pt x="1537" y="285"/>
                  <a:pt x="1540" y="277"/>
                  <a:pt x="1541" y="269"/>
                </a:cubicBezTo>
                <a:cubicBezTo>
                  <a:pt x="1542" y="261"/>
                  <a:pt x="1541" y="252"/>
                  <a:pt x="1538" y="244"/>
                </a:cubicBezTo>
                <a:cubicBezTo>
                  <a:pt x="1535" y="236"/>
                  <a:pt x="1529" y="229"/>
                  <a:pt x="1522" y="221"/>
                </a:cubicBezTo>
                <a:cubicBezTo>
                  <a:pt x="1515" y="214"/>
                  <a:pt x="1508" y="209"/>
                  <a:pt x="1501" y="206"/>
                </a:cubicBezTo>
                <a:cubicBezTo>
                  <a:pt x="1494" y="203"/>
                  <a:pt x="1486" y="202"/>
                  <a:pt x="1478" y="203"/>
                </a:cubicBezTo>
                <a:cubicBezTo>
                  <a:pt x="1470" y="204"/>
                  <a:pt x="1462" y="207"/>
                  <a:pt x="1453" y="212"/>
                </a:cubicBezTo>
                <a:cubicBezTo>
                  <a:pt x="1444" y="217"/>
                  <a:pt x="1434" y="225"/>
                  <a:pt x="1424" y="235"/>
                </a:cubicBezTo>
                <a:cubicBezTo>
                  <a:pt x="1416" y="243"/>
                  <a:pt x="1409" y="251"/>
                  <a:pt x="1404" y="258"/>
                </a:cubicBezTo>
                <a:cubicBezTo>
                  <a:pt x="1398" y="265"/>
                  <a:pt x="1392" y="272"/>
                  <a:pt x="1386" y="278"/>
                </a:cubicBezTo>
                <a:cubicBezTo>
                  <a:pt x="1382" y="282"/>
                  <a:pt x="1379" y="284"/>
                  <a:pt x="1375" y="283"/>
                </a:cubicBezTo>
                <a:cubicBezTo>
                  <a:pt x="1371" y="283"/>
                  <a:pt x="1366" y="280"/>
                  <a:pt x="1361" y="275"/>
                </a:cubicBezTo>
                <a:lnTo>
                  <a:pt x="1245" y="158"/>
                </a:lnTo>
                <a:cubicBezTo>
                  <a:pt x="1239" y="153"/>
                  <a:pt x="1236" y="148"/>
                  <a:pt x="1236" y="143"/>
                </a:cubicBezTo>
                <a:cubicBezTo>
                  <a:pt x="1236" y="139"/>
                  <a:pt x="1238" y="134"/>
                  <a:pt x="1243" y="129"/>
                </a:cubicBezTo>
                <a:lnTo>
                  <a:pt x="1370" y="2"/>
                </a:lnTo>
                <a:cubicBezTo>
                  <a:pt x="1371" y="1"/>
                  <a:pt x="1372" y="0"/>
                  <a:pt x="1374" y="0"/>
                </a:cubicBezTo>
                <a:cubicBezTo>
                  <a:pt x="1376" y="0"/>
                  <a:pt x="1379" y="0"/>
                  <a:pt x="1381" y="1"/>
                </a:cubicBezTo>
                <a:cubicBezTo>
                  <a:pt x="1384" y="2"/>
                  <a:pt x="1387" y="4"/>
                  <a:pt x="1390" y="7"/>
                </a:cubicBezTo>
                <a:cubicBezTo>
                  <a:pt x="1393" y="9"/>
                  <a:pt x="1397" y="13"/>
                  <a:pt x="1401" y="17"/>
                </a:cubicBezTo>
                <a:cubicBezTo>
                  <a:pt x="1409" y="25"/>
                  <a:pt x="1415" y="32"/>
                  <a:pt x="1417" y="37"/>
                </a:cubicBezTo>
                <a:cubicBezTo>
                  <a:pt x="1419" y="42"/>
                  <a:pt x="1419" y="46"/>
                  <a:pt x="1416" y="49"/>
                </a:cubicBezTo>
                <a:lnTo>
                  <a:pt x="1321" y="144"/>
                </a:lnTo>
                <a:lnTo>
                  <a:pt x="1378" y="202"/>
                </a:lnTo>
                <a:cubicBezTo>
                  <a:pt x="1383" y="196"/>
                  <a:pt x="1387" y="191"/>
                  <a:pt x="1392" y="186"/>
                </a:cubicBezTo>
                <a:cubicBezTo>
                  <a:pt x="1396" y="181"/>
                  <a:pt x="1401" y="176"/>
                  <a:pt x="1406" y="171"/>
                </a:cubicBezTo>
                <a:cubicBezTo>
                  <a:pt x="1421" y="157"/>
                  <a:pt x="1436" y="145"/>
                  <a:pt x="1450" y="138"/>
                </a:cubicBezTo>
                <a:cubicBezTo>
                  <a:pt x="1465" y="130"/>
                  <a:pt x="1479" y="125"/>
                  <a:pt x="1493" y="124"/>
                </a:cubicBezTo>
                <a:cubicBezTo>
                  <a:pt x="1508" y="123"/>
                  <a:pt x="1522" y="125"/>
                  <a:pt x="1535" y="131"/>
                </a:cubicBezTo>
                <a:cubicBezTo>
                  <a:pt x="1549" y="137"/>
                  <a:pt x="1562" y="146"/>
                  <a:pt x="1575" y="15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98" name="Freeform 87">
            <a:extLst>
              <a:ext uri="{FF2B5EF4-FFF2-40B4-BE49-F238E27FC236}">
                <a16:creationId xmlns:a16="http://schemas.microsoft.com/office/drawing/2014/main" id="{65A35009-6840-E226-C1EA-40DD4D193265}"/>
              </a:ext>
            </a:extLst>
          </p:cNvPr>
          <p:cNvSpPr>
            <a:spLocks noEditPoints="1"/>
          </p:cNvSpPr>
          <p:nvPr/>
        </p:nvSpPr>
        <p:spPr bwMode="auto">
          <a:xfrm>
            <a:off x="1470600" y="4567237"/>
            <a:ext cx="418525" cy="329205"/>
          </a:xfrm>
          <a:custGeom>
            <a:avLst/>
            <a:gdLst>
              <a:gd name="T0" fmla="*/ 357 w 1381"/>
              <a:gd name="T1" fmla="*/ 1290 h 1390"/>
              <a:gd name="T2" fmla="*/ 194 w 1381"/>
              <a:gd name="T3" fmla="*/ 1384 h 1390"/>
              <a:gd name="T4" fmla="*/ 133 w 1381"/>
              <a:gd name="T5" fmla="*/ 1274 h 1390"/>
              <a:gd name="T6" fmla="*/ 54 w 1381"/>
              <a:gd name="T7" fmla="*/ 1234 h 1390"/>
              <a:gd name="T8" fmla="*/ 14 w 1381"/>
              <a:gd name="T9" fmla="*/ 1098 h 1390"/>
              <a:gd name="T10" fmla="*/ 167 w 1381"/>
              <a:gd name="T11" fmla="*/ 1014 h 1390"/>
              <a:gd name="T12" fmla="*/ 224 w 1381"/>
              <a:gd name="T13" fmla="*/ 1115 h 1390"/>
              <a:gd name="T14" fmla="*/ 316 w 1381"/>
              <a:gd name="T15" fmla="*/ 1146 h 1390"/>
              <a:gd name="T16" fmla="*/ 119 w 1381"/>
              <a:gd name="T17" fmla="*/ 1079 h 1390"/>
              <a:gd name="T18" fmla="*/ 81 w 1381"/>
              <a:gd name="T19" fmla="*/ 1162 h 1390"/>
              <a:gd name="T20" fmla="*/ 161 w 1381"/>
              <a:gd name="T21" fmla="*/ 1166 h 1390"/>
              <a:gd name="T22" fmla="*/ 274 w 1381"/>
              <a:gd name="T23" fmla="*/ 1210 h 1390"/>
              <a:gd name="T24" fmla="*/ 194 w 1381"/>
              <a:gd name="T25" fmla="*/ 1245 h 1390"/>
              <a:gd name="T26" fmla="*/ 244 w 1381"/>
              <a:gd name="T27" fmla="*/ 1317 h 1390"/>
              <a:gd name="T28" fmla="*/ 532 w 1381"/>
              <a:gd name="T29" fmla="*/ 1224 h 1390"/>
              <a:gd name="T30" fmla="*/ 515 w 1381"/>
              <a:gd name="T31" fmla="*/ 1259 h 1390"/>
              <a:gd name="T32" fmla="*/ 477 w 1381"/>
              <a:gd name="T33" fmla="*/ 1270 h 1390"/>
              <a:gd name="T34" fmla="*/ 258 w 1381"/>
              <a:gd name="T35" fmla="*/ 775 h 1390"/>
              <a:gd name="T36" fmla="*/ 302 w 1381"/>
              <a:gd name="T37" fmla="*/ 745 h 1390"/>
              <a:gd name="T38" fmla="*/ 747 w 1381"/>
              <a:gd name="T39" fmla="*/ 805 h 1390"/>
              <a:gd name="T40" fmla="*/ 677 w 1381"/>
              <a:gd name="T41" fmla="*/ 978 h 1390"/>
              <a:gd name="T42" fmla="*/ 616 w 1381"/>
              <a:gd name="T43" fmla="*/ 1006 h 1390"/>
              <a:gd name="T44" fmla="*/ 584 w 1381"/>
              <a:gd name="T45" fmla="*/ 978 h 1390"/>
              <a:gd name="T46" fmla="*/ 588 w 1381"/>
              <a:gd name="T47" fmla="*/ 957 h 1390"/>
              <a:gd name="T48" fmla="*/ 672 w 1381"/>
              <a:gd name="T49" fmla="*/ 893 h 1390"/>
              <a:gd name="T50" fmla="*/ 641 w 1381"/>
              <a:gd name="T51" fmla="*/ 806 h 1390"/>
              <a:gd name="T52" fmla="*/ 544 w 1381"/>
              <a:gd name="T53" fmla="*/ 858 h 1390"/>
              <a:gd name="T54" fmla="*/ 385 w 1381"/>
              <a:gd name="T55" fmla="*/ 758 h 1390"/>
              <a:gd name="T56" fmla="*/ 514 w 1381"/>
              <a:gd name="T57" fmla="*/ 600 h 1390"/>
              <a:gd name="T58" fmla="*/ 557 w 1381"/>
              <a:gd name="T59" fmla="*/ 637 h 1390"/>
              <a:gd name="T60" fmla="*/ 532 w 1381"/>
              <a:gd name="T61" fmla="*/ 786 h 1390"/>
              <a:gd name="T62" fmla="*/ 675 w 1381"/>
              <a:gd name="T63" fmla="*/ 731 h 1390"/>
              <a:gd name="T64" fmla="*/ 927 w 1381"/>
              <a:gd name="T65" fmla="*/ 842 h 1390"/>
              <a:gd name="T66" fmla="*/ 885 w 1381"/>
              <a:gd name="T67" fmla="*/ 882 h 1390"/>
              <a:gd name="T68" fmla="*/ 647 w 1381"/>
              <a:gd name="T69" fmla="*/ 395 h 1390"/>
              <a:gd name="T70" fmla="*/ 680 w 1381"/>
              <a:gd name="T71" fmla="*/ 354 h 1390"/>
              <a:gd name="T72" fmla="*/ 928 w 1381"/>
              <a:gd name="T73" fmla="*/ 828 h 1390"/>
              <a:gd name="T74" fmla="*/ 1149 w 1381"/>
              <a:gd name="T75" fmla="*/ 490 h 1390"/>
              <a:gd name="T76" fmla="*/ 944 w 1381"/>
              <a:gd name="T77" fmla="*/ 554 h 1390"/>
              <a:gd name="T78" fmla="*/ 804 w 1381"/>
              <a:gd name="T79" fmla="*/ 318 h 1390"/>
              <a:gd name="T80" fmla="*/ 1009 w 1381"/>
              <a:gd name="T81" fmla="*/ 253 h 1390"/>
              <a:gd name="T82" fmla="*/ 956 w 1381"/>
              <a:gd name="T83" fmla="*/ 310 h 1390"/>
              <a:gd name="T84" fmla="*/ 881 w 1381"/>
              <a:gd name="T85" fmla="*/ 308 h 1390"/>
              <a:gd name="T86" fmla="*/ 934 w 1381"/>
              <a:gd name="T87" fmla="*/ 443 h 1390"/>
              <a:gd name="T88" fmla="*/ 1071 w 1381"/>
              <a:gd name="T89" fmla="*/ 500 h 1390"/>
              <a:gd name="T90" fmla="*/ 1068 w 1381"/>
              <a:gd name="T91" fmla="*/ 420 h 1390"/>
              <a:gd name="T92" fmla="*/ 1374 w 1381"/>
              <a:gd name="T93" fmla="*/ 195 h 1390"/>
              <a:gd name="T94" fmla="*/ 1283 w 1381"/>
              <a:gd name="T95" fmla="*/ 366 h 1390"/>
              <a:gd name="T96" fmla="*/ 1148 w 1381"/>
              <a:gd name="T97" fmla="*/ 328 h 1390"/>
              <a:gd name="T98" fmla="*/ 1117 w 1381"/>
              <a:gd name="T99" fmla="*/ 236 h 1390"/>
              <a:gd name="T100" fmla="*/ 1014 w 1381"/>
              <a:gd name="T101" fmla="*/ 174 h 1390"/>
              <a:gd name="T102" fmla="*/ 1098 w 1381"/>
              <a:gd name="T103" fmla="*/ 14 h 1390"/>
              <a:gd name="T104" fmla="*/ 1221 w 1381"/>
              <a:gd name="T105" fmla="*/ 51 h 1390"/>
              <a:gd name="T106" fmla="*/ 1262 w 1381"/>
              <a:gd name="T107" fmla="*/ 132 h 1390"/>
              <a:gd name="T108" fmla="*/ 1158 w 1381"/>
              <a:gd name="T109" fmla="*/ 86 h 1390"/>
              <a:gd name="T110" fmla="*/ 1092 w 1381"/>
              <a:gd name="T111" fmla="*/ 90 h 1390"/>
              <a:gd name="T112" fmla="*/ 1119 w 1381"/>
              <a:gd name="T113" fmla="*/ 169 h 1390"/>
              <a:gd name="T114" fmla="*/ 1158 w 1381"/>
              <a:gd name="T115" fmla="*/ 86 h 1390"/>
              <a:gd name="T116" fmla="*/ 1237 w 1381"/>
              <a:gd name="T117" fmla="*/ 202 h 1390"/>
              <a:gd name="T118" fmla="*/ 1204 w 1381"/>
              <a:gd name="T119" fmla="*/ 280 h 1390"/>
              <a:gd name="T120" fmla="*/ 1312 w 1381"/>
              <a:gd name="T121" fmla="*/ 248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1" h="1390">
                <a:moveTo>
                  <a:pt x="341" y="1163"/>
                </a:moveTo>
                <a:cubicBezTo>
                  <a:pt x="353" y="1175"/>
                  <a:pt x="362" y="1188"/>
                  <a:pt x="367" y="1202"/>
                </a:cubicBezTo>
                <a:cubicBezTo>
                  <a:pt x="373" y="1216"/>
                  <a:pt x="374" y="1230"/>
                  <a:pt x="373" y="1245"/>
                </a:cubicBezTo>
                <a:cubicBezTo>
                  <a:pt x="371" y="1260"/>
                  <a:pt x="366" y="1275"/>
                  <a:pt x="357" y="1290"/>
                </a:cubicBezTo>
                <a:cubicBezTo>
                  <a:pt x="348" y="1306"/>
                  <a:pt x="336" y="1322"/>
                  <a:pt x="320" y="1338"/>
                </a:cubicBezTo>
                <a:cubicBezTo>
                  <a:pt x="305" y="1353"/>
                  <a:pt x="290" y="1365"/>
                  <a:pt x="276" y="1373"/>
                </a:cubicBezTo>
                <a:cubicBezTo>
                  <a:pt x="261" y="1381"/>
                  <a:pt x="247" y="1387"/>
                  <a:pt x="234" y="1388"/>
                </a:cubicBezTo>
                <a:cubicBezTo>
                  <a:pt x="220" y="1390"/>
                  <a:pt x="207" y="1389"/>
                  <a:pt x="194" y="1384"/>
                </a:cubicBezTo>
                <a:cubicBezTo>
                  <a:pt x="182" y="1379"/>
                  <a:pt x="170" y="1371"/>
                  <a:pt x="159" y="1360"/>
                </a:cubicBezTo>
                <a:cubicBezTo>
                  <a:pt x="151" y="1353"/>
                  <a:pt x="145" y="1344"/>
                  <a:pt x="141" y="1335"/>
                </a:cubicBezTo>
                <a:cubicBezTo>
                  <a:pt x="136" y="1326"/>
                  <a:pt x="134" y="1317"/>
                  <a:pt x="132" y="1306"/>
                </a:cubicBezTo>
                <a:cubicBezTo>
                  <a:pt x="131" y="1296"/>
                  <a:pt x="131" y="1285"/>
                  <a:pt x="133" y="1274"/>
                </a:cubicBezTo>
                <a:cubicBezTo>
                  <a:pt x="135" y="1262"/>
                  <a:pt x="138" y="1249"/>
                  <a:pt x="142" y="1236"/>
                </a:cubicBezTo>
                <a:cubicBezTo>
                  <a:pt x="131" y="1239"/>
                  <a:pt x="120" y="1241"/>
                  <a:pt x="110" y="1243"/>
                </a:cubicBezTo>
                <a:cubicBezTo>
                  <a:pt x="100" y="1244"/>
                  <a:pt x="90" y="1244"/>
                  <a:pt x="81" y="1242"/>
                </a:cubicBezTo>
                <a:cubicBezTo>
                  <a:pt x="72" y="1241"/>
                  <a:pt x="63" y="1238"/>
                  <a:pt x="54" y="1234"/>
                </a:cubicBezTo>
                <a:cubicBezTo>
                  <a:pt x="46" y="1230"/>
                  <a:pt x="38" y="1224"/>
                  <a:pt x="30" y="1216"/>
                </a:cubicBezTo>
                <a:cubicBezTo>
                  <a:pt x="20" y="1206"/>
                  <a:pt x="12" y="1194"/>
                  <a:pt x="7" y="1181"/>
                </a:cubicBezTo>
                <a:cubicBezTo>
                  <a:pt x="2" y="1169"/>
                  <a:pt x="0" y="1156"/>
                  <a:pt x="1" y="1142"/>
                </a:cubicBezTo>
                <a:cubicBezTo>
                  <a:pt x="2" y="1128"/>
                  <a:pt x="7" y="1113"/>
                  <a:pt x="14" y="1098"/>
                </a:cubicBezTo>
                <a:cubicBezTo>
                  <a:pt x="22" y="1084"/>
                  <a:pt x="34" y="1069"/>
                  <a:pt x="49" y="1054"/>
                </a:cubicBezTo>
                <a:cubicBezTo>
                  <a:pt x="63" y="1039"/>
                  <a:pt x="78" y="1028"/>
                  <a:pt x="91" y="1021"/>
                </a:cubicBezTo>
                <a:cubicBezTo>
                  <a:pt x="105" y="1013"/>
                  <a:pt x="118" y="1009"/>
                  <a:pt x="131" y="1008"/>
                </a:cubicBezTo>
                <a:cubicBezTo>
                  <a:pt x="143" y="1007"/>
                  <a:pt x="155" y="1009"/>
                  <a:pt x="167" y="1014"/>
                </a:cubicBezTo>
                <a:cubicBezTo>
                  <a:pt x="178" y="1019"/>
                  <a:pt x="189" y="1026"/>
                  <a:pt x="198" y="1036"/>
                </a:cubicBezTo>
                <a:cubicBezTo>
                  <a:pt x="205" y="1042"/>
                  <a:pt x="210" y="1050"/>
                  <a:pt x="214" y="1058"/>
                </a:cubicBezTo>
                <a:cubicBezTo>
                  <a:pt x="218" y="1066"/>
                  <a:pt x="221" y="1075"/>
                  <a:pt x="223" y="1085"/>
                </a:cubicBezTo>
                <a:cubicBezTo>
                  <a:pt x="224" y="1094"/>
                  <a:pt x="225" y="1104"/>
                  <a:pt x="224" y="1115"/>
                </a:cubicBezTo>
                <a:cubicBezTo>
                  <a:pt x="223" y="1125"/>
                  <a:pt x="221" y="1136"/>
                  <a:pt x="218" y="1147"/>
                </a:cubicBezTo>
                <a:cubicBezTo>
                  <a:pt x="231" y="1143"/>
                  <a:pt x="243" y="1140"/>
                  <a:pt x="255" y="1139"/>
                </a:cubicBezTo>
                <a:cubicBezTo>
                  <a:pt x="266" y="1137"/>
                  <a:pt x="277" y="1137"/>
                  <a:pt x="288" y="1138"/>
                </a:cubicBezTo>
                <a:cubicBezTo>
                  <a:pt x="298" y="1139"/>
                  <a:pt x="307" y="1142"/>
                  <a:pt x="316" y="1146"/>
                </a:cubicBezTo>
                <a:cubicBezTo>
                  <a:pt x="325" y="1150"/>
                  <a:pt x="334" y="1156"/>
                  <a:pt x="341" y="1163"/>
                </a:cubicBezTo>
                <a:close/>
                <a:moveTo>
                  <a:pt x="151" y="1093"/>
                </a:moveTo>
                <a:cubicBezTo>
                  <a:pt x="146" y="1088"/>
                  <a:pt x="141" y="1085"/>
                  <a:pt x="136" y="1082"/>
                </a:cubicBezTo>
                <a:cubicBezTo>
                  <a:pt x="131" y="1080"/>
                  <a:pt x="125" y="1079"/>
                  <a:pt x="119" y="1079"/>
                </a:cubicBezTo>
                <a:cubicBezTo>
                  <a:pt x="114" y="1079"/>
                  <a:pt x="108" y="1081"/>
                  <a:pt x="102" y="1084"/>
                </a:cubicBezTo>
                <a:cubicBezTo>
                  <a:pt x="97" y="1087"/>
                  <a:pt x="91" y="1091"/>
                  <a:pt x="85" y="1097"/>
                </a:cubicBezTo>
                <a:cubicBezTo>
                  <a:pt x="73" y="1109"/>
                  <a:pt x="67" y="1120"/>
                  <a:pt x="67" y="1131"/>
                </a:cubicBezTo>
                <a:cubicBezTo>
                  <a:pt x="67" y="1142"/>
                  <a:pt x="71" y="1152"/>
                  <a:pt x="81" y="1162"/>
                </a:cubicBezTo>
                <a:cubicBezTo>
                  <a:pt x="85" y="1166"/>
                  <a:pt x="90" y="1169"/>
                  <a:pt x="95" y="1172"/>
                </a:cubicBezTo>
                <a:cubicBezTo>
                  <a:pt x="100" y="1174"/>
                  <a:pt x="106" y="1175"/>
                  <a:pt x="112" y="1176"/>
                </a:cubicBezTo>
                <a:cubicBezTo>
                  <a:pt x="119" y="1176"/>
                  <a:pt x="126" y="1175"/>
                  <a:pt x="134" y="1173"/>
                </a:cubicBezTo>
                <a:cubicBezTo>
                  <a:pt x="142" y="1172"/>
                  <a:pt x="151" y="1169"/>
                  <a:pt x="161" y="1166"/>
                </a:cubicBezTo>
                <a:cubicBezTo>
                  <a:pt x="165" y="1150"/>
                  <a:pt x="167" y="1136"/>
                  <a:pt x="165" y="1124"/>
                </a:cubicBezTo>
                <a:cubicBezTo>
                  <a:pt x="164" y="1112"/>
                  <a:pt x="159" y="1102"/>
                  <a:pt x="151" y="1093"/>
                </a:cubicBezTo>
                <a:close/>
                <a:moveTo>
                  <a:pt x="291" y="1221"/>
                </a:moveTo>
                <a:cubicBezTo>
                  <a:pt x="286" y="1216"/>
                  <a:pt x="280" y="1212"/>
                  <a:pt x="274" y="1210"/>
                </a:cubicBezTo>
                <a:cubicBezTo>
                  <a:pt x="268" y="1207"/>
                  <a:pt x="262" y="1206"/>
                  <a:pt x="254" y="1206"/>
                </a:cubicBezTo>
                <a:cubicBezTo>
                  <a:pt x="247" y="1206"/>
                  <a:pt x="239" y="1207"/>
                  <a:pt x="230" y="1209"/>
                </a:cubicBezTo>
                <a:cubicBezTo>
                  <a:pt x="221" y="1211"/>
                  <a:pt x="211" y="1214"/>
                  <a:pt x="200" y="1217"/>
                </a:cubicBezTo>
                <a:cubicBezTo>
                  <a:pt x="197" y="1227"/>
                  <a:pt x="195" y="1236"/>
                  <a:pt x="194" y="1245"/>
                </a:cubicBezTo>
                <a:cubicBezTo>
                  <a:pt x="192" y="1253"/>
                  <a:pt x="192" y="1260"/>
                  <a:pt x="193" y="1267"/>
                </a:cubicBezTo>
                <a:cubicBezTo>
                  <a:pt x="193" y="1274"/>
                  <a:pt x="195" y="1281"/>
                  <a:pt x="197" y="1287"/>
                </a:cubicBezTo>
                <a:cubicBezTo>
                  <a:pt x="200" y="1292"/>
                  <a:pt x="204" y="1298"/>
                  <a:pt x="209" y="1303"/>
                </a:cubicBezTo>
                <a:cubicBezTo>
                  <a:pt x="219" y="1313"/>
                  <a:pt x="231" y="1318"/>
                  <a:pt x="244" y="1317"/>
                </a:cubicBezTo>
                <a:cubicBezTo>
                  <a:pt x="256" y="1315"/>
                  <a:pt x="270" y="1308"/>
                  <a:pt x="283" y="1294"/>
                </a:cubicBezTo>
                <a:cubicBezTo>
                  <a:pt x="297" y="1280"/>
                  <a:pt x="304" y="1267"/>
                  <a:pt x="305" y="1255"/>
                </a:cubicBezTo>
                <a:cubicBezTo>
                  <a:pt x="306" y="1242"/>
                  <a:pt x="301" y="1231"/>
                  <a:pt x="291" y="1221"/>
                </a:cubicBezTo>
                <a:close/>
                <a:moveTo>
                  <a:pt x="532" y="1224"/>
                </a:moveTo>
                <a:cubicBezTo>
                  <a:pt x="533" y="1226"/>
                  <a:pt x="533" y="1229"/>
                  <a:pt x="533" y="1231"/>
                </a:cubicBezTo>
                <a:cubicBezTo>
                  <a:pt x="533" y="1233"/>
                  <a:pt x="533" y="1236"/>
                  <a:pt x="531" y="1238"/>
                </a:cubicBezTo>
                <a:cubicBezTo>
                  <a:pt x="530" y="1241"/>
                  <a:pt x="528" y="1244"/>
                  <a:pt x="525" y="1247"/>
                </a:cubicBezTo>
                <a:cubicBezTo>
                  <a:pt x="523" y="1251"/>
                  <a:pt x="519" y="1255"/>
                  <a:pt x="515" y="1259"/>
                </a:cubicBezTo>
                <a:cubicBezTo>
                  <a:pt x="509" y="1265"/>
                  <a:pt x="504" y="1269"/>
                  <a:pt x="500" y="1272"/>
                </a:cubicBezTo>
                <a:cubicBezTo>
                  <a:pt x="496" y="1275"/>
                  <a:pt x="492" y="1277"/>
                  <a:pt x="489" y="1278"/>
                </a:cubicBezTo>
                <a:cubicBezTo>
                  <a:pt x="486" y="1279"/>
                  <a:pt x="484" y="1278"/>
                  <a:pt x="482" y="1277"/>
                </a:cubicBezTo>
                <a:cubicBezTo>
                  <a:pt x="480" y="1275"/>
                  <a:pt x="478" y="1273"/>
                  <a:pt x="477" y="1270"/>
                </a:cubicBezTo>
                <a:lnTo>
                  <a:pt x="253" y="798"/>
                </a:lnTo>
                <a:cubicBezTo>
                  <a:pt x="251" y="796"/>
                  <a:pt x="251" y="794"/>
                  <a:pt x="251" y="791"/>
                </a:cubicBezTo>
                <a:cubicBezTo>
                  <a:pt x="251" y="789"/>
                  <a:pt x="251" y="786"/>
                  <a:pt x="252" y="784"/>
                </a:cubicBezTo>
                <a:cubicBezTo>
                  <a:pt x="254" y="781"/>
                  <a:pt x="256" y="778"/>
                  <a:pt x="258" y="775"/>
                </a:cubicBezTo>
                <a:cubicBezTo>
                  <a:pt x="261" y="771"/>
                  <a:pt x="265" y="767"/>
                  <a:pt x="269" y="763"/>
                </a:cubicBezTo>
                <a:cubicBezTo>
                  <a:pt x="275" y="757"/>
                  <a:pt x="280" y="753"/>
                  <a:pt x="284" y="750"/>
                </a:cubicBezTo>
                <a:cubicBezTo>
                  <a:pt x="288" y="747"/>
                  <a:pt x="292" y="745"/>
                  <a:pt x="294" y="744"/>
                </a:cubicBezTo>
                <a:cubicBezTo>
                  <a:pt x="297" y="744"/>
                  <a:pt x="300" y="744"/>
                  <a:pt x="302" y="745"/>
                </a:cubicBezTo>
                <a:cubicBezTo>
                  <a:pt x="304" y="747"/>
                  <a:pt x="306" y="749"/>
                  <a:pt x="307" y="752"/>
                </a:cubicBezTo>
                <a:lnTo>
                  <a:pt x="532" y="1224"/>
                </a:lnTo>
                <a:close/>
                <a:moveTo>
                  <a:pt x="715" y="759"/>
                </a:moveTo>
                <a:cubicBezTo>
                  <a:pt x="730" y="773"/>
                  <a:pt x="740" y="789"/>
                  <a:pt x="747" y="805"/>
                </a:cubicBezTo>
                <a:cubicBezTo>
                  <a:pt x="753" y="822"/>
                  <a:pt x="755" y="838"/>
                  <a:pt x="754" y="855"/>
                </a:cubicBezTo>
                <a:cubicBezTo>
                  <a:pt x="753" y="872"/>
                  <a:pt x="748" y="889"/>
                  <a:pt x="739" y="906"/>
                </a:cubicBezTo>
                <a:cubicBezTo>
                  <a:pt x="730" y="923"/>
                  <a:pt x="718" y="940"/>
                  <a:pt x="702" y="956"/>
                </a:cubicBezTo>
                <a:cubicBezTo>
                  <a:pt x="694" y="964"/>
                  <a:pt x="685" y="971"/>
                  <a:pt x="677" y="978"/>
                </a:cubicBezTo>
                <a:cubicBezTo>
                  <a:pt x="668" y="984"/>
                  <a:pt x="660" y="990"/>
                  <a:pt x="653" y="994"/>
                </a:cubicBezTo>
                <a:cubicBezTo>
                  <a:pt x="645" y="998"/>
                  <a:pt x="639" y="1001"/>
                  <a:pt x="634" y="1004"/>
                </a:cubicBezTo>
                <a:cubicBezTo>
                  <a:pt x="628" y="1006"/>
                  <a:pt x="624" y="1007"/>
                  <a:pt x="622" y="1007"/>
                </a:cubicBezTo>
                <a:cubicBezTo>
                  <a:pt x="620" y="1007"/>
                  <a:pt x="618" y="1007"/>
                  <a:pt x="616" y="1006"/>
                </a:cubicBezTo>
                <a:cubicBezTo>
                  <a:pt x="614" y="1006"/>
                  <a:pt x="612" y="1005"/>
                  <a:pt x="610" y="1003"/>
                </a:cubicBezTo>
                <a:cubicBezTo>
                  <a:pt x="608" y="1002"/>
                  <a:pt x="606" y="1000"/>
                  <a:pt x="603" y="997"/>
                </a:cubicBezTo>
                <a:cubicBezTo>
                  <a:pt x="600" y="995"/>
                  <a:pt x="597" y="992"/>
                  <a:pt x="594" y="988"/>
                </a:cubicBezTo>
                <a:cubicBezTo>
                  <a:pt x="590" y="985"/>
                  <a:pt x="587" y="981"/>
                  <a:pt x="584" y="978"/>
                </a:cubicBezTo>
                <a:cubicBezTo>
                  <a:pt x="582" y="975"/>
                  <a:pt x="580" y="973"/>
                  <a:pt x="579" y="970"/>
                </a:cubicBezTo>
                <a:cubicBezTo>
                  <a:pt x="578" y="968"/>
                  <a:pt x="577" y="966"/>
                  <a:pt x="578" y="965"/>
                </a:cubicBezTo>
                <a:cubicBezTo>
                  <a:pt x="578" y="963"/>
                  <a:pt x="578" y="962"/>
                  <a:pt x="579" y="961"/>
                </a:cubicBezTo>
                <a:cubicBezTo>
                  <a:pt x="581" y="959"/>
                  <a:pt x="584" y="958"/>
                  <a:pt x="588" y="957"/>
                </a:cubicBezTo>
                <a:cubicBezTo>
                  <a:pt x="593" y="955"/>
                  <a:pt x="598" y="953"/>
                  <a:pt x="605" y="951"/>
                </a:cubicBezTo>
                <a:cubicBezTo>
                  <a:pt x="611" y="948"/>
                  <a:pt x="619" y="944"/>
                  <a:pt x="627" y="939"/>
                </a:cubicBezTo>
                <a:cubicBezTo>
                  <a:pt x="635" y="934"/>
                  <a:pt x="644" y="927"/>
                  <a:pt x="653" y="918"/>
                </a:cubicBezTo>
                <a:cubicBezTo>
                  <a:pt x="661" y="910"/>
                  <a:pt x="667" y="902"/>
                  <a:pt x="672" y="893"/>
                </a:cubicBezTo>
                <a:cubicBezTo>
                  <a:pt x="677" y="885"/>
                  <a:pt x="680" y="877"/>
                  <a:pt x="681" y="869"/>
                </a:cubicBezTo>
                <a:cubicBezTo>
                  <a:pt x="682" y="861"/>
                  <a:pt x="681" y="852"/>
                  <a:pt x="678" y="844"/>
                </a:cubicBezTo>
                <a:cubicBezTo>
                  <a:pt x="675" y="836"/>
                  <a:pt x="669" y="829"/>
                  <a:pt x="662" y="821"/>
                </a:cubicBezTo>
                <a:cubicBezTo>
                  <a:pt x="655" y="814"/>
                  <a:pt x="648" y="809"/>
                  <a:pt x="641" y="806"/>
                </a:cubicBezTo>
                <a:cubicBezTo>
                  <a:pt x="634" y="803"/>
                  <a:pt x="626" y="802"/>
                  <a:pt x="618" y="803"/>
                </a:cubicBezTo>
                <a:cubicBezTo>
                  <a:pt x="610" y="804"/>
                  <a:pt x="602" y="807"/>
                  <a:pt x="593" y="812"/>
                </a:cubicBezTo>
                <a:cubicBezTo>
                  <a:pt x="584" y="817"/>
                  <a:pt x="574" y="825"/>
                  <a:pt x="564" y="835"/>
                </a:cubicBezTo>
                <a:cubicBezTo>
                  <a:pt x="556" y="843"/>
                  <a:pt x="549" y="851"/>
                  <a:pt x="544" y="858"/>
                </a:cubicBezTo>
                <a:cubicBezTo>
                  <a:pt x="538" y="865"/>
                  <a:pt x="532" y="872"/>
                  <a:pt x="526" y="878"/>
                </a:cubicBezTo>
                <a:cubicBezTo>
                  <a:pt x="522" y="882"/>
                  <a:pt x="519" y="884"/>
                  <a:pt x="515" y="883"/>
                </a:cubicBezTo>
                <a:cubicBezTo>
                  <a:pt x="511" y="883"/>
                  <a:pt x="507" y="880"/>
                  <a:pt x="501" y="875"/>
                </a:cubicBezTo>
                <a:lnTo>
                  <a:pt x="385" y="758"/>
                </a:lnTo>
                <a:cubicBezTo>
                  <a:pt x="379" y="753"/>
                  <a:pt x="376" y="748"/>
                  <a:pt x="376" y="743"/>
                </a:cubicBezTo>
                <a:cubicBezTo>
                  <a:pt x="376" y="739"/>
                  <a:pt x="378" y="734"/>
                  <a:pt x="383" y="729"/>
                </a:cubicBezTo>
                <a:lnTo>
                  <a:pt x="510" y="602"/>
                </a:lnTo>
                <a:cubicBezTo>
                  <a:pt x="511" y="601"/>
                  <a:pt x="512" y="600"/>
                  <a:pt x="514" y="600"/>
                </a:cubicBezTo>
                <a:cubicBezTo>
                  <a:pt x="516" y="600"/>
                  <a:pt x="519" y="600"/>
                  <a:pt x="521" y="601"/>
                </a:cubicBezTo>
                <a:cubicBezTo>
                  <a:pt x="524" y="602"/>
                  <a:pt x="527" y="604"/>
                  <a:pt x="530" y="607"/>
                </a:cubicBezTo>
                <a:cubicBezTo>
                  <a:pt x="533" y="609"/>
                  <a:pt x="537" y="613"/>
                  <a:pt x="541" y="617"/>
                </a:cubicBezTo>
                <a:cubicBezTo>
                  <a:pt x="549" y="625"/>
                  <a:pt x="555" y="632"/>
                  <a:pt x="557" y="637"/>
                </a:cubicBezTo>
                <a:cubicBezTo>
                  <a:pt x="559" y="642"/>
                  <a:pt x="559" y="646"/>
                  <a:pt x="556" y="649"/>
                </a:cubicBezTo>
                <a:lnTo>
                  <a:pt x="461" y="744"/>
                </a:lnTo>
                <a:lnTo>
                  <a:pt x="518" y="802"/>
                </a:lnTo>
                <a:cubicBezTo>
                  <a:pt x="523" y="796"/>
                  <a:pt x="527" y="791"/>
                  <a:pt x="532" y="786"/>
                </a:cubicBezTo>
                <a:cubicBezTo>
                  <a:pt x="536" y="781"/>
                  <a:pt x="541" y="776"/>
                  <a:pt x="547" y="771"/>
                </a:cubicBezTo>
                <a:cubicBezTo>
                  <a:pt x="561" y="757"/>
                  <a:pt x="576" y="745"/>
                  <a:pt x="590" y="738"/>
                </a:cubicBezTo>
                <a:cubicBezTo>
                  <a:pt x="605" y="730"/>
                  <a:pt x="619" y="725"/>
                  <a:pt x="634" y="724"/>
                </a:cubicBezTo>
                <a:cubicBezTo>
                  <a:pt x="648" y="723"/>
                  <a:pt x="662" y="725"/>
                  <a:pt x="675" y="731"/>
                </a:cubicBezTo>
                <a:cubicBezTo>
                  <a:pt x="689" y="737"/>
                  <a:pt x="703" y="746"/>
                  <a:pt x="715" y="759"/>
                </a:cubicBezTo>
                <a:close/>
                <a:moveTo>
                  <a:pt x="928" y="828"/>
                </a:moveTo>
                <a:cubicBezTo>
                  <a:pt x="929" y="830"/>
                  <a:pt x="929" y="833"/>
                  <a:pt x="929" y="835"/>
                </a:cubicBezTo>
                <a:cubicBezTo>
                  <a:pt x="929" y="837"/>
                  <a:pt x="929" y="840"/>
                  <a:pt x="927" y="842"/>
                </a:cubicBezTo>
                <a:cubicBezTo>
                  <a:pt x="926" y="845"/>
                  <a:pt x="924" y="848"/>
                  <a:pt x="921" y="851"/>
                </a:cubicBezTo>
                <a:cubicBezTo>
                  <a:pt x="919" y="855"/>
                  <a:pt x="915" y="859"/>
                  <a:pt x="911" y="863"/>
                </a:cubicBezTo>
                <a:cubicBezTo>
                  <a:pt x="905" y="869"/>
                  <a:pt x="900" y="873"/>
                  <a:pt x="896" y="876"/>
                </a:cubicBezTo>
                <a:cubicBezTo>
                  <a:pt x="892" y="879"/>
                  <a:pt x="888" y="881"/>
                  <a:pt x="885" y="882"/>
                </a:cubicBezTo>
                <a:cubicBezTo>
                  <a:pt x="882" y="883"/>
                  <a:pt x="880" y="882"/>
                  <a:pt x="878" y="881"/>
                </a:cubicBezTo>
                <a:cubicBezTo>
                  <a:pt x="876" y="879"/>
                  <a:pt x="874" y="877"/>
                  <a:pt x="873" y="874"/>
                </a:cubicBezTo>
                <a:lnTo>
                  <a:pt x="649" y="402"/>
                </a:lnTo>
                <a:cubicBezTo>
                  <a:pt x="647" y="400"/>
                  <a:pt x="647" y="398"/>
                  <a:pt x="647" y="395"/>
                </a:cubicBezTo>
                <a:cubicBezTo>
                  <a:pt x="647" y="393"/>
                  <a:pt x="647" y="391"/>
                  <a:pt x="648" y="388"/>
                </a:cubicBezTo>
                <a:cubicBezTo>
                  <a:pt x="650" y="385"/>
                  <a:pt x="652" y="382"/>
                  <a:pt x="654" y="379"/>
                </a:cubicBezTo>
                <a:cubicBezTo>
                  <a:pt x="657" y="375"/>
                  <a:pt x="661" y="371"/>
                  <a:pt x="665" y="367"/>
                </a:cubicBezTo>
                <a:cubicBezTo>
                  <a:pt x="671" y="361"/>
                  <a:pt x="676" y="357"/>
                  <a:pt x="680" y="354"/>
                </a:cubicBezTo>
                <a:cubicBezTo>
                  <a:pt x="684" y="351"/>
                  <a:pt x="688" y="349"/>
                  <a:pt x="690" y="348"/>
                </a:cubicBezTo>
                <a:cubicBezTo>
                  <a:pt x="693" y="348"/>
                  <a:pt x="696" y="348"/>
                  <a:pt x="698" y="349"/>
                </a:cubicBezTo>
                <a:cubicBezTo>
                  <a:pt x="700" y="351"/>
                  <a:pt x="702" y="353"/>
                  <a:pt x="703" y="356"/>
                </a:cubicBezTo>
                <a:lnTo>
                  <a:pt x="928" y="828"/>
                </a:lnTo>
                <a:close/>
                <a:moveTo>
                  <a:pt x="1071" y="307"/>
                </a:moveTo>
                <a:cubicBezTo>
                  <a:pt x="1093" y="328"/>
                  <a:pt x="1110" y="349"/>
                  <a:pt x="1124" y="370"/>
                </a:cubicBezTo>
                <a:cubicBezTo>
                  <a:pt x="1138" y="391"/>
                  <a:pt x="1147" y="411"/>
                  <a:pt x="1151" y="431"/>
                </a:cubicBezTo>
                <a:cubicBezTo>
                  <a:pt x="1156" y="451"/>
                  <a:pt x="1155" y="471"/>
                  <a:pt x="1149" y="490"/>
                </a:cubicBezTo>
                <a:cubicBezTo>
                  <a:pt x="1143" y="509"/>
                  <a:pt x="1131" y="527"/>
                  <a:pt x="1113" y="545"/>
                </a:cubicBezTo>
                <a:cubicBezTo>
                  <a:pt x="1094" y="564"/>
                  <a:pt x="1076" y="576"/>
                  <a:pt x="1058" y="581"/>
                </a:cubicBezTo>
                <a:cubicBezTo>
                  <a:pt x="1039" y="587"/>
                  <a:pt x="1021" y="588"/>
                  <a:pt x="1002" y="583"/>
                </a:cubicBezTo>
                <a:cubicBezTo>
                  <a:pt x="983" y="578"/>
                  <a:pt x="964" y="569"/>
                  <a:pt x="944" y="554"/>
                </a:cubicBezTo>
                <a:cubicBezTo>
                  <a:pt x="924" y="540"/>
                  <a:pt x="903" y="522"/>
                  <a:pt x="882" y="501"/>
                </a:cubicBezTo>
                <a:cubicBezTo>
                  <a:pt x="860" y="479"/>
                  <a:pt x="843" y="458"/>
                  <a:pt x="829" y="437"/>
                </a:cubicBezTo>
                <a:cubicBezTo>
                  <a:pt x="815" y="417"/>
                  <a:pt x="806" y="396"/>
                  <a:pt x="802" y="376"/>
                </a:cubicBezTo>
                <a:cubicBezTo>
                  <a:pt x="797" y="356"/>
                  <a:pt x="798" y="337"/>
                  <a:pt x="804" y="318"/>
                </a:cubicBezTo>
                <a:cubicBezTo>
                  <a:pt x="810" y="299"/>
                  <a:pt x="822" y="280"/>
                  <a:pt x="840" y="262"/>
                </a:cubicBezTo>
                <a:cubicBezTo>
                  <a:pt x="859" y="244"/>
                  <a:pt x="877" y="232"/>
                  <a:pt x="895" y="226"/>
                </a:cubicBezTo>
                <a:cubicBezTo>
                  <a:pt x="914" y="220"/>
                  <a:pt x="932" y="220"/>
                  <a:pt x="951" y="225"/>
                </a:cubicBezTo>
                <a:cubicBezTo>
                  <a:pt x="970" y="229"/>
                  <a:pt x="989" y="239"/>
                  <a:pt x="1009" y="253"/>
                </a:cubicBezTo>
                <a:cubicBezTo>
                  <a:pt x="1029" y="267"/>
                  <a:pt x="1050" y="285"/>
                  <a:pt x="1071" y="307"/>
                </a:cubicBezTo>
                <a:close/>
                <a:moveTo>
                  <a:pt x="1019" y="365"/>
                </a:moveTo>
                <a:cubicBezTo>
                  <a:pt x="1006" y="352"/>
                  <a:pt x="995" y="341"/>
                  <a:pt x="984" y="332"/>
                </a:cubicBezTo>
                <a:cubicBezTo>
                  <a:pt x="974" y="323"/>
                  <a:pt x="964" y="315"/>
                  <a:pt x="956" y="310"/>
                </a:cubicBezTo>
                <a:cubicBezTo>
                  <a:pt x="947" y="304"/>
                  <a:pt x="939" y="300"/>
                  <a:pt x="932" y="297"/>
                </a:cubicBezTo>
                <a:cubicBezTo>
                  <a:pt x="925" y="294"/>
                  <a:pt x="918" y="293"/>
                  <a:pt x="912" y="293"/>
                </a:cubicBezTo>
                <a:cubicBezTo>
                  <a:pt x="906" y="293"/>
                  <a:pt x="901" y="294"/>
                  <a:pt x="896" y="297"/>
                </a:cubicBezTo>
                <a:cubicBezTo>
                  <a:pt x="891" y="299"/>
                  <a:pt x="886" y="303"/>
                  <a:pt x="881" y="308"/>
                </a:cubicBezTo>
                <a:cubicBezTo>
                  <a:pt x="873" y="316"/>
                  <a:pt x="868" y="325"/>
                  <a:pt x="867" y="334"/>
                </a:cubicBezTo>
                <a:cubicBezTo>
                  <a:pt x="865" y="343"/>
                  <a:pt x="867" y="353"/>
                  <a:pt x="872" y="364"/>
                </a:cubicBezTo>
                <a:cubicBezTo>
                  <a:pt x="877" y="375"/>
                  <a:pt x="884" y="387"/>
                  <a:pt x="895" y="400"/>
                </a:cubicBezTo>
                <a:cubicBezTo>
                  <a:pt x="905" y="413"/>
                  <a:pt x="918" y="427"/>
                  <a:pt x="934" y="443"/>
                </a:cubicBezTo>
                <a:cubicBezTo>
                  <a:pt x="953" y="462"/>
                  <a:pt x="969" y="477"/>
                  <a:pt x="983" y="488"/>
                </a:cubicBezTo>
                <a:cubicBezTo>
                  <a:pt x="997" y="499"/>
                  <a:pt x="1010" y="507"/>
                  <a:pt x="1020" y="511"/>
                </a:cubicBezTo>
                <a:cubicBezTo>
                  <a:pt x="1031" y="515"/>
                  <a:pt x="1040" y="516"/>
                  <a:pt x="1048" y="514"/>
                </a:cubicBezTo>
                <a:cubicBezTo>
                  <a:pt x="1057" y="512"/>
                  <a:pt x="1064" y="507"/>
                  <a:pt x="1071" y="500"/>
                </a:cubicBezTo>
                <a:cubicBezTo>
                  <a:pt x="1077" y="494"/>
                  <a:pt x="1081" y="489"/>
                  <a:pt x="1083" y="483"/>
                </a:cubicBezTo>
                <a:cubicBezTo>
                  <a:pt x="1085" y="477"/>
                  <a:pt x="1087" y="471"/>
                  <a:pt x="1086" y="464"/>
                </a:cubicBezTo>
                <a:cubicBezTo>
                  <a:pt x="1086" y="458"/>
                  <a:pt x="1084" y="451"/>
                  <a:pt x="1081" y="443"/>
                </a:cubicBezTo>
                <a:cubicBezTo>
                  <a:pt x="1078" y="436"/>
                  <a:pt x="1073" y="428"/>
                  <a:pt x="1068" y="420"/>
                </a:cubicBezTo>
                <a:cubicBezTo>
                  <a:pt x="1062" y="412"/>
                  <a:pt x="1055" y="403"/>
                  <a:pt x="1047" y="394"/>
                </a:cubicBezTo>
                <a:cubicBezTo>
                  <a:pt x="1039" y="385"/>
                  <a:pt x="1029" y="375"/>
                  <a:pt x="1019" y="365"/>
                </a:cubicBezTo>
                <a:close/>
                <a:moveTo>
                  <a:pt x="1348" y="156"/>
                </a:moveTo>
                <a:cubicBezTo>
                  <a:pt x="1360" y="169"/>
                  <a:pt x="1369" y="181"/>
                  <a:pt x="1374" y="195"/>
                </a:cubicBezTo>
                <a:cubicBezTo>
                  <a:pt x="1380" y="209"/>
                  <a:pt x="1381" y="223"/>
                  <a:pt x="1380" y="238"/>
                </a:cubicBezTo>
                <a:cubicBezTo>
                  <a:pt x="1378" y="253"/>
                  <a:pt x="1373" y="268"/>
                  <a:pt x="1364" y="283"/>
                </a:cubicBezTo>
                <a:cubicBezTo>
                  <a:pt x="1355" y="299"/>
                  <a:pt x="1343" y="315"/>
                  <a:pt x="1327" y="331"/>
                </a:cubicBezTo>
                <a:cubicBezTo>
                  <a:pt x="1312" y="346"/>
                  <a:pt x="1297" y="358"/>
                  <a:pt x="1283" y="366"/>
                </a:cubicBezTo>
                <a:cubicBezTo>
                  <a:pt x="1268" y="374"/>
                  <a:pt x="1254" y="380"/>
                  <a:pt x="1240" y="381"/>
                </a:cubicBezTo>
                <a:cubicBezTo>
                  <a:pt x="1227" y="383"/>
                  <a:pt x="1214" y="382"/>
                  <a:pt x="1201" y="377"/>
                </a:cubicBezTo>
                <a:cubicBezTo>
                  <a:pt x="1189" y="372"/>
                  <a:pt x="1177" y="364"/>
                  <a:pt x="1166" y="353"/>
                </a:cubicBezTo>
                <a:cubicBezTo>
                  <a:pt x="1158" y="346"/>
                  <a:pt x="1152" y="337"/>
                  <a:pt x="1148" y="328"/>
                </a:cubicBezTo>
                <a:cubicBezTo>
                  <a:pt x="1143" y="319"/>
                  <a:pt x="1140" y="310"/>
                  <a:pt x="1139" y="300"/>
                </a:cubicBezTo>
                <a:cubicBezTo>
                  <a:pt x="1138" y="289"/>
                  <a:pt x="1138" y="278"/>
                  <a:pt x="1140" y="267"/>
                </a:cubicBezTo>
                <a:cubicBezTo>
                  <a:pt x="1142" y="255"/>
                  <a:pt x="1144" y="242"/>
                  <a:pt x="1149" y="229"/>
                </a:cubicBezTo>
                <a:cubicBezTo>
                  <a:pt x="1138" y="232"/>
                  <a:pt x="1127" y="234"/>
                  <a:pt x="1117" y="236"/>
                </a:cubicBezTo>
                <a:cubicBezTo>
                  <a:pt x="1107" y="237"/>
                  <a:pt x="1097" y="237"/>
                  <a:pt x="1088" y="235"/>
                </a:cubicBezTo>
                <a:cubicBezTo>
                  <a:pt x="1078" y="234"/>
                  <a:pt x="1070" y="231"/>
                  <a:pt x="1061" y="227"/>
                </a:cubicBezTo>
                <a:cubicBezTo>
                  <a:pt x="1053" y="223"/>
                  <a:pt x="1045" y="217"/>
                  <a:pt x="1037" y="209"/>
                </a:cubicBezTo>
                <a:cubicBezTo>
                  <a:pt x="1027" y="199"/>
                  <a:pt x="1019" y="187"/>
                  <a:pt x="1014" y="174"/>
                </a:cubicBezTo>
                <a:cubicBezTo>
                  <a:pt x="1009" y="162"/>
                  <a:pt x="1007" y="149"/>
                  <a:pt x="1008" y="135"/>
                </a:cubicBezTo>
                <a:cubicBezTo>
                  <a:pt x="1009" y="121"/>
                  <a:pt x="1013" y="106"/>
                  <a:pt x="1021" y="92"/>
                </a:cubicBezTo>
                <a:cubicBezTo>
                  <a:pt x="1029" y="77"/>
                  <a:pt x="1041" y="62"/>
                  <a:pt x="1056" y="47"/>
                </a:cubicBezTo>
                <a:cubicBezTo>
                  <a:pt x="1070" y="32"/>
                  <a:pt x="1085" y="21"/>
                  <a:pt x="1098" y="14"/>
                </a:cubicBezTo>
                <a:cubicBezTo>
                  <a:pt x="1112" y="6"/>
                  <a:pt x="1125" y="2"/>
                  <a:pt x="1138" y="1"/>
                </a:cubicBezTo>
                <a:cubicBezTo>
                  <a:pt x="1150" y="0"/>
                  <a:pt x="1162" y="2"/>
                  <a:pt x="1174" y="7"/>
                </a:cubicBezTo>
                <a:cubicBezTo>
                  <a:pt x="1185" y="12"/>
                  <a:pt x="1196" y="19"/>
                  <a:pt x="1205" y="29"/>
                </a:cubicBezTo>
                <a:cubicBezTo>
                  <a:pt x="1212" y="35"/>
                  <a:pt x="1217" y="43"/>
                  <a:pt x="1221" y="51"/>
                </a:cubicBezTo>
                <a:cubicBezTo>
                  <a:pt x="1225" y="59"/>
                  <a:pt x="1228" y="68"/>
                  <a:pt x="1230" y="78"/>
                </a:cubicBezTo>
                <a:cubicBezTo>
                  <a:pt x="1231" y="87"/>
                  <a:pt x="1232" y="97"/>
                  <a:pt x="1231" y="108"/>
                </a:cubicBezTo>
                <a:cubicBezTo>
                  <a:pt x="1230" y="118"/>
                  <a:pt x="1228" y="129"/>
                  <a:pt x="1225" y="140"/>
                </a:cubicBezTo>
                <a:cubicBezTo>
                  <a:pt x="1238" y="136"/>
                  <a:pt x="1250" y="133"/>
                  <a:pt x="1262" y="132"/>
                </a:cubicBezTo>
                <a:cubicBezTo>
                  <a:pt x="1273" y="130"/>
                  <a:pt x="1284" y="130"/>
                  <a:pt x="1295" y="131"/>
                </a:cubicBezTo>
                <a:cubicBezTo>
                  <a:pt x="1305" y="132"/>
                  <a:pt x="1314" y="135"/>
                  <a:pt x="1323" y="139"/>
                </a:cubicBezTo>
                <a:cubicBezTo>
                  <a:pt x="1332" y="143"/>
                  <a:pt x="1340" y="149"/>
                  <a:pt x="1348" y="156"/>
                </a:cubicBezTo>
                <a:close/>
                <a:moveTo>
                  <a:pt x="1158" y="86"/>
                </a:moveTo>
                <a:cubicBezTo>
                  <a:pt x="1153" y="82"/>
                  <a:pt x="1148" y="78"/>
                  <a:pt x="1143" y="75"/>
                </a:cubicBezTo>
                <a:cubicBezTo>
                  <a:pt x="1138" y="73"/>
                  <a:pt x="1132" y="72"/>
                  <a:pt x="1126" y="72"/>
                </a:cubicBezTo>
                <a:cubicBezTo>
                  <a:pt x="1121" y="72"/>
                  <a:pt x="1115" y="74"/>
                  <a:pt x="1109" y="77"/>
                </a:cubicBezTo>
                <a:cubicBezTo>
                  <a:pt x="1104" y="80"/>
                  <a:pt x="1098" y="84"/>
                  <a:pt x="1092" y="90"/>
                </a:cubicBezTo>
                <a:cubicBezTo>
                  <a:pt x="1080" y="102"/>
                  <a:pt x="1074" y="113"/>
                  <a:pt x="1074" y="124"/>
                </a:cubicBezTo>
                <a:cubicBezTo>
                  <a:pt x="1074" y="135"/>
                  <a:pt x="1078" y="145"/>
                  <a:pt x="1087" y="155"/>
                </a:cubicBezTo>
                <a:cubicBezTo>
                  <a:pt x="1092" y="159"/>
                  <a:pt x="1097" y="163"/>
                  <a:pt x="1102" y="165"/>
                </a:cubicBezTo>
                <a:cubicBezTo>
                  <a:pt x="1107" y="167"/>
                  <a:pt x="1113" y="168"/>
                  <a:pt x="1119" y="169"/>
                </a:cubicBezTo>
                <a:cubicBezTo>
                  <a:pt x="1126" y="169"/>
                  <a:pt x="1133" y="168"/>
                  <a:pt x="1141" y="167"/>
                </a:cubicBezTo>
                <a:cubicBezTo>
                  <a:pt x="1149" y="165"/>
                  <a:pt x="1158" y="163"/>
                  <a:pt x="1168" y="160"/>
                </a:cubicBezTo>
                <a:cubicBezTo>
                  <a:pt x="1172" y="143"/>
                  <a:pt x="1174" y="129"/>
                  <a:pt x="1172" y="117"/>
                </a:cubicBezTo>
                <a:cubicBezTo>
                  <a:pt x="1171" y="105"/>
                  <a:pt x="1166" y="95"/>
                  <a:pt x="1158" y="86"/>
                </a:cubicBezTo>
                <a:close/>
                <a:moveTo>
                  <a:pt x="1298" y="214"/>
                </a:moveTo>
                <a:cubicBezTo>
                  <a:pt x="1293" y="209"/>
                  <a:pt x="1287" y="205"/>
                  <a:pt x="1281" y="203"/>
                </a:cubicBezTo>
                <a:cubicBezTo>
                  <a:pt x="1275" y="200"/>
                  <a:pt x="1269" y="199"/>
                  <a:pt x="1261" y="199"/>
                </a:cubicBezTo>
                <a:cubicBezTo>
                  <a:pt x="1254" y="199"/>
                  <a:pt x="1246" y="200"/>
                  <a:pt x="1237" y="202"/>
                </a:cubicBezTo>
                <a:cubicBezTo>
                  <a:pt x="1228" y="204"/>
                  <a:pt x="1218" y="207"/>
                  <a:pt x="1207" y="210"/>
                </a:cubicBezTo>
                <a:cubicBezTo>
                  <a:pt x="1204" y="220"/>
                  <a:pt x="1202" y="229"/>
                  <a:pt x="1201" y="238"/>
                </a:cubicBezTo>
                <a:cubicBezTo>
                  <a:pt x="1199" y="246"/>
                  <a:pt x="1199" y="254"/>
                  <a:pt x="1199" y="260"/>
                </a:cubicBezTo>
                <a:cubicBezTo>
                  <a:pt x="1200" y="267"/>
                  <a:pt x="1202" y="274"/>
                  <a:pt x="1204" y="280"/>
                </a:cubicBezTo>
                <a:cubicBezTo>
                  <a:pt x="1207" y="285"/>
                  <a:pt x="1211" y="291"/>
                  <a:pt x="1215" y="296"/>
                </a:cubicBezTo>
                <a:cubicBezTo>
                  <a:pt x="1226" y="306"/>
                  <a:pt x="1238" y="311"/>
                  <a:pt x="1251" y="310"/>
                </a:cubicBezTo>
                <a:cubicBezTo>
                  <a:pt x="1263" y="308"/>
                  <a:pt x="1276" y="301"/>
                  <a:pt x="1290" y="287"/>
                </a:cubicBezTo>
                <a:cubicBezTo>
                  <a:pt x="1304" y="274"/>
                  <a:pt x="1311" y="261"/>
                  <a:pt x="1312" y="248"/>
                </a:cubicBezTo>
                <a:cubicBezTo>
                  <a:pt x="1313" y="236"/>
                  <a:pt x="1308" y="224"/>
                  <a:pt x="1298" y="21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99" name="Freeform 88">
            <a:extLst>
              <a:ext uri="{FF2B5EF4-FFF2-40B4-BE49-F238E27FC236}">
                <a16:creationId xmlns:a16="http://schemas.microsoft.com/office/drawing/2014/main" id="{6E080178-E976-B4AB-1F45-5FC70F4BD166}"/>
              </a:ext>
            </a:extLst>
          </p:cNvPr>
          <p:cNvSpPr>
            <a:spLocks noEditPoints="1"/>
          </p:cNvSpPr>
          <p:nvPr/>
        </p:nvSpPr>
        <p:spPr bwMode="auto">
          <a:xfrm>
            <a:off x="1643808" y="4568825"/>
            <a:ext cx="481854" cy="381184"/>
          </a:xfrm>
          <a:custGeom>
            <a:avLst/>
            <a:gdLst>
              <a:gd name="T0" fmla="*/ 326 w 1591"/>
              <a:gd name="T1" fmla="*/ 1558 h 1609"/>
              <a:gd name="T2" fmla="*/ 240 w 1591"/>
              <a:gd name="T3" fmla="*/ 1608 h 1609"/>
              <a:gd name="T4" fmla="*/ 203 w 1591"/>
              <a:gd name="T5" fmla="*/ 1572 h 1609"/>
              <a:gd name="T6" fmla="*/ 251 w 1591"/>
              <a:gd name="T7" fmla="*/ 1541 h 1609"/>
              <a:gd name="T8" fmla="*/ 286 w 1591"/>
              <a:gd name="T9" fmla="*/ 1423 h 1609"/>
              <a:gd name="T10" fmla="*/ 168 w 1591"/>
              <a:gd name="T11" fmla="*/ 1460 h 1609"/>
              <a:gd name="T12" fmla="*/ 0 w 1591"/>
              <a:gd name="T13" fmla="*/ 1345 h 1609"/>
              <a:gd name="T14" fmla="*/ 154 w 1591"/>
              <a:gd name="T15" fmla="*/ 1209 h 1609"/>
              <a:gd name="T16" fmla="*/ 142 w 1591"/>
              <a:gd name="T17" fmla="*/ 1404 h 1609"/>
              <a:gd name="T18" fmla="*/ 300 w 1591"/>
              <a:gd name="T19" fmla="*/ 1333 h 1609"/>
              <a:gd name="T20" fmla="*/ 545 w 1591"/>
              <a:gd name="T21" fmla="*/ 1453 h 1609"/>
              <a:gd name="T22" fmla="*/ 497 w 1591"/>
              <a:gd name="T23" fmla="*/ 1476 h 1609"/>
              <a:gd name="T24" fmla="*/ 289 w 1591"/>
              <a:gd name="T25" fmla="*/ 969 h 1609"/>
              <a:gd name="T26" fmla="*/ 552 w 1591"/>
              <a:gd name="T27" fmla="*/ 1430 h 1609"/>
              <a:gd name="T28" fmla="*/ 816 w 1591"/>
              <a:gd name="T29" fmla="*/ 1058 h 1609"/>
              <a:gd name="T30" fmla="*/ 622 w 1591"/>
              <a:gd name="T31" fmla="*/ 1206 h 1609"/>
              <a:gd name="T32" fmla="*/ 597 w 1591"/>
              <a:gd name="T33" fmla="*/ 1061 h 1609"/>
              <a:gd name="T34" fmla="*/ 544 w 1591"/>
              <a:gd name="T35" fmla="*/ 924 h 1609"/>
              <a:gd name="T36" fmla="*/ 463 w 1591"/>
              <a:gd name="T37" fmla="*/ 984 h 1609"/>
              <a:gd name="T38" fmla="*/ 434 w 1591"/>
              <a:gd name="T39" fmla="*/ 1007 h 1609"/>
              <a:gd name="T40" fmla="*/ 406 w 1591"/>
              <a:gd name="T41" fmla="*/ 967 h 1609"/>
              <a:gd name="T42" fmla="*/ 500 w 1591"/>
              <a:gd name="T43" fmla="*/ 839 h 1609"/>
              <a:gd name="T44" fmla="*/ 652 w 1591"/>
              <a:gd name="T45" fmla="*/ 923 h 1609"/>
              <a:gd name="T46" fmla="*/ 777 w 1591"/>
              <a:gd name="T47" fmla="*/ 1012 h 1609"/>
              <a:gd name="T48" fmla="*/ 963 w 1591"/>
              <a:gd name="T49" fmla="*/ 757 h 1609"/>
              <a:gd name="T50" fmla="*/ 841 w 1591"/>
              <a:gd name="T51" fmla="*/ 970 h 1609"/>
              <a:gd name="T52" fmla="*/ 643 w 1591"/>
              <a:gd name="T53" fmla="*/ 705 h 1609"/>
              <a:gd name="T54" fmla="*/ 910 w 1591"/>
              <a:gd name="T55" fmla="*/ 694 h 1609"/>
              <a:gd name="T56" fmla="*/ 751 w 1591"/>
              <a:gd name="T57" fmla="*/ 680 h 1609"/>
              <a:gd name="T58" fmla="*/ 734 w 1591"/>
              <a:gd name="T59" fmla="*/ 787 h 1609"/>
              <a:gd name="T60" fmla="*/ 910 w 1591"/>
              <a:gd name="T61" fmla="*/ 887 h 1609"/>
              <a:gd name="T62" fmla="*/ 886 w 1591"/>
              <a:gd name="T63" fmla="*/ 781 h 1609"/>
              <a:gd name="T64" fmla="*/ 1156 w 1591"/>
              <a:gd name="T65" fmla="*/ 842 h 1609"/>
              <a:gd name="T66" fmla="*/ 1108 w 1591"/>
              <a:gd name="T67" fmla="*/ 865 h 1609"/>
              <a:gd name="T68" fmla="*/ 900 w 1591"/>
              <a:gd name="T69" fmla="*/ 358 h 1609"/>
              <a:gd name="T70" fmla="*/ 1163 w 1591"/>
              <a:gd name="T71" fmla="*/ 819 h 1609"/>
              <a:gd name="T72" fmla="*/ 1348 w 1591"/>
              <a:gd name="T73" fmla="*/ 536 h 1609"/>
              <a:gd name="T74" fmla="*/ 1064 w 1591"/>
              <a:gd name="T75" fmla="*/ 428 h 1609"/>
              <a:gd name="T76" fmla="*/ 1186 w 1591"/>
              <a:gd name="T77" fmla="*/ 216 h 1609"/>
              <a:gd name="T78" fmla="*/ 1191 w 1591"/>
              <a:gd name="T79" fmla="*/ 301 h 1609"/>
              <a:gd name="T80" fmla="*/ 1102 w 1591"/>
              <a:gd name="T81" fmla="*/ 325 h 1609"/>
              <a:gd name="T82" fmla="*/ 1255 w 1591"/>
              <a:gd name="T83" fmla="*/ 502 h 1609"/>
              <a:gd name="T84" fmla="*/ 1316 w 1591"/>
              <a:gd name="T85" fmla="*/ 434 h 1609"/>
              <a:gd name="T86" fmla="*/ 1537 w 1591"/>
              <a:gd name="T87" fmla="*/ 112 h 1609"/>
              <a:gd name="T88" fmla="*/ 1539 w 1591"/>
              <a:gd name="T89" fmla="*/ 345 h 1609"/>
              <a:gd name="T90" fmla="*/ 1463 w 1591"/>
              <a:gd name="T91" fmla="*/ 383 h 1609"/>
              <a:gd name="T92" fmla="*/ 1437 w 1591"/>
              <a:gd name="T93" fmla="*/ 344 h 1609"/>
              <a:gd name="T94" fmla="*/ 1521 w 1591"/>
              <a:gd name="T95" fmla="*/ 267 h 1609"/>
              <a:gd name="T96" fmla="*/ 1446 w 1591"/>
              <a:gd name="T97" fmla="*/ 230 h 1609"/>
              <a:gd name="T98" fmla="*/ 1255 w 1591"/>
              <a:gd name="T99" fmla="*/ 184 h 1609"/>
              <a:gd name="T100" fmla="*/ 1361 w 1591"/>
              <a:gd name="T101" fmla="*/ 1 h 1609"/>
              <a:gd name="T102" fmla="*/ 1444 w 1591"/>
              <a:gd name="T103" fmla="*/ 123 h 1609"/>
              <a:gd name="T104" fmla="*/ 1313 w 1591"/>
              <a:gd name="T105" fmla="*/ 106 h 1609"/>
              <a:gd name="T106" fmla="*/ 1377 w 1591"/>
              <a:gd name="T107" fmla="*/ 195 h 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91" h="1609">
                <a:moveTo>
                  <a:pt x="339" y="1361"/>
                </a:moveTo>
                <a:cubicBezTo>
                  <a:pt x="354" y="1375"/>
                  <a:pt x="364" y="1391"/>
                  <a:pt x="371" y="1407"/>
                </a:cubicBezTo>
                <a:cubicBezTo>
                  <a:pt x="377" y="1424"/>
                  <a:pt x="380" y="1440"/>
                  <a:pt x="378" y="1457"/>
                </a:cubicBezTo>
                <a:cubicBezTo>
                  <a:pt x="377" y="1474"/>
                  <a:pt x="372" y="1491"/>
                  <a:pt x="363" y="1508"/>
                </a:cubicBezTo>
                <a:cubicBezTo>
                  <a:pt x="354" y="1525"/>
                  <a:pt x="342" y="1542"/>
                  <a:pt x="326" y="1558"/>
                </a:cubicBezTo>
                <a:cubicBezTo>
                  <a:pt x="318" y="1566"/>
                  <a:pt x="309" y="1573"/>
                  <a:pt x="301" y="1580"/>
                </a:cubicBezTo>
                <a:cubicBezTo>
                  <a:pt x="292" y="1586"/>
                  <a:pt x="284" y="1591"/>
                  <a:pt x="277" y="1596"/>
                </a:cubicBezTo>
                <a:cubicBezTo>
                  <a:pt x="269" y="1600"/>
                  <a:pt x="263" y="1603"/>
                  <a:pt x="258" y="1606"/>
                </a:cubicBezTo>
                <a:cubicBezTo>
                  <a:pt x="252" y="1608"/>
                  <a:pt x="248" y="1609"/>
                  <a:pt x="246" y="1609"/>
                </a:cubicBezTo>
                <a:cubicBezTo>
                  <a:pt x="244" y="1609"/>
                  <a:pt x="242" y="1609"/>
                  <a:pt x="240" y="1608"/>
                </a:cubicBezTo>
                <a:cubicBezTo>
                  <a:pt x="238" y="1608"/>
                  <a:pt x="236" y="1607"/>
                  <a:pt x="234" y="1605"/>
                </a:cubicBezTo>
                <a:cubicBezTo>
                  <a:pt x="232" y="1604"/>
                  <a:pt x="230" y="1602"/>
                  <a:pt x="227" y="1599"/>
                </a:cubicBezTo>
                <a:cubicBezTo>
                  <a:pt x="224" y="1597"/>
                  <a:pt x="221" y="1594"/>
                  <a:pt x="218" y="1590"/>
                </a:cubicBezTo>
                <a:cubicBezTo>
                  <a:pt x="214" y="1586"/>
                  <a:pt x="211" y="1583"/>
                  <a:pt x="208" y="1580"/>
                </a:cubicBezTo>
                <a:cubicBezTo>
                  <a:pt x="206" y="1577"/>
                  <a:pt x="204" y="1574"/>
                  <a:pt x="203" y="1572"/>
                </a:cubicBezTo>
                <a:cubicBezTo>
                  <a:pt x="202" y="1570"/>
                  <a:pt x="202" y="1568"/>
                  <a:pt x="202" y="1566"/>
                </a:cubicBezTo>
                <a:cubicBezTo>
                  <a:pt x="202" y="1565"/>
                  <a:pt x="202" y="1564"/>
                  <a:pt x="204" y="1563"/>
                </a:cubicBezTo>
                <a:cubicBezTo>
                  <a:pt x="205" y="1561"/>
                  <a:pt x="208" y="1560"/>
                  <a:pt x="212" y="1559"/>
                </a:cubicBezTo>
                <a:cubicBezTo>
                  <a:pt x="217" y="1557"/>
                  <a:pt x="222" y="1555"/>
                  <a:pt x="229" y="1553"/>
                </a:cubicBezTo>
                <a:cubicBezTo>
                  <a:pt x="235" y="1550"/>
                  <a:pt x="243" y="1546"/>
                  <a:pt x="251" y="1541"/>
                </a:cubicBezTo>
                <a:cubicBezTo>
                  <a:pt x="259" y="1536"/>
                  <a:pt x="268" y="1529"/>
                  <a:pt x="277" y="1520"/>
                </a:cubicBezTo>
                <a:cubicBezTo>
                  <a:pt x="285" y="1512"/>
                  <a:pt x="292" y="1504"/>
                  <a:pt x="296" y="1495"/>
                </a:cubicBezTo>
                <a:cubicBezTo>
                  <a:pt x="301" y="1487"/>
                  <a:pt x="304" y="1479"/>
                  <a:pt x="305" y="1471"/>
                </a:cubicBezTo>
                <a:cubicBezTo>
                  <a:pt x="306" y="1462"/>
                  <a:pt x="305" y="1454"/>
                  <a:pt x="302" y="1446"/>
                </a:cubicBezTo>
                <a:cubicBezTo>
                  <a:pt x="299" y="1438"/>
                  <a:pt x="293" y="1430"/>
                  <a:pt x="286" y="1423"/>
                </a:cubicBezTo>
                <a:cubicBezTo>
                  <a:pt x="279" y="1416"/>
                  <a:pt x="272" y="1411"/>
                  <a:pt x="265" y="1408"/>
                </a:cubicBezTo>
                <a:cubicBezTo>
                  <a:pt x="258" y="1405"/>
                  <a:pt x="250" y="1404"/>
                  <a:pt x="242" y="1405"/>
                </a:cubicBezTo>
                <a:cubicBezTo>
                  <a:pt x="234" y="1406"/>
                  <a:pt x="226" y="1409"/>
                  <a:pt x="217" y="1414"/>
                </a:cubicBezTo>
                <a:cubicBezTo>
                  <a:pt x="208" y="1419"/>
                  <a:pt x="198" y="1427"/>
                  <a:pt x="188" y="1437"/>
                </a:cubicBezTo>
                <a:cubicBezTo>
                  <a:pt x="180" y="1445"/>
                  <a:pt x="174" y="1453"/>
                  <a:pt x="168" y="1460"/>
                </a:cubicBezTo>
                <a:cubicBezTo>
                  <a:pt x="162" y="1467"/>
                  <a:pt x="156" y="1474"/>
                  <a:pt x="150" y="1480"/>
                </a:cubicBezTo>
                <a:cubicBezTo>
                  <a:pt x="146" y="1484"/>
                  <a:pt x="143" y="1486"/>
                  <a:pt x="139" y="1485"/>
                </a:cubicBezTo>
                <a:cubicBezTo>
                  <a:pt x="135" y="1485"/>
                  <a:pt x="131" y="1482"/>
                  <a:pt x="125" y="1477"/>
                </a:cubicBezTo>
                <a:lnTo>
                  <a:pt x="9" y="1360"/>
                </a:lnTo>
                <a:cubicBezTo>
                  <a:pt x="3" y="1355"/>
                  <a:pt x="0" y="1350"/>
                  <a:pt x="0" y="1345"/>
                </a:cubicBezTo>
                <a:cubicBezTo>
                  <a:pt x="0" y="1341"/>
                  <a:pt x="2" y="1336"/>
                  <a:pt x="7" y="1331"/>
                </a:cubicBezTo>
                <a:lnTo>
                  <a:pt x="134" y="1204"/>
                </a:lnTo>
                <a:cubicBezTo>
                  <a:pt x="135" y="1203"/>
                  <a:pt x="137" y="1202"/>
                  <a:pt x="138" y="1202"/>
                </a:cubicBezTo>
                <a:cubicBezTo>
                  <a:pt x="140" y="1202"/>
                  <a:pt x="143" y="1202"/>
                  <a:pt x="145" y="1203"/>
                </a:cubicBezTo>
                <a:cubicBezTo>
                  <a:pt x="148" y="1204"/>
                  <a:pt x="151" y="1206"/>
                  <a:pt x="154" y="1209"/>
                </a:cubicBezTo>
                <a:cubicBezTo>
                  <a:pt x="157" y="1211"/>
                  <a:pt x="161" y="1215"/>
                  <a:pt x="165" y="1219"/>
                </a:cubicBezTo>
                <a:cubicBezTo>
                  <a:pt x="173" y="1227"/>
                  <a:pt x="179" y="1234"/>
                  <a:pt x="181" y="1239"/>
                </a:cubicBezTo>
                <a:cubicBezTo>
                  <a:pt x="183" y="1244"/>
                  <a:pt x="183" y="1248"/>
                  <a:pt x="180" y="1251"/>
                </a:cubicBezTo>
                <a:lnTo>
                  <a:pt x="85" y="1346"/>
                </a:lnTo>
                <a:lnTo>
                  <a:pt x="142" y="1404"/>
                </a:lnTo>
                <a:cubicBezTo>
                  <a:pt x="147" y="1398"/>
                  <a:pt x="151" y="1393"/>
                  <a:pt x="156" y="1388"/>
                </a:cubicBezTo>
                <a:cubicBezTo>
                  <a:pt x="160" y="1383"/>
                  <a:pt x="165" y="1378"/>
                  <a:pt x="171" y="1373"/>
                </a:cubicBezTo>
                <a:cubicBezTo>
                  <a:pt x="185" y="1359"/>
                  <a:pt x="200" y="1347"/>
                  <a:pt x="214" y="1339"/>
                </a:cubicBezTo>
                <a:cubicBezTo>
                  <a:pt x="229" y="1332"/>
                  <a:pt x="243" y="1327"/>
                  <a:pt x="258" y="1326"/>
                </a:cubicBezTo>
                <a:cubicBezTo>
                  <a:pt x="272" y="1325"/>
                  <a:pt x="286" y="1327"/>
                  <a:pt x="300" y="1333"/>
                </a:cubicBezTo>
                <a:cubicBezTo>
                  <a:pt x="313" y="1339"/>
                  <a:pt x="327" y="1348"/>
                  <a:pt x="339" y="1361"/>
                </a:cubicBezTo>
                <a:close/>
                <a:moveTo>
                  <a:pt x="552" y="1430"/>
                </a:moveTo>
                <a:cubicBezTo>
                  <a:pt x="553" y="1432"/>
                  <a:pt x="553" y="1435"/>
                  <a:pt x="553" y="1437"/>
                </a:cubicBezTo>
                <a:cubicBezTo>
                  <a:pt x="553" y="1439"/>
                  <a:pt x="553" y="1442"/>
                  <a:pt x="551" y="1444"/>
                </a:cubicBezTo>
                <a:cubicBezTo>
                  <a:pt x="550" y="1447"/>
                  <a:pt x="548" y="1450"/>
                  <a:pt x="545" y="1453"/>
                </a:cubicBezTo>
                <a:cubicBezTo>
                  <a:pt x="543" y="1457"/>
                  <a:pt x="539" y="1460"/>
                  <a:pt x="535" y="1465"/>
                </a:cubicBezTo>
                <a:cubicBezTo>
                  <a:pt x="529" y="1471"/>
                  <a:pt x="524" y="1475"/>
                  <a:pt x="520" y="1478"/>
                </a:cubicBezTo>
                <a:cubicBezTo>
                  <a:pt x="516" y="1481"/>
                  <a:pt x="512" y="1483"/>
                  <a:pt x="509" y="1484"/>
                </a:cubicBezTo>
                <a:cubicBezTo>
                  <a:pt x="506" y="1485"/>
                  <a:pt x="504" y="1484"/>
                  <a:pt x="502" y="1483"/>
                </a:cubicBezTo>
                <a:cubicBezTo>
                  <a:pt x="500" y="1481"/>
                  <a:pt x="498" y="1479"/>
                  <a:pt x="497" y="1476"/>
                </a:cubicBezTo>
                <a:lnTo>
                  <a:pt x="273" y="1004"/>
                </a:lnTo>
                <a:cubicBezTo>
                  <a:pt x="271" y="1002"/>
                  <a:pt x="271" y="999"/>
                  <a:pt x="271" y="997"/>
                </a:cubicBezTo>
                <a:cubicBezTo>
                  <a:pt x="271" y="995"/>
                  <a:pt x="271" y="992"/>
                  <a:pt x="272" y="990"/>
                </a:cubicBezTo>
                <a:cubicBezTo>
                  <a:pt x="274" y="987"/>
                  <a:pt x="276" y="984"/>
                  <a:pt x="278" y="981"/>
                </a:cubicBezTo>
                <a:cubicBezTo>
                  <a:pt x="281" y="977"/>
                  <a:pt x="285" y="973"/>
                  <a:pt x="289" y="969"/>
                </a:cubicBezTo>
                <a:cubicBezTo>
                  <a:pt x="295" y="963"/>
                  <a:pt x="300" y="959"/>
                  <a:pt x="304" y="956"/>
                </a:cubicBezTo>
                <a:cubicBezTo>
                  <a:pt x="308" y="953"/>
                  <a:pt x="312" y="951"/>
                  <a:pt x="314" y="950"/>
                </a:cubicBezTo>
                <a:cubicBezTo>
                  <a:pt x="317" y="950"/>
                  <a:pt x="320" y="950"/>
                  <a:pt x="322" y="951"/>
                </a:cubicBezTo>
                <a:cubicBezTo>
                  <a:pt x="324" y="953"/>
                  <a:pt x="326" y="955"/>
                  <a:pt x="327" y="958"/>
                </a:cubicBezTo>
                <a:lnTo>
                  <a:pt x="552" y="1430"/>
                </a:lnTo>
                <a:close/>
                <a:moveTo>
                  <a:pt x="803" y="1027"/>
                </a:moveTo>
                <a:cubicBezTo>
                  <a:pt x="807" y="1031"/>
                  <a:pt x="810" y="1035"/>
                  <a:pt x="812" y="1038"/>
                </a:cubicBezTo>
                <a:cubicBezTo>
                  <a:pt x="815" y="1041"/>
                  <a:pt x="817" y="1044"/>
                  <a:pt x="818" y="1046"/>
                </a:cubicBezTo>
                <a:cubicBezTo>
                  <a:pt x="819" y="1049"/>
                  <a:pt x="819" y="1051"/>
                  <a:pt x="819" y="1053"/>
                </a:cubicBezTo>
                <a:cubicBezTo>
                  <a:pt x="819" y="1055"/>
                  <a:pt x="818" y="1056"/>
                  <a:pt x="816" y="1058"/>
                </a:cubicBezTo>
                <a:lnTo>
                  <a:pt x="662" y="1212"/>
                </a:lnTo>
                <a:cubicBezTo>
                  <a:pt x="659" y="1215"/>
                  <a:pt x="656" y="1217"/>
                  <a:pt x="654" y="1219"/>
                </a:cubicBezTo>
                <a:cubicBezTo>
                  <a:pt x="651" y="1221"/>
                  <a:pt x="648" y="1221"/>
                  <a:pt x="645" y="1221"/>
                </a:cubicBezTo>
                <a:cubicBezTo>
                  <a:pt x="642" y="1221"/>
                  <a:pt x="639" y="1220"/>
                  <a:pt x="635" y="1217"/>
                </a:cubicBezTo>
                <a:cubicBezTo>
                  <a:pt x="631" y="1215"/>
                  <a:pt x="627" y="1211"/>
                  <a:pt x="622" y="1206"/>
                </a:cubicBezTo>
                <a:cubicBezTo>
                  <a:pt x="618" y="1202"/>
                  <a:pt x="614" y="1198"/>
                  <a:pt x="611" y="1194"/>
                </a:cubicBezTo>
                <a:cubicBezTo>
                  <a:pt x="608" y="1190"/>
                  <a:pt x="606" y="1187"/>
                  <a:pt x="605" y="1183"/>
                </a:cubicBezTo>
                <a:cubicBezTo>
                  <a:pt x="603" y="1179"/>
                  <a:pt x="602" y="1175"/>
                  <a:pt x="602" y="1171"/>
                </a:cubicBezTo>
                <a:cubicBezTo>
                  <a:pt x="601" y="1167"/>
                  <a:pt x="600" y="1162"/>
                  <a:pt x="600" y="1157"/>
                </a:cubicBezTo>
                <a:lnTo>
                  <a:pt x="597" y="1061"/>
                </a:lnTo>
                <a:cubicBezTo>
                  <a:pt x="597" y="1042"/>
                  <a:pt x="595" y="1025"/>
                  <a:pt x="593" y="1012"/>
                </a:cubicBezTo>
                <a:cubicBezTo>
                  <a:pt x="591" y="998"/>
                  <a:pt x="588" y="986"/>
                  <a:pt x="584" y="977"/>
                </a:cubicBezTo>
                <a:cubicBezTo>
                  <a:pt x="581" y="967"/>
                  <a:pt x="577" y="959"/>
                  <a:pt x="573" y="952"/>
                </a:cubicBezTo>
                <a:cubicBezTo>
                  <a:pt x="569" y="945"/>
                  <a:pt x="564" y="940"/>
                  <a:pt x="559" y="935"/>
                </a:cubicBezTo>
                <a:cubicBezTo>
                  <a:pt x="554" y="930"/>
                  <a:pt x="549" y="926"/>
                  <a:pt x="544" y="924"/>
                </a:cubicBezTo>
                <a:cubicBezTo>
                  <a:pt x="538" y="921"/>
                  <a:pt x="533" y="920"/>
                  <a:pt x="527" y="920"/>
                </a:cubicBezTo>
                <a:cubicBezTo>
                  <a:pt x="521" y="919"/>
                  <a:pt x="515" y="921"/>
                  <a:pt x="509" y="923"/>
                </a:cubicBezTo>
                <a:cubicBezTo>
                  <a:pt x="503" y="926"/>
                  <a:pt x="497" y="930"/>
                  <a:pt x="491" y="936"/>
                </a:cubicBezTo>
                <a:cubicBezTo>
                  <a:pt x="483" y="944"/>
                  <a:pt x="477" y="952"/>
                  <a:pt x="473" y="960"/>
                </a:cubicBezTo>
                <a:cubicBezTo>
                  <a:pt x="468" y="969"/>
                  <a:pt x="465" y="977"/>
                  <a:pt x="463" y="984"/>
                </a:cubicBezTo>
                <a:cubicBezTo>
                  <a:pt x="461" y="991"/>
                  <a:pt x="459" y="997"/>
                  <a:pt x="458" y="1003"/>
                </a:cubicBezTo>
                <a:cubicBezTo>
                  <a:pt x="457" y="1008"/>
                  <a:pt x="456" y="1012"/>
                  <a:pt x="454" y="1013"/>
                </a:cubicBezTo>
                <a:cubicBezTo>
                  <a:pt x="453" y="1015"/>
                  <a:pt x="451" y="1015"/>
                  <a:pt x="449" y="1015"/>
                </a:cubicBezTo>
                <a:cubicBezTo>
                  <a:pt x="448" y="1016"/>
                  <a:pt x="446" y="1015"/>
                  <a:pt x="443" y="1013"/>
                </a:cubicBezTo>
                <a:cubicBezTo>
                  <a:pt x="441" y="1012"/>
                  <a:pt x="438" y="1010"/>
                  <a:pt x="434" y="1007"/>
                </a:cubicBezTo>
                <a:cubicBezTo>
                  <a:pt x="430" y="1004"/>
                  <a:pt x="426" y="1000"/>
                  <a:pt x="422" y="996"/>
                </a:cubicBezTo>
                <a:cubicBezTo>
                  <a:pt x="418" y="992"/>
                  <a:pt x="416" y="990"/>
                  <a:pt x="414" y="987"/>
                </a:cubicBezTo>
                <a:cubicBezTo>
                  <a:pt x="412" y="985"/>
                  <a:pt x="410" y="983"/>
                  <a:pt x="409" y="981"/>
                </a:cubicBezTo>
                <a:cubicBezTo>
                  <a:pt x="408" y="979"/>
                  <a:pt x="407" y="977"/>
                  <a:pt x="407" y="975"/>
                </a:cubicBezTo>
                <a:cubicBezTo>
                  <a:pt x="406" y="973"/>
                  <a:pt x="406" y="971"/>
                  <a:pt x="406" y="967"/>
                </a:cubicBezTo>
                <a:cubicBezTo>
                  <a:pt x="406" y="964"/>
                  <a:pt x="407" y="959"/>
                  <a:pt x="409" y="951"/>
                </a:cubicBezTo>
                <a:cubicBezTo>
                  <a:pt x="411" y="944"/>
                  <a:pt x="415" y="936"/>
                  <a:pt x="419" y="927"/>
                </a:cubicBezTo>
                <a:cubicBezTo>
                  <a:pt x="423" y="918"/>
                  <a:pt x="429" y="908"/>
                  <a:pt x="435" y="898"/>
                </a:cubicBezTo>
                <a:cubicBezTo>
                  <a:pt x="442" y="888"/>
                  <a:pt x="449" y="879"/>
                  <a:pt x="458" y="870"/>
                </a:cubicBezTo>
                <a:cubicBezTo>
                  <a:pt x="472" y="856"/>
                  <a:pt x="486" y="846"/>
                  <a:pt x="500" y="839"/>
                </a:cubicBezTo>
                <a:cubicBezTo>
                  <a:pt x="514" y="832"/>
                  <a:pt x="528" y="828"/>
                  <a:pt x="541" y="828"/>
                </a:cubicBezTo>
                <a:cubicBezTo>
                  <a:pt x="554" y="827"/>
                  <a:pt x="567" y="829"/>
                  <a:pt x="579" y="835"/>
                </a:cubicBezTo>
                <a:cubicBezTo>
                  <a:pt x="591" y="840"/>
                  <a:pt x="602" y="848"/>
                  <a:pt x="612" y="857"/>
                </a:cubicBezTo>
                <a:cubicBezTo>
                  <a:pt x="620" y="866"/>
                  <a:pt x="628" y="876"/>
                  <a:pt x="635" y="886"/>
                </a:cubicBezTo>
                <a:cubicBezTo>
                  <a:pt x="641" y="896"/>
                  <a:pt x="647" y="908"/>
                  <a:pt x="652" y="923"/>
                </a:cubicBezTo>
                <a:cubicBezTo>
                  <a:pt x="656" y="938"/>
                  <a:pt x="659" y="956"/>
                  <a:pt x="662" y="978"/>
                </a:cubicBezTo>
                <a:cubicBezTo>
                  <a:pt x="664" y="999"/>
                  <a:pt x="665" y="1025"/>
                  <a:pt x="665" y="1057"/>
                </a:cubicBezTo>
                <a:lnTo>
                  <a:pt x="666" y="1120"/>
                </a:lnTo>
                <a:lnTo>
                  <a:pt x="771" y="1015"/>
                </a:lnTo>
                <a:cubicBezTo>
                  <a:pt x="773" y="1013"/>
                  <a:pt x="775" y="1012"/>
                  <a:pt x="777" y="1012"/>
                </a:cubicBezTo>
                <a:cubicBezTo>
                  <a:pt x="779" y="1012"/>
                  <a:pt x="781" y="1012"/>
                  <a:pt x="783" y="1013"/>
                </a:cubicBezTo>
                <a:cubicBezTo>
                  <a:pt x="786" y="1014"/>
                  <a:pt x="789" y="1015"/>
                  <a:pt x="792" y="1018"/>
                </a:cubicBezTo>
                <a:cubicBezTo>
                  <a:pt x="795" y="1020"/>
                  <a:pt x="799" y="1023"/>
                  <a:pt x="803" y="1027"/>
                </a:cubicBezTo>
                <a:close/>
                <a:moveTo>
                  <a:pt x="910" y="694"/>
                </a:moveTo>
                <a:cubicBezTo>
                  <a:pt x="932" y="715"/>
                  <a:pt x="949" y="736"/>
                  <a:pt x="963" y="757"/>
                </a:cubicBezTo>
                <a:cubicBezTo>
                  <a:pt x="977" y="778"/>
                  <a:pt x="986" y="798"/>
                  <a:pt x="990" y="818"/>
                </a:cubicBezTo>
                <a:cubicBezTo>
                  <a:pt x="995" y="838"/>
                  <a:pt x="994" y="858"/>
                  <a:pt x="988" y="877"/>
                </a:cubicBezTo>
                <a:cubicBezTo>
                  <a:pt x="982" y="896"/>
                  <a:pt x="970" y="914"/>
                  <a:pt x="952" y="932"/>
                </a:cubicBezTo>
                <a:cubicBezTo>
                  <a:pt x="933" y="951"/>
                  <a:pt x="915" y="963"/>
                  <a:pt x="897" y="968"/>
                </a:cubicBezTo>
                <a:cubicBezTo>
                  <a:pt x="878" y="974"/>
                  <a:pt x="860" y="975"/>
                  <a:pt x="841" y="970"/>
                </a:cubicBezTo>
                <a:cubicBezTo>
                  <a:pt x="822" y="965"/>
                  <a:pt x="803" y="955"/>
                  <a:pt x="783" y="941"/>
                </a:cubicBezTo>
                <a:cubicBezTo>
                  <a:pt x="763" y="927"/>
                  <a:pt x="742" y="909"/>
                  <a:pt x="721" y="888"/>
                </a:cubicBezTo>
                <a:cubicBezTo>
                  <a:pt x="699" y="866"/>
                  <a:pt x="682" y="845"/>
                  <a:pt x="668" y="824"/>
                </a:cubicBezTo>
                <a:cubicBezTo>
                  <a:pt x="654" y="804"/>
                  <a:pt x="645" y="783"/>
                  <a:pt x="641" y="763"/>
                </a:cubicBezTo>
                <a:cubicBezTo>
                  <a:pt x="636" y="743"/>
                  <a:pt x="637" y="724"/>
                  <a:pt x="643" y="705"/>
                </a:cubicBezTo>
                <a:cubicBezTo>
                  <a:pt x="649" y="686"/>
                  <a:pt x="661" y="667"/>
                  <a:pt x="679" y="649"/>
                </a:cubicBezTo>
                <a:cubicBezTo>
                  <a:pt x="698" y="631"/>
                  <a:pt x="716" y="619"/>
                  <a:pt x="734" y="613"/>
                </a:cubicBezTo>
                <a:cubicBezTo>
                  <a:pt x="753" y="607"/>
                  <a:pt x="771" y="607"/>
                  <a:pt x="790" y="612"/>
                </a:cubicBezTo>
                <a:cubicBezTo>
                  <a:pt x="809" y="616"/>
                  <a:pt x="828" y="626"/>
                  <a:pt x="848" y="640"/>
                </a:cubicBezTo>
                <a:cubicBezTo>
                  <a:pt x="868" y="654"/>
                  <a:pt x="889" y="672"/>
                  <a:pt x="910" y="694"/>
                </a:cubicBezTo>
                <a:close/>
                <a:moveTo>
                  <a:pt x="858" y="751"/>
                </a:moveTo>
                <a:cubicBezTo>
                  <a:pt x="845" y="739"/>
                  <a:pt x="834" y="728"/>
                  <a:pt x="823" y="719"/>
                </a:cubicBezTo>
                <a:cubicBezTo>
                  <a:pt x="813" y="710"/>
                  <a:pt x="803" y="702"/>
                  <a:pt x="795" y="697"/>
                </a:cubicBezTo>
                <a:cubicBezTo>
                  <a:pt x="786" y="691"/>
                  <a:pt x="778" y="687"/>
                  <a:pt x="771" y="684"/>
                </a:cubicBezTo>
                <a:cubicBezTo>
                  <a:pt x="764" y="681"/>
                  <a:pt x="757" y="680"/>
                  <a:pt x="751" y="680"/>
                </a:cubicBezTo>
                <a:cubicBezTo>
                  <a:pt x="745" y="680"/>
                  <a:pt x="740" y="681"/>
                  <a:pt x="735" y="684"/>
                </a:cubicBezTo>
                <a:cubicBezTo>
                  <a:pt x="730" y="686"/>
                  <a:pt x="725" y="690"/>
                  <a:pt x="720" y="695"/>
                </a:cubicBezTo>
                <a:cubicBezTo>
                  <a:pt x="712" y="703"/>
                  <a:pt x="707" y="712"/>
                  <a:pt x="706" y="721"/>
                </a:cubicBezTo>
                <a:cubicBezTo>
                  <a:pt x="704" y="730"/>
                  <a:pt x="706" y="740"/>
                  <a:pt x="711" y="751"/>
                </a:cubicBezTo>
                <a:cubicBezTo>
                  <a:pt x="716" y="762"/>
                  <a:pt x="723" y="774"/>
                  <a:pt x="734" y="787"/>
                </a:cubicBezTo>
                <a:cubicBezTo>
                  <a:pt x="744" y="800"/>
                  <a:pt x="757" y="814"/>
                  <a:pt x="773" y="830"/>
                </a:cubicBezTo>
                <a:cubicBezTo>
                  <a:pt x="792" y="849"/>
                  <a:pt x="808" y="864"/>
                  <a:pt x="822" y="875"/>
                </a:cubicBezTo>
                <a:cubicBezTo>
                  <a:pt x="836" y="886"/>
                  <a:pt x="849" y="894"/>
                  <a:pt x="859" y="898"/>
                </a:cubicBezTo>
                <a:cubicBezTo>
                  <a:pt x="870" y="902"/>
                  <a:pt x="879" y="903"/>
                  <a:pt x="887" y="901"/>
                </a:cubicBezTo>
                <a:cubicBezTo>
                  <a:pt x="896" y="899"/>
                  <a:pt x="903" y="894"/>
                  <a:pt x="910" y="887"/>
                </a:cubicBezTo>
                <a:cubicBezTo>
                  <a:pt x="916" y="881"/>
                  <a:pt x="920" y="876"/>
                  <a:pt x="922" y="870"/>
                </a:cubicBezTo>
                <a:cubicBezTo>
                  <a:pt x="924" y="864"/>
                  <a:pt x="926" y="858"/>
                  <a:pt x="925" y="851"/>
                </a:cubicBezTo>
                <a:cubicBezTo>
                  <a:pt x="925" y="845"/>
                  <a:pt x="923" y="838"/>
                  <a:pt x="920" y="830"/>
                </a:cubicBezTo>
                <a:cubicBezTo>
                  <a:pt x="917" y="823"/>
                  <a:pt x="912" y="815"/>
                  <a:pt x="907" y="807"/>
                </a:cubicBezTo>
                <a:cubicBezTo>
                  <a:pt x="901" y="799"/>
                  <a:pt x="894" y="790"/>
                  <a:pt x="886" y="781"/>
                </a:cubicBezTo>
                <a:cubicBezTo>
                  <a:pt x="878" y="772"/>
                  <a:pt x="868" y="762"/>
                  <a:pt x="858" y="751"/>
                </a:cubicBezTo>
                <a:close/>
                <a:moveTo>
                  <a:pt x="1163" y="819"/>
                </a:moveTo>
                <a:cubicBezTo>
                  <a:pt x="1164" y="821"/>
                  <a:pt x="1164" y="824"/>
                  <a:pt x="1164" y="826"/>
                </a:cubicBezTo>
                <a:cubicBezTo>
                  <a:pt x="1164" y="828"/>
                  <a:pt x="1164" y="831"/>
                  <a:pt x="1162" y="833"/>
                </a:cubicBezTo>
                <a:cubicBezTo>
                  <a:pt x="1161" y="836"/>
                  <a:pt x="1159" y="839"/>
                  <a:pt x="1156" y="842"/>
                </a:cubicBezTo>
                <a:cubicBezTo>
                  <a:pt x="1154" y="846"/>
                  <a:pt x="1150" y="850"/>
                  <a:pt x="1146" y="854"/>
                </a:cubicBezTo>
                <a:cubicBezTo>
                  <a:pt x="1140" y="860"/>
                  <a:pt x="1135" y="864"/>
                  <a:pt x="1131" y="867"/>
                </a:cubicBezTo>
                <a:cubicBezTo>
                  <a:pt x="1127" y="870"/>
                  <a:pt x="1123" y="872"/>
                  <a:pt x="1120" y="873"/>
                </a:cubicBezTo>
                <a:cubicBezTo>
                  <a:pt x="1117" y="874"/>
                  <a:pt x="1115" y="873"/>
                  <a:pt x="1113" y="872"/>
                </a:cubicBezTo>
                <a:cubicBezTo>
                  <a:pt x="1111" y="870"/>
                  <a:pt x="1109" y="868"/>
                  <a:pt x="1108" y="865"/>
                </a:cubicBezTo>
                <a:lnTo>
                  <a:pt x="884" y="393"/>
                </a:lnTo>
                <a:cubicBezTo>
                  <a:pt x="882" y="391"/>
                  <a:pt x="882" y="389"/>
                  <a:pt x="882" y="386"/>
                </a:cubicBezTo>
                <a:cubicBezTo>
                  <a:pt x="882" y="384"/>
                  <a:pt x="882" y="382"/>
                  <a:pt x="883" y="379"/>
                </a:cubicBezTo>
                <a:cubicBezTo>
                  <a:pt x="885" y="376"/>
                  <a:pt x="887" y="373"/>
                  <a:pt x="889" y="370"/>
                </a:cubicBezTo>
                <a:cubicBezTo>
                  <a:pt x="892" y="366"/>
                  <a:pt x="896" y="362"/>
                  <a:pt x="900" y="358"/>
                </a:cubicBezTo>
                <a:cubicBezTo>
                  <a:pt x="906" y="352"/>
                  <a:pt x="911" y="348"/>
                  <a:pt x="915" y="345"/>
                </a:cubicBezTo>
                <a:cubicBezTo>
                  <a:pt x="919" y="342"/>
                  <a:pt x="923" y="340"/>
                  <a:pt x="925" y="339"/>
                </a:cubicBezTo>
                <a:cubicBezTo>
                  <a:pt x="928" y="339"/>
                  <a:pt x="931" y="339"/>
                  <a:pt x="933" y="340"/>
                </a:cubicBezTo>
                <a:cubicBezTo>
                  <a:pt x="935" y="342"/>
                  <a:pt x="937" y="344"/>
                  <a:pt x="938" y="347"/>
                </a:cubicBezTo>
                <a:lnTo>
                  <a:pt x="1163" y="819"/>
                </a:lnTo>
                <a:close/>
                <a:moveTo>
                  <a:pt x="1306" y="298"/>
                </a:moveTo>
                <a:cubicBezTo>
                  <a:pt x="1328" y="319"/>
                  <a:pt x="1345" y="340"/>
                  <a:pt x="1359" y="361"/>
                </a:cubicBezTo>
                <a:cubicBezTo>
                  <a:pt x="1373" y="382"/>
                  <a:pt x="1382" y="402"/>
                  <a:pt x="1386" y="422"/>
                </a:cubicBezTo>
                <a:cubicBezTo>
                  <a:pt x="1391" y="442"/>
                  <a:pt x="1390" y="462"/>
                  <a:pt x="1384" y="481"/>
                </a:cubicBezTo>
                <a:cubicBezTo>
                  <a:pt x="1378" y="500"/>
                  <a:pt x="1366" y="518"/>
                  <a:pt x="1348" y="536"/>
                </a:cubicBezTo>
                <a:cubicBezTo>
                  <a:pt x="1329" y="555"/>
                  <a:pt x="1311" y="567"/>
                  <a:pt x="1293" y="572"/>
                </a:cubicBezTo>
                <a:cubicBezTo>
                  <a:pt x="1274" y="578"/>
                  <a:pt x="1256" y="579"/>
                  <a:pt x="1237" y="574"/>
                </a:cubicBezTo>
                <a:cubicBezTo>
                  <a:pt x="1218" y="569"/>
                  <a:pt x="1199" y="560"/>
                  <a:pt x="1179" y="545"/>
                </a:cubicBezTo>
                <a:cubicBezTo>
                  <a:pt x="1159" y="531"/>
                  <a:pt x="1138" y="513"/>
                  <a:pt x="1117" y="492"/>
                </a:cubicBezTo>
                <a:cubicBezTo>
                  <a:pt x="1095" y="470"/>
                  <a:pt x="1078" y="449"/>
                  <a:pt x="1064" y="428"/>
                </a:cubicBezTo>
                <a:cubicBezTo>
                  <a:pt x="1050" y="408"/>
                  <a:pt x="1041" y="387"/>
                  <a:pt x="1037" y="367"/>
                </a:cubicBezTo>
                <a:cubicBezTo>
                  <a:pt x="1032" y="347"/>
                  <a:pt x="1033" y="328"/>
                  <a:pt x="1039" y="309"/>
                </a:cubicBezTo>
                <a:cubicBezTo>
                  <a:pt x="1045" y="290"/>
                  <a:pt x="1057" y="271"/>
                  <a:pt x="1075" y="253"/>
                </a:cubicBezTo>
                <a:cubicBezTo>
                  <a:pt x="1094" y="235"/>
                  <a:pt x="1112" y="223"/>
                  <a:pt x="1130" y="217"/>
                </a:cubicBezTo>
                <a:cubicBezTo>
                  <a:pt x="1149" y="211"/>
                  <a:pt x="1167" y="211"/>
                  <a:pt x="1186" y="216"/>
                </a:cubicBezTo>
                <a:cubicBezTo>
                  <a:pt x="1205" y="220"/>
                  <a:pt x="1224" y="230"/>
                  <a:pt x="1244" y="244"/>
                </a:cubicBezTo>
                <a:cubicBezTo>
                  <a:pt x="1264" y="258"/>
                  <a:pt x="1285" y="276"/>
                  <a:pt x="1306" y="298"/>
                </a:cubicBezTo>
                <a:close/>
                <a:moveTo>
                  <a:pt x="1254" y="356"/>
                </a:moveTo>
                <a:cubicBezTo>
                  <a:pt x="1241" y="343"/>
                  <a:pt x="1230" y="332"/>
                  <a:pt x="1219" y="323"/>
                </a:cubicBezTo>
                <a:cubicBezTo>
                  <a:pt x="1209" y="314"/>
                  <a:pt x="1199" y="306"/>
                  <a:pt x="1191" y="301"/>
                </a:cubicBezTo>
                <a:cubicBezTo>
                  <a:pt x="1182" y="295"/>
                  <a:pt x="1174" y="291"/>
                  <a:pt x="1167" y="288"/>
                </a:cubicBezTo>
                <a:cubicBezTo>
                  <a:pt x="1160" y="285"/>
                  <a:pt x="1153" y="284"/>
                  <a:pt x="1147" y="284"/>
                </a:cubicBezTo>
                <a:cubicBezTo>
                  <a:pt x="1141" y="284"/>
                  <a:pt x="1136" y="285"/>
                  <a:pt x="1131" y="288"/>
                </a:cubicBezTo>
                <a:cubicBezTo>
                  <a:pt x="1126" y="290"/>
                  <a:pt x="1121" y="294"/>
                  <a:pt x="1116" y="299"/>
                </a:cubicBezTo>
                <a:cubicBezTo>
                  <a:pt x="1108" y="307"/>
                  <a:pt x="1103" y="316"/>
                  <a:pt x="1102" y="325"/>
                </a:cubicBezTo>
                <a:cubicBezTo>
                  <a:pt x="1100" y="334"/>
                  <a:pt x="1102" y="344"/>
                  <a:pt x="1107" y="355"/>
                </a:cubicBezTo>
                <a:cubicBezTo>
                  <a:pt x="1112" y="366"/>
                  <a:pt x="1119" y="378"/>
                  <a:pt x="1130" y="391"/>
                </a:cubicBezTo>
                <a:cubicBezTo>
                  <a:pt x="1140" y="404"/>
                  <a:pt x="1153" y="418"/>
                  <a:pt x="1169" y="434"/>
                </a:cubicBezTo>
                <a:cubicBezTo>
                  <a:pt x="1188" y="453"/>
                  <a:pt x="1204" y="468"/>
                  <a:pt x="1218" y="479"/>
                </a:cubicBezTo>
                <a:cubicBezTo>
                  <a:pt x="1232" y="490"/>
                  <a:pt x="1245" y="498"/>
                  <a:pt x="1255" y="502"/>
                </a:cubicBezTo>
                <a:cubicBezTo>
                  <a:pt x="1266" y="506"/>
                  <a:pt x="1275" y="507"/>
                  <a:pt x="1283" y="505"/>
                </a:cubicBezTo>
                <a:cubicBezTo>
                  <a:pt x="1292" y="503"/>
                  <a:pt x="1299" y="498"/>
                  <a:pt x="1306" y="491"/>
                </a:cubicBezTo>
                <a:cubicBezTo>
                  <a:pt x="1312" y="485"/>
                  <a:pt x="1316" y="480"/>
                  <a:pt x="1318" y="474"/>
                </a:cubicBezTo>
                <a:cubicBezTo>
                  <a:pt x="1320" y="468"/>
                  <a:pt x="1322" y="462"/>
                  <a:pt x="1321" y="455"/>
                </a:cubicBezTo>
                <a:cubicBezTo>
                  <a:pt x="1321" y="449"/>
                  <a:pt x="1319" y="442"/>
                  <a:pt x="1316" y="434"/>
                </a:cubicBezTo>
                <a:cubicBezTo>
                  <a:pt x="1313" y="427"/>
                  <a:pt x="1308" y="419"/>
                  <a:pt x="1303" y="411"/>
                </a:cubicBezTo>
                <a:cubicBezTo>
                  <a:pt x="1297" y="403"/>
                  <a:pt x="1290" y="394"/>
                  <a:pt x="1282" y="385"/>
                </a:cubicBezTo>
                <a:cubicBezTo>
                  <a:pt x="1274" y="376"/>
                  <a:pt x="1264" y="366"/>
                  <a:pt x="1254" y="356"/>
                </a:cubicBezTo>
                <a:close/>
                <a:moveTo>
                  <a:pt x="1505" y="77"/>
                </a:moveTo>
                <a:cubicBezTo>
                  <a:pt x="1516" y="87"/>
                  <a:pt x="1527" y="99"/>
                  <a:pt x="1537" y="112"/>
                </a:cubicBezTo>
                <a:cubicBezTo>
                  <a:pt x="1548" y="125"/>
                  <a:pt x="1557" y="138"/>
                  <a:pt x="1565" y="153"/>
                </a:cubicBezTo>
                <a:cubicBezTo>
                  <a:pt x="1573" y="167"/>
                  <a:pt x="1580" y="182"/>
                  <a:pt x="1584" y="197"/>
                </a:cubicBezTo>
                <a:cubicBezTo>
                  <a:pt x="1589" y="213"/>
                  <a:pt x="1591" y="229"/>
                  <a:pt x="1590" y="245"/>
                </a:cubicBezTo>
                <a:cubicBezTo>
                  <a:pt x="1589" y="261"/>
                  <a:pt x="1584" y="278"/>
                  <a:pt x="1576" y="294"/>
                </a:cubicBezTo>
                <a:cubicBezTo>
                  <a:pt x="1568" y="311"/>
                  <a:pt x="1556" y="328"/>
                  <a:pt x="1539" y="345"/>
                </a:cubicBezTo>
                <a:cubicBezTo>
                  <a:pt x="1533" y="351"/>
                  <a:pt x="1527" y="356"/>
                  <a:pt x="1520" y="361"/>
                </a:cubicBezTo>
                <a:cubicBezTo>
                  <a:pt x="1513" y="366"/>
                  <a:pt x="1507" y="371"/>
                  <a:pt x="1501" y="374"/>
                </a:cubicBezTo>
                <a:cubicBezTo>
                  <a:pt x="1495" y="378"/>
                  <a:pt x="1489" y="381"/>
                  <a:pt x="1485" y="383"/>
                </a:cubicBezTo>
                <a:cubicBezTo>
                  <a:pt x="1480" y="385"/>
                  <a:pt x="1476" y="386"/>
                  <a:pt x="1473" y="386"/>
                </a:cubicBezTo>
                <a:cubicBezTo>
                  <a:pt x="1470" y="386"/>
                  <a:pt x="1467" y="385"/>
                  <a:pt x="1463" y="383"/>
                </a:cubicBezTo>
                <a:cubicBezTo>
                  <a:pt x="1460" y="381"/>
                  <a:pt x="1456" y="377"/>
                  <a:pt x="1451" y="372"/>
                </a:cubicBezTo>
                <a:cubicBezTo>
                  <a:pt x="1446" y="368"/>
                  <a:pt x="1443" y="364"/>
                  <a:pt x="1440" y="361"/>
                </a:cubicBezTo>
                <a:cubicBezTo>
                  <a:pt x="1437" y="358"/>
                  <a:pt x="1436" y="355"/>
                  <a:pt x="1435" y="353"/>
                </a:cubicBezTo>
                <a:cubicBezTo>
                  <a:pt x="1434" y="351"/>
                  <a:pt x="1434" y="349"/>
                  <a:pt x="1434" y="348"/>
                </a:cubicBezTo>
                <a:cubicBezTo>
                  <a:pt x="1435" y="347"/>
                  <a:pt x="1435" y="345"/>
                  <a:pt x="1437" y="344"/>
                </a:cubicBezTo>
                <a:cubicBezTo>
                  <a:pt x="1438" y="342"/>
                  <a:pt x="1441" y="340"/>
                  <a:pt x="1445" y="338"/>
                </a:cubicBezTo>
                <a:cubicBezTo>
                  <a:pt x="1449" y="336"/>
                  <a:pt x="1454" y="334"/>
                  <a:pt x="1459" y="331"/>
                </a:cubicBezTo>
                <a:cubicBezTo>
                  <a:pt x="1465" y="328"/>
                  <a:pt x="1471" y="324"/>
                  <a:pt x="1478" y="319"/>
                </a:cubicBezTo>
                <a:cubicBezTo>
                  <a:pt x="1484" y="315"/>
                  <a:pt x="1491" y="309"/>
                  <a:pt x="1497" y="302"/>
                </a:cubicBezTo>
                <a:cubicBezTo>
                  <a:pt x="1509" y="291"/>
                  <a:pt x="1517" y="279"/>
                  <a:pt x="1521" y="267"/>
                </a:cubicBezTo>
                <a:cubicBezTo>
                  <a:pt x="1525" y="254"/>
                  <a:pt x="1525" y="242"/>
                  <a:pt x="1523" y="230"/>
                </a:cubicBezTo>
                <a:cubicBezTo>
                  <a:pt x="1521" y="218"/>
                  <a:pt x="1517" y="206"/>
                  <a:pt x="1510" y="195"/>
                </a:cubicBezTo>
                <a:cubicBezTo>
                  <a:pt x="1503" y="183"/>
                  <a:pt x="1495" y="172"/>
                  <a:pt x="1485" y="162"/>
                </a:cubicBezTo>
                <a:cubicBezTo>
                  <a:pt x="1482" y="172"/>
                  <a:pt x="1478" y="183"/>
                  <a:pt x="1472" y="195"/>
                </a:cubicBezTo>
                <a:cubicBezTo>
                  <a:pt x="1466" y="207"/>
                  <a:pt x="1457" y="219"/>
                  <a:pt x="1446" y="230"/>
                </a:cubicBezTo>
                <a:cubicBezTo>
                  <a:pt x="1431" y="245"/>
                  <a:pt x="1418" y="255"/>
                  <a:pt x="1404" y="261"/>
                </a:cubicBezTo>
                <a:cubicBezTo>
                  <a:pt x="1390" y="267"/>
                  <a:pt x="1377" y="270"/>
                  <a:pt x="1363" y="269"/>
                </a:cubicBezTo>
                <a:cubicBezTo>
                  <a:pt x="1350" y="268"/>
                  <a:pt x="1337" y="264"/>
                  <a:pt x="1324" y="257"/>
                </a:cubicBezTo>
                <a:cubicBezTo>
                  <a:pt x="1311" y="250"/>
                  <a:pt x="1298" y="240"/>
                  <a:pt x="1286" y="227"/>
                </a:cubicBezTo>
                <a:cubicBezTo>
                  <a:pt x="1272" y="214"/>
                  <a:pt x="1262" y="199"/>
                  <a:pt x="1255" y="184"/>
                </a:cubicBezTo>
                <a:cubicBezTo>
                  <a:pt x="1248" y="169"/>
                  <a:pt x="1244" y="153"/>
                  <a:pt x="1243" y="137"/>
                </a:cubicBezTo>
                <a:cubicBezTo>
                  <a:pt x="1243" y="121"/>
                  <a:pt x="1246" y="105"/>
                  <a:pt x="1254" y="89"/>
                </a:cubicBezTo>
                <a:cubicBezTo>
                  <a:pt x="1261" y="72"/>
                  <a:pt x="1272" y="56"/>
                  <a:pt x="1288" y="41"/>
                </a:cubicBezTo>
                <a:cubicBezTo>
                  <a:pt x="1300" y="28"/>
                  <a:pt x="1312" y="19"/>
                  <a:pt x="1325" y="13"/>
                </a:cubicBezTo>
                <a:cubicBezTo>
                  <a:pt x="1337" y="6"/>
                  <a:pt x="1349" y="2"/>
                  <a:pt x="1361" y="1"/>
                </a:cubicBezTo>
                <a:cubicBezTo>
                  <a:pt x="1373" y="0"/>
                  <a:pt x="1385" y="1"/>
                  <a:pt x="1397" y="4"/>
                </a:cubicBezTo>
                <a:cubicBezTo>
                  <a:pt x="1410" y="7"/>
                  <a:pt x="1422" y="12"/>
                  <a:pt x="1434" y="19"/>
                </a:cubicBezTo>
                <a:cubicBezTo>
                  <a:pt x="1446" y="26"/>
                  <a:pt x="1457" y="34"/>
                  <a:pt x="1469" y="44"/>
                </a:cubicBezTo>
                <a:cubicBezTo>
                  <a:pt x="1481" y="54"/>
                  <a:pt x="1493" y="65"/>
                  <a:pt x="1505" y="77"/>
                </a:cubicBezTo>
                <a:close/>
                <a:moveTo>
                  <a:pt x="1444" y="123"/>
                </a:moveTo>
                <a:cubicBezTo>
                  <a:pt x="1429" y="108"/>
                  <a:pt x="1416" y="97"/>
                  <a:pt x="1404" y="89"/>
                </a:cubicBezTo>
                <a:cubicBezTo>
                  <a:pt x="1392" y="80"/>
                  <a:pt x="1382" y="75"/>
                  <a:pt x="1373" y="72"/>
                </a:cubicBezTo>
                <a:cubicBezTo>
                  <a:pt x="1364" y="70"/>
                  <a:pt x="1355" y="70"/>
                  <a:pt x="1348" y="72"/>
                </a:cubicBezTo>
                <a:cubicBezTo>
                  <a:pt x="1340" y="74"/>
                  <a:pt x="1333" y="79"/>
                  <a:pt x="1327" y="86"/>
                </a:cubicBezTo>
                <a:cubicBezTo>
                  <a:pt x="1320" y="92"/>
                  <a:pt x="1316" y="99"/>
                  <a:pt x="1313" y="106"/>
                </a:cubicBezTo>
                <a:cubicBezTo>
                  <a:pt x="1311" y="113"/>
                  <a:pt x="1310" y="120"/>
                  <a:pt x="1311" y="127"/>
                </a:cubicBezTo>
                <a:cubicBezTo>
                  <a:pt x="1312" y="134"/>
                  <a:pt x="1315" y="142"/>
                  <a:pt x="1319" y="149"/>
                </a:cubicBezTo>
                <a:cubicBezTo>
                  <a:pt x="1323" y="156"/>
                  <a:pt x="1329" y="163"/>
                  <a:pt x="1335" y="170"/>
                </a:cubicBezTo>
                <a:cubicBezTo>
                  <a:pt x="1343" y="177"/>
                  <a:pt x="1350" y="183"/>
                  <a:pt x="1357" y="187"/>
                </a:cubicBezTo>
                <a:cubicBezTo>
                  <a:pt x="1364" y="191"/>
                  <a:pt x="1370" y="194"/>
                  <a:pt x="1377" y="195"/>
                </a:cubicBezTo>
                <a:cubicBezTo>
                  <a:pt x="1383" y="196"/>
                  <a:pt x="1390" y="195"/>
                  <a:pt x="1396" y="192"/>
                </a:cubicBezTo>
                <a:cubicBezTo>
                  <a:pt x="1402" y="189"/>
                  <a:pt x="1409" y="185"/>
                  <a:pt x="1415" y="178"/>
                </a:cubicBezTo>
                <a:cubicBezTo>
                  <a:pt x="1423" y="170"/>
                  <a:pt x="1430" y="161"/>
                  <a:pt x="1434" y="152"/>
                </a:cubicBezTo>
                <a:cubicBezTo>
                  <a:pt x="1439" y="142"/>
                  <a:pt x="1442" y="133"/>
                  <a:pt x="1444" y="12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0" name="Freeform 89">
            <a:extLst>
              <a:ext uri="{FF2B5EF4-FFF2-40B4-BE49-F238E27FC236}">
                <a16:creationId xmlns:a16="http://schemas.microsoft.com/office/drawing/2014/main" id="{E68445A1-0952-46A1-0BC4-E9AC82D0BFAE}"/>
              </a:ext>
            </a:extLst>
          </p:cNvPr>
          <p:cNvSpPr>
            <a:spLocks noEditPoints="1"/>
          </p:cNvSpPr>
          <p:nvPr/>
        </p:nvSpPr>
        <p:spPr bwMode="auto">
          <a:xfrm>
            <a:off x="1880767" y="4568825"/>
            <a:ext cx="484608" cy="379019"/>
          </a:xfrm>
          <a:custGeom>
            <a:avLst/>
            <a:gdLst>
              <a:gd name="T0" fmla="*/ 225 w 1605"/>
              <a:gd name="T1" fmla="*/ 1240 h 1597"/>
              <a:gd name="T2" fmla="*/ 318 w 1605"/>
              <a:gd name="T3" fmla="*/ 1573 h 1597"/>
              <a:gd name="T4" fmla="*/ 162 w 1605"/>
              <a:gd name="T5" fmla="*/ 1284 h 1597"/>
              <a:gd name="T6" fmla="*/ 1 w 1605"/>
              <a:gd name="T7" fmla="*/ 1362 h 1597"/>
              <a:gd name="T8" fmla="*/ 176 w 1605"/>
              <a:gd name="T9" fmla="*/ 1184 h 1597"/>
              <a:gd name="T10" fmla="*/ 565 w 1605"/>
              <a:gd name="T11" fmla="*/ 1444 h 1597"/>
              <a:gd name="T12" fmla="*/ 516 w 1605"/>
              <a:gd name="T13" fmla="*/ 1483 h 1597"/>
              <a:gd name="T14" fmla="*/ 292 w 1605"/>
              <a:gd name="T15" fmla="*/ 981 h 1597"/>
              <a:gd name="T16" fmla="*/ 341 w 1605"/>
              <a:gd name="T17" fmla="*/ 958 h 1597"/>
              <a:gd name="T18" fmla="*/ 833 w 1605"/>
              <a:gd name="T19" fmla="*/ 1053 h 1597"/>
              <a:gd name="T20" fmla="*/ 649 w 1605"/>
              <a:gd name="T21" fmla="*/ 1217 h 1597"/>
              <a:gd name="T22" fmla="*/ 614 w 1605"/>
              <a:gd name="T23" fmla="*/ 1157 h 1597"/>
              <a:gd name="T24" fmla="*/ 573 w 1605"/>
              <a:gd name="T25" fmla="*/ 935 h 1597"/>
              <a:gd name="T26" fmla="*/ 487 w 1605"/>
              <a:gd name="T27" fmla="*/ 960 h 1597"/>
              <a:gd name="T28" fmla="*/ 457 w 1605"/>
              <a:gd name="T29" fmla="*/ 1013 h 1597"/>
              <a:gd name="T30" fmla="*/ 421 w 1605"/>
              <a:gd name="T31" fmla="*/ 975 h 1597"/>
              <a:gd name="T32" fmla="*/ 472 w 1605"/>
              <a:gd name="T33" fmla="*/ 870 h 1597"/>
              <a:gd name="T34" fmla="*/ 649 w 1605"/>
              <a:gd name="T35" fmla="*/ 886 h 1597"/>
              <a:gd name="T36" fmla="*/ 785 w 1605"/>
              <a:gd name="T37" fmla="*/ 1015 h 1597"/>
              <a:gd name="T38" fmla="*/ 1032 w 1605"/>
              <a:gd name="T39" fmla="*/ 812 h 1597"/>
              <a:gd name="T40" fmla="*/ 891 w 1605"/>
              <a:gd name="T41" fmla="*/ 997 h 1597"/>
              <a:gd name="T42" fmla="*/ 840 w 1605"/>
              <a:gd name="T43" fmla="*/ 979 h 1597"/>
              <a:gd name="T44" fmla="*/ 822 w 1605"/>
              <a:gd name="T45" fmla="*/ 797 h 1597"/>
              <a:gd name="T46" fmla="*/ 756 w 1605"/>
              <a:gd name="T47" fmla="*/ 705 h 1597"/>
              <a:gd name="T48" fmla="*/ 687 w 1605"/>
              <a:gd name="T49" fmla="*/ 788 h 1597"/>
              <a:gd name="T50" fmla="*/ 651 w 1605"/>
              <a:gd name="T51" fmla="*/ 781 h 1597"/>
              <a:gd name="T52" fmla="*/ 638 w 1605"/>
              <a:gd name="T53" fmla="*/ 736 h 1597"/>
              <a:gd name="T54" fmla="*/ 770 w 1605"/>
              <a:gd name="T55" fmla="*/ 613 h 1597"/>
              <a:gd name="T56" fmla="*/ 891 w 1605"/>
              <a:gd name="T57" fmla="*/ 763 h 1597"/>
              <a:gd name="T58" fmla="*/ 1012 w 1605"/>
              <a:gd name="T59" fmla="*/ 798 h 1597"/>
              <a:gd name="T60" fmla="*/ 1176 w 1605"/>
              <a:gd name="T61" fmla="*/ 833 h 1597"/>
              <a:gd name="T62" fmla="*/ 1127 w 1605"/>
              <a:gd name="T63" fmla="*/ 872 h 1597"/>
              <a:gd name="T64" fmla="*/ 903 w 1605"/>
              <a:gd name="T65" fmla="*/ 370 h 1597"/>
              <a:gd name="T66" fmla="*/ 952 w 1605"/>
              <a:gd name="T67" fmla="*/ 347 h 1597"/>
              <a:gd name="T68" fmla="*/ 1398 w 1605"/>
              <a:gd name="T69" fmla="*/ 481 h 1597"/>
              <a:gd name="T70" fmla="*/ 1131 w 1605"/>
              <a:gd name="T71" fmla="*/ 492 h 1597"/>
              <a:gd name="T72" fmla="*/ 1144 w 1605"/>
              <a:gd name="T73" fmla="*/ 217 h 1597"/>
              <a:gd name="T74" fmla="*/ 1233 w 1605"/>
              <a:gd name="T75" fmla="*/ 323 h 1597"/>
              <a:gd name="T76" fmla="*/ 1130 w 1605"/>
              <a:gd name="T77" fmla="*/ 299 h 1597"/>
              <a:gd name="T78" fmla="*/ 1232 w 1605"/>
              <a:gd name="T79" fmla="*/ 479 h 1597"/>
              <a:gd name="T80" fmla="*/ 1335 w 1605"/>
              <a:gd name="T81" fmla="*/ 455 h 1597"/>
              <a:gd name="T82" fmla="*/ 1519 w 1605"/>
              <a:gd name="T83" fmla="*/ 77 h 1597"/>
              <a:gd name="T84" fmla="*/ 1590 w 1605"/>
              <a:gd name="T85" fmla="*/ 294 h 1597"/>
              <a:gd name="T86" fmla="*/ 1487 w 1605"/>
              <a:gd name="T87" fmla="*/ 386 h 1597"/>
              <a:gd name="T88" fmla="*/ 1448 w 1605"/>
              <a:gd name="T89" fmla="*/ 348 h 1597"/>
              <a:gd name="T90" fmla="*/ 1511 w 1605"/>
              <a:gd name="T91" fmla="*/ 302 h 1597"/>
              <a:gd name="T92" fmla="*/ 1486 w 1605"/>
              <a:gd name="T93" fmla="*/ 195 h 1597"/>
              <a:gd name="T94" fmla="*/ 1300 w 1605"/>
              <a:gd name="T95" fmla="*/ 227 h 1597"/>
              <a:gd name="T96" fmla="*/ 1339 w 1605"/>
              <a:gd name="T97" fmla="*/ 13 h 1597"/>
              <a:gd name="T98" fmla="*/ 1519 w 1605"/>
              <a:gd name="T99" fmla="*/ 77 h 1597"/>
              <a:gd name="T100" fmla="*/ 1341 w 1605"/>
              <a:gd name="T101" fmla="*/ 86 h 1597"/>
              <a:gd name="T102" fmla="*/ 1371 w 1605"/>
              <a:gd name="T103" fmla="*/ 187 h 1597"/>
              <a:gd name="T104" fmla="*/ 1458 w 1605"/>
              <a:gd name="T105" fmla="*/ 123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05" h="1597">
                <a:moveTo>
                  <a:pt x="198" y="1200"/>
                </a:moveTo>
                <a:cubicBezTo>
                  <a:pt x="202" y="1204"/>
                  <a:pt x="205" y="1208"/>
                  <a:pt x="208" y="1211"/>
                </a:cubicBezTo>
                <a:cubicBezTo>
                  <a:pt x="210" y="1215"/>
                  <a:pt x="213" y="1218"/>
                  <a:pt x="215" y="1221"/>
                </a:cubicBezTo>
                <a:cubicBezTo>
                  <a:pt x="217" y="1224"/>
                  <a:pt x="219" y="1227"/>
                  <a:pt x="220" y="1230"/>
                </a:cubicBezTo>
                <a:cubicBezTo>
                  <a:pt x="222" y="1233"/>
                  <a:pt x="223" y="1236"/>
                  <a:pt x="225" y="1240"/>
                </a:cubicBezTo>
                <a:lnTo>
                  <a:pt x="341" y="1533"/>
                </a:lnTo>
                <a:cubicBezTo>
                  <a:pt x="342" y="1536"/>
                  <a:pt x="342" y="1538"/>
                  <a:pt x="342" y="1540"/>
                </a:cubicBezTo>
                <a:cubicBezTo>
                  <a:pt x="342" y="1543"/>
                  <a:pt x="341" y="1546"/>
                  <a:pt x="339" y="1549"/>
                </a:cubicBezTo>
                <a:cubicBezTo>
                  <a:pt x="337" y="1552"/>
                  <a:pt x="335" y="1555"/>
                  <a:pt x="331" y="1559"/>
                </a:cubicBezTo>
                <a:cubicBezTo>
                  <a:pt x="328" y="1563"/>
                  <a:pt x="323" y="1567"/>
                  <a:pt x="318" y="1573"/>
                </a:cubicBezTo>
                <a:cubicBezTo>
                  <a:pt x="311" y="1580"/>
                  <a:pt x="305" y="1586"/>
                  <a:pt x="300" y="1589"/>
                </a:cubicBezTo>
                <a:cubicBezTo>
                  <a:pt x="295" y="1593"/>
                  <a:pt x="291" y="1596"/>
                  <a:pt x="288" y="1597"/>
                </a:cubicBezTo>
                <a:cubicBezTo>
                  <a:pt x="285" y="1597"/>
                  <a:pt x="283" y="1597"/>
                  <a:pt x="281" y="1596"/>
                </a:cubicBezTo>
                <a:cubicBezTo>
                  <a:pt x="279" y="1594"/>
                  <a:pt x="278" y="1592"/>
                  <a:pt x="277" y="1588"/>
                </a:cubicBezTo>
                <a:lnTo>
                  <a:pt x="162" y="1284"/>
                </a:lnTo>
                <a:lnTo>
                  <a:pt x="50" y="1397"/>
                </a:lnTo>
                <a:cubicBezTo>
                  <a:pt x="47" y="1400"/>
                  <a:pt x="43" y="1400"/>
                  <a:pt x="37" y="1398"/>
                </a:cubicBezTo>
                <a:cubicBezTo>
                  <a:pt x="32" y="1396"/>
                  <a:pt x="25" y="1390"/>
                  <a:pt x="17" y="1382"/>
                </a:cubicBezTo>
                <a:cubicBezTo>
                  <a:pt x="13" y="1378"/>
                  <a:pt x="9" y="1374"/>
                  <a:pt x="7" y="1371"/>
                </a:cubicBezTo>
                <a:cubicBezTo>
                  <a:pt x="4" y="1367"/>
                  <a:pt x="3" y="1364"/>
                  <a:pt x="1" y="1362"/>
                </a:cubicBezTo>
                <a:cubicBezTo>
                  <a:pt x="0" y="1359"/>
                  <a:pt x="0" y="1357"/>
                  <a:pt x="0" y="1355"/>
                </a:cubicBezTo>
                <a:cubicBezTo>
                  <a:pt x="0" y="1353"/>
                  <a:pt x="1" y="1351"/>
                  <a:pt x="2" y="1350"/>
                </a:cubicBezTo>
                <a:lnTo>
                  <a:pt x="162" y="1190"/>
                </a:lnTo>
                <a:cubicBezTo>
                  <a:pt x="164" y="1188"/>
                  <a:pt x="166" y="1186"/>
                  <a:pt x="169" y="1185"/>
                </a:cubicBezTo>
                <a:cubicBezTo>
                  <a:pt x="171" y="1184"/>
                  <a:pt x="173" y="1184"/>
                  <a:pt x="176" y="1184"/>
                </a:cubicBezTo>
                <a:cubicBezTo>
                  <a:pt x="178" y="1185"/>
                  <a:pt x="181" y="1187"/>
                  <a:pt x="185" y="1189"/>
                </a:cubicBezTo>
                <a:cubicBezTo>
                  <a:pt x="188" y="1192"/>
                  <a:pt x="193" y="1195"/>
                  <a:pt x="198" y="1200"/>
                </a:cubicBezTo>
                <a:close/>
                <a:moveTo>
                  <a:pt x="566" y="1430"/>
                </a:moveTo>
                <a:cubicBezTo>
                  <a:pt x="567" y="1432"/>
                  <a:pt x="567" y="1435"/>
                  <a:pt x="567" y="1437"/>
                </a:cubicBezTo>
                <a:cubicBezTo>
                  <a:pt x="567" y="1439"/>
                  <a:pt x="567" y="1442"/>
                  <a:pt x="565" y="1444"/>
                </a:cubicBezTo>
                <a:cubicBezTo>
                  <a:pt x="564" y="1447"/>
                  <a:pt x="562" y="1450"/>
                  <a:pt x="559" y="1453"/>
                </a:cubicBezTo>
                <a:cubicBezTo>
                  <a:pt x="557" y="1457"/>
                  <a:pt x="553" y="1460"/>
                  <a:pt x="549" y="1465"/>
                </a:cubicBezTo>
                <a:cubicBezTo>
                  <a:pt x="543" y="1471"/>
                  <a:pt x="538" y="1475"/>
                  <a:pt x="534" y="1478"/>
                </a:cubicBezTo>
                <a:cubicBezTo>
                  <a:pt x="530" y="1481"/>
                  <a:pt x="526" y="1483"/>
                  <a:pt x="523" y="1484"/>
                </a:cubicBezTo>
                <a:cubicBezTo>
                  <a:pt x="520" y="1485"/>
                  <a:pt x="518" y="1484"/>
                  <a:pt x="516" y="1483"/>
                </a:cubicBezTo>
                <a:cubicBezTo>
                  <a:pt x="514" y="1481"/>
                  <a:pt x="512" y="1479"/>
                  <a:pt x="511" y="1476"/>
                </a:cubicBezTo>
                <a:lnTo>
                  <a:pt x="287" y="1004"/>
                </a:lnTo>
                <a:cubicBezTo>
                  <a:pt x="285" y="1002"/>
                  <a:pt x="285" y="999"/>
                  <a:pt x="285" y="997"/>
                </a:cubicBezTo>
                <a:cubicBezTo>
                  <a:pt x="285" y="995"/>
                  <a:pt x="285" y="992"/>
                  <a:pt x="286" y="990"/>
                </a:cubicBezTo>
                <a:cubicBezTo>
                  <a:pt x="288" y="987"/>
                  <a:pt x="290" y="984"/>
                  <a:pt x="292" y="981"/>
                </a:cubicBezTo>
                <a:cubicBezTo>
                  <a:pt x="295" y="977"/>
                  <a:pt x="299" y="973"/>
                  <a:pt x="303" y="969"/>
                </a:cubicBezTo>
                <a:cubicBezTo>
                  <a:pt x="309" y="963"/>
                  <a:pt x="314" y="959"/>
                  <a:pt x="318" y="956"/>
                </a:cubicBezTo>
                <a:cubicBezTo>
                  <a:pt x="322" y="953"/>
                  <a:pt x="326" y="951"/>
                  <a:pt x="328" y="950"/>
                </a:cubicBezTo>
                <a:cubicBezTo>
                  <a:pt x="331" y="950"/>
                  <a:pt x="334" y="950"/>
                  <a:pt x="336" y="951"/>
                </a:cubicBezTo>
                <a:cubicBezTo>
                  <a:pt x="338" y="953"/>
                  <a:pt x="340" y="955"/>
                  <a:pt x="341" y="958"/>
                </a:cubicBezTo>
                <a:lnTo>
                  <a:pt x="566" y="1430"/>
                </a:lnTo>
                <a:close/>
                <a:moveTo>
                  <a:pt x="817" y="1027"/>
                </a:moveTo>
                <a:cubicBezTo>
                  <a:pt x="821" y="1031"/>
                  <a:pt x="824" y="1035"/>
                  <a:pt x="826" y="1038"/>
                </a:cubicBezTo>
                <a:cubicBezTo>
                  <a:pt x="829" y="1041"/>
                  <a:pt x="831" y="1044"/>
                  <a:pt x="832" y="1046"/>
                </a:cubicBezTo>
                <a:cubicBezTo>
                  <a:pt x="833" y="1049"/>
                  <a:pt x="833" y="1051"/>
                  <a:pt x="833" y="1053"/>
                </a:cubicBezTo>
                <a:cubicBezTo>
                  <a:pt x="833" y="1055"/>
                  <a:pt x="832" y="1056"/>
                  <a:pt x="830" y="1058"/>
                </a:cubicBezTo>
                <a:lnTo>
                  <a:pt x="676" y="1212"/>
                </a:lnTo>
                <a:cubicBezTo>
                  <a:pt x="673" y="1215"/>
                  <a:pt x="670" y="1217"/>
                  <a:pt x="668" y="1219"/>
                </a:cubicBezTo>
                <a:cubicBezTo>
                  <a:pt x="665" y="1221"/>
                  <a:pt x="662" y="1221"/>
                  <a:pt x="659" y="1221"/>
                </a:cubicBezTo>
                <a:cubicBezTo>
                  <a:pt x="656" y="1221"/>
                  <a:pt x="653" y="1220"/>
                  <a:pt x="649" y="1217"/>
                </a:cubicBezTo>
                <a:cubicBezTo>
                  <a:pt x="645" y="1215"/>
                  <a:pt x="641" y="1211"/>
                  <a:pt x="636" y="1206"/>
                </a:cubicBezTo>
                <a:cubicBezTo>
                  <a:pt x="632" y="1202"/>
                  <a:pt x="628" y="1198"/>
                  <a:pt x="625" y="1194"/>
                </a:cubicBezTo>
                <a:cubicBezTo>
                  <a:pt x="622" y="1190"/>
                  <a:pt x="620" y="1187"/>
                  <a:pt x="619" y="1183"/>
                </a:cubicBezTo>
                <a:cubicBezTo>
                  <a:pt x="617" y="1179"/>
                  <a:pt x="616" y="1175"/>
                  <a:pt x="616" y="1171"/>
                </a:cubicBezTo>
                <a:cubicBezTo>
                  <a:pt x="615" y="1167"/>
                  <a:pt x="614" y="1162"/>
                  <a:pt x="614" y="1157"/>
                </a:cubicBezTo>
                <a:lnTo>
                  <a:pt x="611" y="1061"/>
                </a:lnTo>
                <a:cubicBezTo>
                  <a:pt x="611" y="1042"/>
                  <a:pt x="609" y="1025"/>
                  <a:pt x="607" y="1012"/>
                </a:cubicBezTo>
                <a:cubicBezTo>
                  <a:pt x="605" y="998"/>
                  <a:pt x="602" y="986"/>
                  <a:pt x="598" y="977"/>
                </a:cubicBezTo>
                <a:cubicBezTo>
                  <a:pt x="595" y="967"/>
                  <a:pt x="591" y="959"/>
                  <a:pt x="587" y="952"/>
                </a:cubicBezTo>
                <a:cubicBezTo>
                  <a:pt x="583" y="945"/>
                  <a:pt x="578" y="940"/>
                  <a:pt x="573" y="935"/>
                </a:cubicBezTo>
                <a:cubicBezTo>
                  <a:pt x="568" y="930"/>
                  <a:pt x="563" y="926"/>
                  <a:pt x="558" y="924"/>
                </a:cubicBezTo>
                <a:cubicBezTo>
                  <a:pt x="552" y="921"/>
                  <a:pt x="547" y="920"/>
                  <a:pt x="541" y="920"/>
                </a:cubicBezTo>
                <a:cubicBezTo>
                  <a:pt x="535" y="919"/>
                  <a:pt x="529" y="921"/>
                  <a:pt x="523" y="923"/>
                </a:cubicBezTo>
                <a:cubicBezTo>
                  <a:pt x="517" y="926"/>
                  <a:pt x="511" y="930"/>
                  <a:pt x="505" y="936"/>
                </a:cubicBezTo>
                <a:cubicBezTo>
                  <a:pt x="497" y="944"/>
                  <a:pt x="491" y="952"/>
                  <a:pt x="487" y="960"/>
                </a:cubicBezTo>
                <a:cubicBezTo>
                  <a:pt x="482" y="969"/>
                  <a:pt x="479" y="977"/>
                  <a:pt x="477" y="984"/>
                </a:cubicBezTo>
                <a:cubicBezTo>
                  <a:pt x="475" y="991"/>
                  <a:pt x="473" y="997"/>
                  <a:pt x="472" y="1003"/>
                </a:cubicBezTo>
                <a:cubicBezTo>
                  <a:pt x="471" y="1008"/>
                  <a:pt x="470" y="1012"/>
                  <a:pt x="468" y="1013"/>
                </a:cubicBezTo>
                <a:cubicBezTo>
                  <a:pt x="467" y="1015"/>
                  <a:pt x="465" y="1015"/>
                  <a:pt x="463" y="1015"/>
                </a:cubicBezTo>
                <a:cubicBezTo>
                  <a:pt x="462" y="1016"/>
                  <a:pt x="460" y="1015"/>
                  <a:pt x="457" y="1013"/>
                </a:cubicBezTo>
                <a:cubicBezTo>
                  <a:pt x="455" y="1012"/>
                  <a:pt x="452" y="1010"/>
                  <a:pt x="448" y="1007"/>
                </a:cubicBezTo>
                <a:cubicBezTo>
                  <a:pt x="444" y="1004"/>
                  <a:pt x="440" y="1000"/>
                  <a:pt x="436" y="996"/>
                </a:cubicBezTo>
                <a:cubicBezTo>
                  <a:pt x="432" y="992"/>
                  <a:pt x="430" y="990"/>
                  <a:pt x="428" y="987"/>
                </a:cubicBezTo>
                <a:cubicBezTo>
                  <a:pt x="426" y="985"/>
                  <a:pt x="424" y="983"/>
                  <a:pt x="423" y="981"/>
                </a:cubicBezTo>
                <a:cubicBezTo>
                  <a:pt x="422" y="979"/>
                  <a:pt x="421" y="977"/>
                  <a:pt x="421" y="975"/>
                </a:cubicBezTo>
                <a:cubicBezTo>
                  <a:pt x="420" y="973"/>
                  <a:pt x="420" y="971"/>
                  <a:pt x="420" y="967"/>
                </a:cubicBezTo>
                <a:cubicBezTo>
                  <a:pt x="420" y="964"/>
                  <a:pt x="421" y="959"/>
                  <a:pt x="423" y="951"/>
                </a:cubicBezTo>
                <a:cubicBezTo>
                  <a:pt x="425" y="944"/>
                  <a:pt x="429" y="936"/>
                  <a:pt x="433" y="927"/>
                </a:cubicBezTo>
                <a:cubicBezTo>
                  <a:pt x="437" y="918"/>
                  <a:pt x="443" y="908"/>
                  <a:pt x="449" y="898"/>
                </a:cubicBezTo>
                <a:cubicBezTo>
                  <a:pt x="456" y="888"/>
                  <a:pt x="463" y="879"/>
                  <a:pt x="472" y="870"/>
                </a:cubicBezTo>
                <a:cubicBezTo>
                  <a:pt x="486" y="856"/>
                  <a:pt x="500" y="846"/>
                  <a:pt x="514" y="839"/>
                </a:cubicBezTo>
                <a:cubicBezTo>
                  <a:pt x="528" y="832"/>
                  <a:pt x="542" y="828"/>
                  <a:pt x="555" y="828"/>
                </a:cubicBezTo>
                <a:cubicBezTo>
                  <a:pt x="568" y="827"/>
                  <a:pt x="581" y="829"/>
                  <a:pt x="593" y="835"/>
                </a:cubicBezTo>
                <a:cubicBezTo>
                  <a:pt x="605" y="840"/>
                  <a:pt x="616" y="848"/>
                  <a:pt x="626" y="857"/>
                </a:cubicBezTo>
                <a:cubicBezTo>
                  <a:pt x="634" y="866"/>
                  <a:pt x="642" y="876"/>
                  <a:pt x="649" y="886"/>
                </a:cubicBezTo>
                <a:cubicBezTo>
                  <a:pt x="655" y="896"/>
                  <a:pt x="661" y="908"/>
                  <a:pt x="666" y="923"/>
                </a:cubicBezTo>
                <a:cubicBezTo>
                  <a:pt x="670" y="938"/>
                  <a:pt x="673" y="956"/>
                  <a:pt x="676" y="978"/>
                </a:cubicBezTo>
                <a:cubicBezTo>
                  <a:pt x="678" y="999"/>
                  <a:pt x="679" y="1025"/>
                  <a:pt x="679" y="1057"/>
                </a:cubicBezTo>
                <a:lnTo>
                  <a:pt x="680" y="1120"/>
                </a:lnTo>
                <a:lnTo>
                  <a:pt x="785" y="1015"/>
                </a:lnTo>
                <a:cubicBezTo>
                  <a:pt x="787" y="1013"/>
                  <a:pt x="789" y="1012"/>
                  <a:pt x="791" y="1012"/>
                </a:cubicBezTo>
                <a:cubicBezTo>
                  <a:pt x="793" y="1012"/>
                  <a:pt x="795" y="1012"/>
                  <a:pt x="797" y="1013"/>
                </a:cubicBezTo>
                <a:cubicBezTo>
                  <a:pt x="800" y="1014"/>
                  <a:pt x="803" y="1015"/>
                  <a:pt x="806" y="1018"/>
                </a:cubicBezTo>
                <a:cubicBezTo>
                  <a:pt x="809" y="1020"/>
                  <a:pt x="813" y="1023"/>
                  <a:pt x="817" y="1027"/>
                </a:cubicBezTo>
                <a:close/>
                <a:moveTo>
                  <a:pt x="1032" y="812"/>
                </a:moveTo>
                <a:cubicBezTo>
                  <a:pt x="1036" y="816"/>
                  <a:pt x="1039" y="820"/>
                  <a:pt x="1041" y="823"/>
                </a:cubicBezTo>
                <a:cubicBezTo>
                  <a:pt x="1044" y="826"/>
                  <a:pt x="1046" y="829"/>
                  <a:pt x="1047" y="831"/>
                </a:cubicBezTo>
                <a:cubicBezTo>
                  <a:pt x="1048" y="834"/>
                  <a:pt x="1048" y="836"/>
                  <a:pt x="1048" y="838"/>
                </a:cubicBezTo>
                <a:cubicBezTo>
                  <a:pt x="1048" y="840"/>
                  <a:pt x="1047" y="841"/>
                  <a:pt x="1045" y="843"/>
                </a:cubicBezTo>
                <a:lnTo>
                  <a:pt x="891" y="997"/>
                </a:lnTo>
                <a:cubicBezTo>
                  <a:pt x="888" y="1000"/>
                  <a:pt x="885" y="1002"/>
                  <a:pt x="883" y="1004"/>
                </a:cubicBezTo>
                <a:cubicBezTo>
                  <a:pt x="880" y="1006"/>
                  <a:pt x="877" y="1006"/>
                  <a:pt x="874" y="1006"/>
                </a:cubicBezTo>
                <a:cubicBezTo>
                  <a:pt x="871" y="1006"/>
                  <a:pt x="868" y="1005"/>
                  <a:pt x="864" y="1002"/>
                </a:cubicBezTo>
                <a:cubicBezTo>
                  <a:pt x="860" y="1000"/>
                  <a:pt x="856" y="996"/>
                  <a:pt x="851" y="991"/>
                </a:cubicBezTo>
                <a:cubicBezTo>
                  <a:pt x="847" y="987"/>
                  <a:pt x="843" y="983"/>
                  <a:pt x="840" y="979"/>
                </a:cubicBezTo>
                <a:cubicBezTo>
                  <a:pt x="837" y="975"/>
                  <a:pt x="835" y="972"/>
                  <a:pt x="834" y="968"/>
                </a:cubicBezTo>
                <a:cubicBezTo>
                  <a:pt x="832" y="964"/>
                  <a:pt x="831" y="961"/>
                  <a:pt x="831" y="956"/>
                </a:cubicBezTo>
                <a:cubicBezTo>
                  <a:pt x="830" y="952"/>
                  <a:pt x="829" y="947"/>
                  <a:pt x="829" y="942"/>
                </a:cubicBezTo>
                <a:lnTo>
                  <a:pt x="826" y="846"/>
                </a:lnTo>
                <a:cubicBezTo>
                  <a:pt x="826" y="827"/>
                  <a:pt x="824" y="810"/>
                  <a:pt x="822" y="797"/>
                </a:cubicBezTo>
                <a:cubicBezTo>
                  <a:pt x="820" y="783"/>
                  <a:pt x="817" y="771"/>
                  <a:pt x="813" y="762"/>
                </a:cubicBezTo>
                <a:cubicBezTo>
                  <a:pt x="810" y="752"/>
                  <a:pt x="806" y="744"/>
                  <a:pt x="802" y="737"/>
                </a:cubicBezTo>
                <a:cubicBezTo>
                  <a:pt x="797" y="730"/>
                  <a:pt x="793" y="725"/>
                  <a:pt x="788" y="720"/>
                </a:cubicBezTo>
                <a:cubicBezTo>
                  <a:pt x="783" y="715"/>
                  <a:pt x="778" y="711"/>
                  <a:pt x="773" y="709"/>
                </a:cubicBezTo>
                <a:cubicBezTo>
                  <a:pt x="767" y="706"/>
                  <a:pt x="762" y="705"/>
                  <a:pt x="756" y="705"/>
                </a:cubicBezTo>
                <a:cubicBezTo>
                  <a:pt x="750" y="704"/>
                  <a:pt x="744" y="706"/>
                  <a:pt x="738" y="708"/>
                </a:cubicBezTo>
                <a:cubicBezTo>
                  <a:pt x="732" y="711"/>
                  <a:pt x="726" y="715"/>
                  <a:pt x="720" y="721"/>
                </a:cubicBezTo>
                <a:cubicBezTo>
                  <a:pt x="712" y="729"/>
                  <a:pt x="706" y="737"/>
                  <a:pt x="702" y="745"/>
                </a:cubicBezTo>
                <a:cubicBezTo>
                  <a:pt x="697" y="754"/>
                  <a:pt x="694" y="762"/>
                  <a:pt x="692" y="769"/>
                </a:cubicBezTo>
                <a:cubicBezTo>
                  <a:pt x="690" y="776"/>
                  <a:pt x="688" y="783"/>
                  <a:pt x="687" y="788"/>
                </a:cubicBezTo>
                <a:cubicBezTo>
                  <a:pt x="686" y="793"/>
                  <a:pt x="685" y="797"/>
                  <a:pt x="683" y="799"/>
                </a:cubicBezTo>
                <a:cubicBezTo>
                  <a:pt x="682" y="800"/>
                  <a:pt x="680" y="800"/>
                  <a:pt x="678" y="800"/>
                </a:cubicBezTo>
                <a:cubicBezTo>
                  <a:pt x="677" y="801"/>
                  <a:pt x="675" y="800"/>
                  <a:pt x="672" y="799"/>
                </a:cubicBezTo>
                <a:cubicBezTo>
                  <a:pt x="670" y="797"/>
                  <a:pt x="667" y="795"/>
                  <a:pt x="663" y="792"/>
                </a:cubicBezTo>
                <a:cubicBezTo>
                  <a:pt x="659" y="789"/>
                  <a:pt x="655" y="785"/>
                  <a:pt x="651" y="781"/>
                </a:cubicBezTo>
                <a:cubicBezTo>
                  <a:pt x="647" y="778"/>
                  <a:pt x="645" y="775"/>
                  <a:pt x="643" y="772"/>
                </a:cubicBezTo>
                <a:cubicBezTo>
                  <a:pt x="641" y="770"/>
                  <a:pt x="639" y="768"/>
                  <a:pt x="638" y="766"/>
                </a:cubicBezTo>
                <a:cubicBezTo>
                  <a:pt x="637" y="764"/>
                  <a:pt x="636" y="762"/>
                  <a:pt x="636" y="760"/>
                </a:cubicBezTo>
                <a:cubicBezTo>
                  <a:pt x="635" y="758"/>
                  <a:pt x="635" y="756"/>
                  <a:pt x="635" y="752"/>
                </a:cubicBezTo>
                <a:cubicBezTo>
                  <a:pt x="635" y="749"/>
                  <a:pt x="636" y="744"/>
                  <a:pt x="638" y="736"/>
                </a:cubicBezTo>
                <a:cubicBezTo>
                  <a:pt x="640" y="729"/>
                  <a:pt x="644" y="721"/>
                  <a:pt x="648" y="712"/>
                </a:cubicBezTo>
                <a:cubicBezTo>
                  <a:pt x="652" y="703"/>
                  <a:pt x="658" y="693"/>
                  <a:pt x="664" y="683"/>
                </a:cubicBezTo>
                <a:cubicBezTo>
                  <a:pt x="671" y="674"/>
                  <a:pt x="678" y="664"/>
                  <a:pt x="687" y="655"/>
                </a:cubicBezTo>
                <a:cubicBezTo>
                  <a:pt x="701" y="641"/>
                  <a:pt x="715" y="631"/>
                  <a:pt x="729" y="624"/>
                </a:cubicBezTo>
                <a:cubicBezTo>
                  <a:pt x="743" y="617"/>
                  <a:pt x="757" y="613"/>
                  <a:pt x="770" y="613"/>
                </a:cubicBezTo>
                <a:cubicBezTo>
                  <a:pt x="783" y="612"/>
                  <a:pt x="796" y="614"/>
                  <a:pt x="808" y="620"/>
                </a:cubicBezTo>
                <a:cubicBezTo>
                  <a:pt x="820" y="625"/>
                  <a:pt x="831" y="633"/>
                  <a:pt x="840" y="643"/>
                </a:cubicBezTo>
                <a:cubicBezTo>
                  <a:pt x="849" y="651"/>
                  <a:pt x="857" y="661"/>
                  <a:pt x="864" y="671"/>
                </a:cubicBezTo>
                <a:cubicBezTo>
                  <a:pt x="870" y="681"/>
                  <a:pt x="876" y="693"/>
                  <a:pt x="881" y="708"/>
                </a:cubicBezTo>
                <a:cubicBezTo>
                  <a:pt x="885" y="723"/>
                  <a:pt x="888" y="741"/>
                  <a:pt x="891" y="763"/>
                </a:cubicBezTo>
                <a:cubicBezTo>
                  <a:pt x="893" y="784"/>
                  <a:pt x="894" y="810"/>
                  <a:pt x="894" y="842"/>
                </a:cubicBezTo>
                <a:lnTo>
                  <a:pt x="895" y="905"/>
                </a:lnTo>
                <a:lnTo>
                  <a:pt x="1000" y="800"/>
                </a:lnTo>
                <a:cubicBezTo>
                  <a:pt x="1002" y="798"/>
                  <a:pt x="1003" y="797"/>
                  <a:pt x="1005" y="797"/>
                </a:cubicBezTo>
                <a:cubicBezTo>
                  <a:pt x="1007" y="797"/>
                  <a:pt x="1010" y="797"/>
                  <a:pt x="1012" y="798"/>
                </a:cubicBezTo>
                <a:cubicBezTo>
                  <a:pt x="1015" y="799"/>
                  <a:pt x="1018" y="800"/>
                  <a:pt x="1021" y="803"/>
                </a:cubicBezTo>
                <a:cubicBezTo>
                  <a:pt x="1024" y="805"/>
                  <a:pt x="1028" y="808"/>
                  <a:pt x="1032" y="812"/>
                </a:cubicBezTo>
                <a:close/>
                <a:moveTo>
                  <a:pt x="1177" y="819"/>
                </a:moveTo>
                <a:cubicBezTo>
                  <a:pt x="1178" y="821"/>
                  <a:pt x="1178" y="824"/>
                  <a:pt x="1178" y="826"/>
                </a:cubicBezTo>
                <a:cubicBezTo>
                  <a:pt x="1178" y="828"/>
                  <a:pt x="1178" y="831"/>
                  <a:pt x="1176" y="833"/>
                </a:cubicBezTo>
                <a:cubicBezTo>
                  <a:pt x="1175" y="836"/>
                  <a:pt x="1173" y="839"/>
                  <a:pt x="1170" y="842"/>
                </a:cubicBezTo>
                <a:cubicBezTo>
                  <a:pt x="1168" y="846"/>
                  <a:pt x="1164" y="850"/>
                  <a:pt x="1160" y="854"/>
                </a:cubicBezTo>
                <a:cubicBezTo>
                  <a:pt x="1154" y="860"/>
                  <a:pt x="1149" y="864"/>
                  <a:pt x="1145" y="867"/>
                </a:cubicBezTo>
                <a:cubicBezTo>
                  <a:pt x="1141" y="870"/>
                  <a:pt x="1137" y="872"/>
                  <a:pt x="1134" y="873"/>
                </a:cubicBezTo>
                <a:cubicBezTo>
                  <a:pt x="1131" y="874"/>
                  <a:pt x="1129" y="873"/>
                  <a:pt x="1127" y="872"/>
                </a:cubicBezTo>
                <a:cubicBezTo>
                  <a:pt x="1125" y="870"/>
                  <a:pt x="1123" y="868"/>
                  <a:pt x="1122" y="865"/>
                </a:cubicBezTo>
                <a:lnTo>
                  <a:pt x="898" y="393"/>
                </a:lnTo>
                <a:cubicBezTo>
                  <a:pt x="896" y="391"/>
                  <a:pt x="896" y="389"/>
                  <a:pt x="896" y="386"/>
                </a:cubicBezTo>
                <a:cubicBezTo>
                  <a:pt x="896" y="384"/>
                  <a:pt x="896" y="382"/>
                  <a:pt x="897" y="379"/>
                </a:cubicBezTo>
                <a:cubicBezTo>
                  <a:pt x="899" y="376"/>
                  <a:pt x="901" y="373"/>
                  <a:pt x="903" y="370"/>
                </a:cubicBezTo>
                <a:cubicBezTo>
                  <a:pt x="906" y="366"/>
                  <a:pt x="910" y="362"/>
                  <a:pt x="914" y="358"/>
                </a:cubicBezTo>
                <a:cubicBezTo>
                  <a:pt x="920" y="352"/>
                  <a:pt x="925" y="348"/>
                  <a:pt x="929" y="345"/>
                </a:cubicBezTo>
                <a:cubicBezTo>
                  <a:pt x="933" y="342"/>
                  <a:pt x="937" y="340"/>
                  <a:pt x="939" y="339"/>
                </a:cubicBezTo>
                <a:cubicBezTo>
                  <a:pt x="942" y="339"/>
                  <a:pt x="945" y="339"/>
                  <a:pt x="947" y="340"/>
                </a:cubicBezTo>
                <a:cubicBezTo>
                  <a:pt x="949" y="342"/>
                  <a:pt x="951" y="344"/>
                  <a:pt x="952" y="347"/>
                </a:cubicBezTo>
                <a:lnTo>
                  <a:pt x="1177" y="819"/>
                </a:lnTo>
                <a:close/>
                <a:moveTo>
                  <a:pt x="1320" y="298"/>
                </a:moveTo>
                <a:cubicBezTo>
                  <a:pt x="1342" y="319"/>
                  <a:pt x="1359" y="340"/>
                  <a:pt x="1373" y="361"/>
                </a:cubicBezTo>
                <a:cubicBezTo>
                  <a:pt x="1387" y="382"/>
                  <a:pt x="1396" y="402"/>
                  <a:pt x="1400" y="422"/>
                </a:cubicBezTo>
                <a:cubicBezTo>
                  <a:pt x="1405" y="442"/>
                  <a:pt x="1404" y="462"/>
                  <a:pt x="1398" y="481"/>
                </a:cubicBezTo>
                <a:cubicBezTo>
                  <a:pt x="1392" y="500"/>
                  <a:pt x="1380" y="518"/>
                  <a:pt x="1362" y="536"/>
                </a:cubicBezTo>
                <a:cubicBezTo>
                  <a:pt x="1343" y="555"/>
                  <a:pt x="1325" y="567"/>
                  <a:pt x="1307" y="572"/>
                </a:cubicBezTo>
                <a:cubicBezTo>
                  <a:pt x="1288" y="578"/>
                  <a:pt x="1270" y="579"/>
                  <a:pt x="1251" y="574"/>
                </a:cubicBezTo>
                <a:cubicBezTo>
                  <a:pt x="1232" y="569"/>
                  <a:pt x="1213" y="560"/>
                  <a:pt x="1193" y="545"/>
                </a:cubicBezTo>
                <a:cubicBezTo>
                  <a:pt x="1173" y="531"/>
                  <a:pt x="1152" y="513"/>
                  <a:pt x="1131" y="492"/>
                </a:cubicBezTo>
                <a:cubicBezTo>
                  <a:pt x="1109" y="470"/>
                  <a:pt x="1092" y="449"/>
                  <a:pt x="1078" y="428"/>
                </a:cubicBezTo>
                <a:cubicBezTo>
                  <a:pt x="1064" y="408"/>
                  <a:pt x="1055" y="387"/>
                  <a:pt x="1051" y="367"/>
                </a:cubicBezTo>
                <a:cubicBezTo>
                  <a:pt x="1046" y="347"/>
                  <a:pt x="1047" y="328"/>
                  <a:pt x="1053" y="309"/>
                </a:cubicBezTo>
                <a:cubicBezTo>
                  <a:pt x="1059" y="290"/>
                  <a:pt x="1071" y="271"/>
                  <a:pt x="1089" y="253"/>
                </a:cubicBezTo>
                <a:cubicBezTo>
                  <a:pt x="1108" y="235"/>
                  <a:pt x="1126" y="223"/>
                  <a:pt x="1144" y="217"/>
                </a:cubicBezTo>
                <a:cubicBezTo>
                  <a:pt x="1163" y="211"/>
                  <a:pt x="1181" y="211"/>
                  <a:pt x="1200" y="216"/>
                </a:cubicBezTo>
                <a:cubicBezTo>
                  <a:pt x="1219" y="220"/>
                  <a:pt x="1238" y="230"/>
                  <a:pt x="1258" y="244"/>
                </a:cubicBezTo>
                <a:cubicBezTo>
                  <a:pt x="1278" y="258"/>
                  <a:pt x="1299" y="276"/>
                  <a:pt x="1320" y="298"/>
                </a:cubicBezTo>
                <a:close/>
                <a:moveTo>
                  <a:pt x="1268" y="356"/>
                </a:moveTo>
                <a:cubicBezTo>
                  <a:pt x="1255" y="343"/>
                  <a:pt x="1244" y="332"/>
                  <a:pt x="1233" y="323"/>
                </a:cubicBezTo>
                <a:cubicBezTo>
                  <a:pt x="1223" y="314"/>
                  <a:pt x="1213" y="306"/>
                  <a:pt x="1205" y="301"/>
                </a:cubicBezTo>
                <a:cubicBezTo>
                  <a:pt x="1196" y="295"/>
                  <a:pt x="1188" y="291"/>
                  <a:pt x="1181" y="288"/>
                </a:cubicBezTo>
                <a:cubicBezTo>
                  <a:pt x="1174" y="285"/>
                  <a:pt x="1167" y="284"/>
                  <a:pt x="1161" y="284"/>
                </a:cubicBezTo>
                <a:cubicBezTo>
                  <a:pt x="1155" y="284"/>
                  <a:pt x="1150" y="285"/>
                  <a:pt x="1145" y="288"/>
                </a:cubicBezTo>
                <a:cubicBezTo>
                  <a:pt x="1140" y="290"/>
                  <a:pt x="1135" y="294"/>
                  <a:pt x="1130" y="299"/>
                </a:cubicBezTo>
                <a:cubicBezTo>
                  <a:pt x="1122" y="307"/>
                  <a:pt x="1117" y="316"/>
                  <a:pt x="1116" y="325"/>
                </a:cubicBezTo>
                <a:cubicBezTo>
                  <a:pt x="1114" y="334"/>
                  <a:pt x="1116" y="344"/>
                  <a:pt x="1121" y="355"/>
                </a:cubicBezTo>
                <a:cubicBezTo>
                  <a:pt x="1126" y="366"/>
                  <a:pt x="1133" y="378"/>
                  <a:pt x="1144" y="391"/>
                </a:cubicBezTo>
                <a:cubicBezTo>
                  <a:pt x="1154" y="404"/>
                  <a:pt x="1167" y="418"/>
                  <a:pt x="1183" y="434"/>
                </a:cubicBezTo>
                <a:cubicBezTo>
                  <a:pt x="1202" y="453"/>
                  <a:pt x="1218" y="468"/>
                  <a:pt x="1232" y="479"/>
                </a:cubicBezTo>
                <a:cubicBezTo>
                  <a:pt x="1246" y="490"/>
                  <a:pt x="1259" y="498"/>
                  <a:pt x="1269" y="502"/>
                </a:cubicBezTo>
                <a:cubicBezTo>
                  <a:pt x="1280" y="506"/>
                  <a:pt x="1289" y="507"/>
                  <a:pt x="1297" y="505"/>
                </a:cubicBezTo>
                <a:cubicBezTo>
                  <a:pt x="1306" y="503"/>
                  <a:pt x="1313" y="498"/>
                  <a:pt x="1320" y="491"/>
                </a:cubicBezTo>
                <a:cubicBezTo>
                  <a:pt x="1326" y="485"/>
                  <a:pt x="1330" y="480"/>
                  <a:pt x="1332" y="474"/>
                </a:cubicBezTo>
                <a:cubicBezTo>
                  <a:pt x="1334" y="468"/>
                  <a:pt x="1336" y="462"/>
                  <a:pt x="1335" y="455"/>
                </a:cubicBezTo>
                <a:cubicBezTo>
                  <a:pt x="1335" y="449"/>
                  <a:pt x="1333" y="442"/>
                  <a:pt x="1330" y="434"/>
                </a:cubicBezTo>
                <a:cubicBezTo>
                  <a:pt x="1327" y="427"/>
                  <a:pt x="1322" y="419"/>
                  <a:pt x="1317" y="411"/>
                </a:cubicBezTo>
                <a:cubicBezTo>
                  <a:pt x="1311" y="403"/>
                  <a:pt x="1304" y="394"/>
                  <a:pt x="1296" y="385"/>
                </a:cubicBezTo>
                <a:cubicBezTo>
                  <a:pt x="1288" y="376"/>
                  <a:pt x="1278" y="366"/>
                  <a:pt x="1268" y="356"/>
                </a:cubicBezTo>
                <a:close/>
                <a:moveTo>
                  <a:pt x="1519" y="77"/>
                </a:moveTo>
                <a:cubicBezTo>
                  <a:pt x="1530" y="87"/>
                  <a:pt x="1541" y="99"/>
                  <a:pt x="1551" y="112"/>
                </a:cubicBezTo>
                <a:cubicBezTo>
                  <a:pt x="1562" y="125"/>
                  <a:pt x="1571" y="138"/>
                  <a:pt x="1579" y="153"/>
                </a:cubicBezTo>
                <a:cubicBezTo>
                  <a:pt x="1587" y="167"/>
                  <a:pt x="1594" y="182"/>
                  <a:pt x="1598" y="197"/>
                </a:cubicBezTo>
                <a:cubicBezTo>
                  <a:pt x="1603" y="213"/>
                  <a:pt x="1605" y="229"/>
                  <a:pt x="1604" y="245"/>
                </a:cubicBezTo>
                <a:cubicBezTo>
                  <a:pt x="1603" y="261"/>
                  <a:pt x="1598" y="278"/>
                  <a:pt x="1590" y="294"/>
                </a:cubicBezTo>
                <a:cubicBezTo>
                  <a:pt x="1582" y="311"/>
                  <a:pt x="1570" y="328"/>
                  <a:pt x="1553" y="345"/>
                </a:cubicBezTo>
                <a:cubicBezTo>
                  <a:pt x="1547" y="351"/>
                  <a:pt x="1541" y="356"/>
                  <a:pt x="1534" y="361"/>
                </a:cubicBezTo>
                <a:cubicBezTo>
                  <a:pt x="1527" y="366"/>
                  <a:pt x="1521" y="371"/>
                  <a:pt x="1515" y="374"/>
                </a:cubicBezTo>
                <a:cubicBezTo>
                  <a:pt x="1509" y="378"/>
                  <a:pt x="1503" y="381"/>
                  <a:pt x="1499" y="383"/>
                </a:cubicBezTo>
                <a:cubicBezTo>
                  <a:pt x="1494" y="385"/>
                  <a:pt x="1490" y="386"/>
                  <a:pt x="1487" y="386"/>
                </a:cubicBezTo>
                <a:cubicBezTo>
                  <a:pt x="1484" y="386"/>
                  <a:pt x="1481" y="385"/>
                  <a:pt x="1477" y="383"/>
                </a:cubicBezTo>
                <a:cubicBezTo>
                  <a:pt x="1474" y="381"/>
                  <a:pt x="1470" y="377"/>
                  <a:pt x="1465" y="372"/>
                </a:cubicBezTo>
                <a:cubicBezTo>
                  <a:pt x="1460" y="368"/>
                  <a:pt x="1457" y="364"/>
                  <a:pt x="1454" y="361"/>
                </a:cubicBezTo>
                <a:cubicBezTo>
                  <a:pt x="1451" y="358"/>
                  <a:pt x="1450" y="355"/>
                  <a:pt x="1449" y="353"/>
                </a:cubicBezTo>
                <a:cubicBezTo>
                  <a:pt x="1448" y="351"/>
                  <a:pt x="1448" y="349"/>
                  <a:pt x="1448" y="348"/>
                </a:cubicBezTo>
                <a:cubicBezTo>
                  <a:pt x="1449" y="347"/>
                  <a:pt x="1449" y="345"/>
                  <a:pt x="1451" y="344"/>
                </a:cubicBezTo>
                <a:cubicBezTo>
                  <a:pt x="1452" y="342"/>
                  <a:pt x="1455" y="340"/>
                  <a:pt x="1459" y="338"/>
                </a:cubicBezTo>
                <a:cubicBezTo>
                  <a:pt x="1463" y="336"/>
                  <a:pt x="1468" y="334"/>
                  <a:pt x="1473" y="331"/>
                </a:cubicBezTo>
                <a:cubicBezTo>
                  <a:pt x="1479" y="328"/>
                  <a:pt x="1485" y="324"/>
                  <a:pt x="1492" y="319"/>
                </a:cubicBezTo>
                <a:cubicBezTo>
                  <a:pt x="1498" y="315"/>
                  <a:pt x="1505" y="309"/>
                  <a:pt x="1511" y="302"/>
                </a:cubicBezTo>
                <a:cubicBezTo>
                  <a:pt x="1523" y="291"/>
                  <a:pt x="1531" y="279"/>
                  <a:pt x="1535" y="267"/>
                </a:cubicBezTo>
                <a:cubicBezTo>
                  <a:pt x="1539" y="254"/>
                  <a:pt x="1539" y="242"/>
                  <a:pt x="1537" y="230"/>
                </a:cubicBezTo>
                <a:cubicBezTo>
                  <a:pt x="1535" y="218"/>
                  <a:pt x="1531" y="206"/>
                  <a:pt x="1524" y="195"/>
                </a:cubicBezTo>
                <a:cubicBezTo>
                  <a:pt x="1517" y="183"/>
                  <a:pt x="1509" y="172"/>
                  <a:pt x="1499" y="162"/>
                </a:cubicBezTo>
                <a:cubicBezTo>
                  <a:pt x="1496" y="172"/>
                  <a:pt x="1492" y="183"/>
                  <a:pt x="1486" y="195"/>
                </a:cubicBezTo>
                <a:cubicBezTo>
                  <a:pt x="1480" y="207"/>
                  <a:pt x="1471" y="219"/>
                  <a:pt x="1460" y="230"/>
                </a:cubicBezTo>
                <a:cubicBezTo>
                  <a:pt x="1445" y="245"/>
                  <a:pt x="1432" y="255"/>
                  <a:pt x="1418" y="261"/>
                </a:cubicBezTo>
                <a:cubicBezTo>
                  <a:pt x="1404" y="267"/>
                  <a:pt x="1391" y="270"/>
                  <a:pt x="1377" y="269"/>
                </a:cubicBezTo>
                <a:cubicBezTo>
                  <a:pt x="1364" y="268"/>
                  <a:pt x="1351" y="264"/>
                  <a:pt x="1338" y="257"/>
                </a:cubicBezTo>
                <a:cubicBezTo>
                  <a:pt x="1325" y="250"/>
                  <a:pt x="1312" y="240"/>
                  <a:pt x="1300" y="227"/>
                </a:cubicBezTo>
                <a:cubicBezTo>
                  <a:pt x="1286" y="214"/>
                  <a:pt x="1276" y="199"/>
                  <a:pt x="1269" y="184"/>
                </a:cubicBezTo>
                <a:cubicBezTo>
                  <a:pt x="1262" y="169"/>
                  <a:pt x="1258" y="153"/>
                  <a:pt x="1257" y="137"/>
                </a:cubicBezTo>
                <a:cubicBezTo>
                  <a:pt x="1257" y="121"/>
                  <a:pt x="1260" y="105"/>
                  <a:pt x="1268" y="89"/>
                </a:cubicBezTo>
                <a:cubicBezTo>
                  <a:pt x="1275" y="72"/>
                  <a:pt x="1286" y="56"/>
                  <a:pt x="1302" y="41"/>
                </a:cubicBezTo>
                <a:cubicBezTo>
                  <a:pt x="1314" y="28"/>
                  <a:pt x="1326" y="19"/>
                  <a:pt x="1339" y="13"/>
                </a:cubicBezTo>
                <a:cubicBezTo>
                  <a:pt x="1351" y="6"/>
                  <a:pt x="1363" y="2"/>
                  <a:pt x="1375" y="1"/>
                </a:cubicBezTo>
                <a:cubicBezTo>
                  <a:pt x="1387" y="0"/>
                  <a:pt x="1399" y="1"/>
                  <a:pt x="1411" y="4"/>
                </a:cubicBezTo>
                <a:cubicBezTo>
                  <a:pt x="1424" y="7"/>
                  <a:pt x="1436" y="12"/>
                  <a:pt x="1448" y="19"/>
                </a:cubicBezTo>
                <a:cubicBezTo>
                  <a:pt x="1460" y="26"/>
                  <a:pt x="1471" y="34"/>
                  <a:pt x="1483" y="44"/>
                </a:cubicBezTo>
                <a:cubicBezTo>
                  <a:pt x="1495" y="54"/>
                  <a:pt x="1507" y="65"/>
                  <a:pt x="1519" y="77"/>
                </a:cubicBezTo>
                <a:close/>
                <a:moveTo>
                  <a:pt x="1458" y="123"/>
                </a:moveTo>
                <a:cubicBezTo>
                  <a:pt x="1443" y="108"/>
                  <a:pt x="1430" y="97"/>
                  <a:pt x="1418" y="89"/>
                </a:cubicBezTo>
                <a:cubicBezTo>
                  <a:pt x="1406" y="80"/>
                  <a:pt x="1396" y="75"/>
                  <a:pt x="1387" y="72"/>
                </a:cubicBezTo>
                <a:cubicBezTo>
                  <a:pt x="1378" y="70"/>
                  <a:pt x="1369" y="70"/>
                  <a:pt x="1362" y="72"/>
                </a:cubicBezTo>
                <a:cubicBezTo>
                  <a:pt x="1354" y="74"/>
                  <a:pt x="1347" y="79"/>
                  <a:pt x="1341" y="86"/>
                </a:cubicBezTo>
                <a:cubicBezTo>
                  <a:pt x="1334" y="92"/>
                  <a:pt x="1330" y="99"/>
                  <a:pt x="1327" y="106"/>
                </a:cubicBezTo>
                <a:cubicBezTo>
                  <a:pt x="1325" y="113"/>
                  <a:pt x="1324" y="120"/>
                  <a:pt x="1325" y="127"/>
                </a:cubicBezTo>
                <a:cubicBezTo>
                  <a:pt x="1326" y="134"/>
                  <a:pt x="1329" y="142"/>
                  <a:pt x="1333" y="149"/>
                </a:cubicBezTo>
                <a:cubicBezTo>
                  <a:pt x="1337" y="156"/>
                  <a:pt x="1343" y="163"/>
                  <a:pt x="1349" y="170"/>
                </a:cubicBezTo>
                <a:cubicBezTo>
                  <a:pt x="1357" y="177"/>
                  <a:pt x="1364" y="183"/>
                  <a:pt x="1371" y="187"/>
                </a:cubicBezTo>
                <a:cubicBezTo>
                  <a:pt x="1378" y="191"/>
                  <a:pt x="1384" y="194"/>
                  <a:pt x="1391" y="195"/>
                </a:cubicBezTo>
                <a:cubicBezTo>
                  <a:pt x="1397" y="196"/>
                  <a:pt x="1404" y="195"/>
                  <a:pt x="1410" y="192"/>
                </a:cubicBezTo>
                <a:cubicBezTo>
                  <a:pt x="1416" y="189"/>
                  <a:pt x="1423" y="185"/>
                  <a:pt x="1429" y="178"/>
                </a:cubicBezTo>
                <a:cubicBezTo>
                  <a:pt x="1437" y="170"/>
                  <a:pt x="1444" y="161"/>
                  <a:pt x="1448" y="152"/>
                </a:cubicBezTo>
                <a:cubicBezTo>
                  <a:pt x="1453" y="142"/>
                  <a:pt x="1456" y="133"/>
                  <a:pt x="1458" y="12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1" name="Freeform 90">
            <a:extLst>
              <a:ext uri="{FF2B5EF4-FFF2-40B4-BE49-F238E27FC236}">
                <a16:creationId xmlns:a16="http://schemas.microsoft.com/office/drawing/2014/main" id="{8AA1DB0A-5D79-F55B-68C7-A9F7A8A7EE0E}"/>
              </a:ext>
            </a:extLst>
          </p:cNvPr>
          <p:cNvSpPr>
            <a:spLocks noEditPoints="1"/>
          </p:cNvSpPr>
          <p:nvPr/>
        </p:nvSpPr>
        <p:spPr bwMode="auto">
          <a:xfrm>
            <a:off x="2118148" y="4567238"/>
            <a:ext cx="490115" cy="381184"/>
          </a:xfrm>
          <a:custGeom>
            <a:avLst/>
            <a:gdLst>
              <a:gd name="T0" fmla="*/ 220 w 1620"/>
              <a:gd name="T1" fmla="*/ 1234 h 1601"/>
              <a:gd name="T2" fmla="*/ 339 w 1620"/>
              <a:gd name="T3" fmla="*/ 1553 h 1601"/>
              <a:gd name="T4" fmla="*/ 288 w 1620"/>
              <a:gd name="T5" fmla="*/ 1601 h 1601"/>
              <a:gd name="T6" fmla="*/ 49 w 1620"/>
              <a:gd name="T7" fmla="*/ 1401 h 1601"/>
              <a:gd name="T8" fmla="*/ 1 w 1620"/>
              <a:gd name="T9" fmla="*/ 1366 h 1601"/>
              <a:gd name="T10" fmla="*/ 169 w 1620"/>
              <a:gd name="T11" fmla="*/ 1189 h 1601"/>
              <a:gd name="T12" fmla="*/ 566 w 1620"/>
              <a:gd name="T13" fmla="*/ 1434 h 1601"/>
              <a:gd name="T14" fmla="*/ 549 w 1620"/>
              <a:gd name="T15" fmla="*/ 1469 h 1601"/>
              <a:gd name="T16" fmla="*/ 511 w 1620"/>
              <a:gd name="T17" fmla="*/ 1480 h 1601"/>
              <a:gd name="T18" fmla="*/ 292 w 1620"/>
              <a:gd name="T19" fmla="*/ 985 h 1601"/>
              <a:gd name="T20" fmla="*/ 336 w 1620"/>
              <a:gd name="T21" fmla="*/ 955 h 1601"/>
              <a:gd name="T22" fmla="*/ 826 w 1620"/>
              <a:gd name="T23" fmla="*/ 1042 h 1601"/>
              <a:gd name="T24" fmla="*/ 676 w 1620"/>
              <a:gd name="T25" fmla="*/ 1216 h 1601"/>
              <a:gd name="T26" fmla="*/ 636 w 1620"/>
              <a:gd name="T27" fmla="*/ 1210 h 1601"/>
              <a:gd name="T28" fmla="*/ 614 w 1620"/>
              <a:gd name="T29" fmla="*/ 1161 h 1601"/>
              <a:gd name="T30" fmla="*/ 587 w 1620"/>
              <a:gd name="T31" fmla="*/ 956 h 1601"/>
              <a:gd name="T32" fmla="*/ 523 w 1620"/>
              <a:gd name="T33" fmla="*/ 927 h 1601"/>
              <a:gd name="T34" fmla="*/ 472 w 1620"/>
              <a:gd name="T35" fmla="*/ 1007 h 1601"/>
              <a:gd name="T36" fmla="*/ 448 w 1620"/>
              <a:gd name="T37" fmla="*/ 1011 h 1601"/>
              <a:gd name="T38" fmla="*/ 421 w 1620"/>
              <a:gd name="T39" fmla="*/ 979 h 1601"/>
              <a:gd name="T40" fmla="*/ 449 w 1620"/>
              <a:gd name="T41" fmla="*/ 902 h 1601"/>
              <a:gd name="T42" fmla="*/ 593 w 1620"/>
              <a:gd name="T43" fmla="*/ 839 h 1601"/>
              <a:gd name="T44" fmla="*/ 676 w 1620"/>
              <a:gd name="T45" fmla="*/ 982 h 1601"/>
              <a:gd name="T46" fmla="*/ 791 w 1620"/>
              <a:gd name="T47" fmla="*/ 1016 h 1601"/>
              <a:gd name="T48" fmla="*/ 924 w 1620"/>
              <a:gd name="T49" fmla="*/ 698 h 1601"/>
              <a:gd name="T50" fmla="*/ 966 w 1620"/>
              <a:gd name="T51" fmla="*/ 936 h 1601"/>
              <a:gd name="T52" fmla="*/ 735 w 1620"/>
              <a:gd name="T53" fmla="*/ 892 h 1601"/>
              <a:gd name="T54" fmla="*/ 693 w 1620"/>
              <a:gd name="T55" fmla="*/ 653 h 1601"/>
              <a:gd name="T56" fmla="*/ 924 w 1620"/>
              <a:gd name="T57" fmla="*/ 698 h 1601"/>
              <a:gd name="T58" fmla="*/ 785 w 1620"/>
              <a:gd name="T59" fmla="*/ 688 h 1601"/>
              <a:gd name="T60" fmla="*/ 720 w 1620"/>
              <a:gd name="T61" fmla="*/ 725 h 1601"/>
              <a:gd name="T62" fmla="*/ 836 w 1620"/>
              <a:gd name="T63" fmla="*/ 879 h 1601"/>
              <a:gd name="T64" fmla="*/ 936 w 1620"/>
              <a:gd name="T65" fmla="*/ 874 h 1601"/>
              <a:gd name="T66" fmla="*/ 900 w 1620"/>
              <a:gd name="T67" fmla="*/ 785 h 1601"/>
              <a:gd name="T68" fmla="*/ 1176 w 1620"/>
              <a:gd name="T69" fmla="*/ 837 h 1601"/>
              <a:gd name="T70" fmla="*/ 1134 w 1620"/>
              <a:gd name="T71" fmla="*/ 877 h 1601"/>
              <a:gd name="T72" fmla="*/ 896 w 1620"/>
              <a:gd name="T73" fmla="*/ 390 h 1601"/>
              <a:gd name="T74" fmla="*/ 929 w 1620"/>
              <a:gd name="T75" fmla="*/ 349 h 1601"/>
              <a:gd name="T76" fmla="*/ 1177 w 1620"/>
              <a:gd name="T77" fmla="*/ 823 h 1601"/>
              <a:gd name="T78" fmla="*/ 1441 w 1620"/>
              <a:gd name="T79" fmla="*/ 449 h 1601"/>
              <a:gd name="T80" fmla="*/ 1281 w 1620"/>
              <a:gd name="T81" fmla="*/ 602 h 1601"/>
              <a:gd name="T82" fmla="*/ 1248 w 1620"/>
              <a:gd name="T83" fmla="*/ 570 h 1601"/>
              <a:gd name="T84" fmla="*/ 1125 w 1620"/>
              <a:gd name="T85" fmla="*/ 335 h 1601"/>
              <a:gd name="T86" fmla="*/ 1086 w 1620"/>
              <a:gd name="T87" fmla="*/ 412 h 1601"/>
              <a:gd name="T88" fmla="*/ 1059 w 1620"/>
              <a:gd name="T89" fmla="*/ 379 h 1601"/>
              <a:gd name="T90" fmla="*/ 1085 w 1620"/>
              <a:gd name="T91" fmla="*/ 269 h 1601"/>
              <a:gd name="T92" fmla="*/ 1123 w 1620"/>
              <a:gd name="T93" fmla="*/ 232 h 1601"/>
              <a:gd name="T94" fmla="*/ 1397 w 1620"/>
              <a:gd name="T95" fmla="*/ 411 h 1601"/>
              <a:gd name="T96" fmla="*/ 1427 w 1620"/>
              <a:gd name="T97" fmla="*/ 424 h 1601"/>
              <a:gd name="T98" fmla="*/ 1613 w 1620"/>
              <a:gd name="T99" fmla="*/ 270 h 1601"/>
              <a:gd name="T100" fmla="*/ 1408 w 1620"/>
              <a:gd name="T101" fmla="*/ 334 h 1601"/>
              <a:gd name="T102" fmla="*/ 1268 w 1620"/>
              <a:gd name="T103" fmla="*/ 98 h 1601"/>
              <a:gd name="T104" fmla="*/ 1473 w 1620"/>
              <a:gd name="T105" fmla="*/ 33 h 1601"/>
              <a:gd name="T106" fmla="*/ 1420 w 1620"/>
              <a:gd name="T107" fmla="*/ 90 h 1601"/>
              <a:gd name="T108" fmla="*/ 1345 w 1620"/>
              <a:gd name="T109" fmla="*/ 88 h 1601"/>
              <a:gd name="T110" fmla="*/ 1398 w 1620"/>
              <a:gd name="T111" fmla="*/ 223 h 1601"/>
              <a:gd name="T112" fmla="*/ 1535 w 1620"/>
              <a:gd name="T113" fmla="*/ 280 h 1601"/>
              <a:gd name="T114" fmla="*/ 1532 w 1620"/>
              <a:gd name="T115" fmla="*/ 200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20" h="1601">
                <a:moveTo>
                  <a:pt x="198" y="1204"/>
                </a:moveTo>
                <a:cubicBezTo>
                  <a:pt x="202" y="1208"/>
                  <a:pt x="205" y="1212"/>
                  <a:pt x="208" y="1215"/>
                </a:cubicBezTo>
                <a:cubicBezTo>
                  <a:pt x="210" y="1219"/>
                  <a:pt x="213" y="1222"/>
                  <a:pt x="215" y="1225"/>
                </a:cubicBezTo>
                <a:cubicBezTo>
                  <a:pt x="217" y="1228"/>
                  <a:pt x="219" y="1231"/>
                  <a:pt x="220" y="1234"/>
                </a:cubicBezTo>
                <a:cubicBezTo>
                  <a:pt x="222" y="1237"/>
                  <a:pt x="223" y="1240"/>
                  <a:pt x="225" y="1244"/>
                </a:cubicBezTo>
                <a:lnTo>
                  <a:pt x="341" y="1537"/>
                </a:lnTo>
                <a:cubicBezTo>
                  <a:pt x="342" y="1540"/>
                  <a:pt x="342" y="1542"/>
                  <a:pt x="342" y="1544"/>
                </a:cubicBezTo>
                <a:cubicBezTo>
                  <a:pt x="342" y="1547"/>
                  <a:pt x="341" y="1550"/>
                  <a:pt x="339" y="1553"/>
                </a:cubicBezTo>
                <a:cubicBezTo>
                  <a:pt x="337" y="1556"/>
                  <a:pt x="335" y="1559"/>
                  <a:pt x="331" y="1563"/>
                </a:cubicBezTo>
                <a:cubicBezTo>
                  <a:pt x="328" y="1567"/>
                  <a:pt x="323" y="1571"/>
                  <a:pt x="318" y="1577"/>
                </a:cubicBezTo>
                <a:cubicBezTo>
                  <a:pt x="311" y="1584"/>
                  <a:pt x="305" y="1590"/>
                  <a:pt x="300" y="1593"/>
                </a:cubicBezTo>
                <a:cubicBezTo>
                  <a:pt x="295" y="1597"/>
                  <a:pt x="291" y="1600"/>
                  <a:pt x="288" y="1601"/>
                </a:cubicBezTo>
                <a:cubicBezTo>
                  <a:pt x="285" y="1601"/>
                  <a:pt x="283" y="1601"/>
                  <a:pt x="281" y="1600"/>
                </a:cubicBezTo>
                <a:cubicBezTo>
                  <a:pt x="279" y="1598"/>
                  <a:pt x="278" y="1596"/>
                  <a:pt x="277" y="1592"/>
                </a:cubicBezTo>
                <a:lnTo>
                  <a:pt x="162" y="1288"/>
                </a:lnTo>
                <a:lnTo>
                  <a:pt x="49" y="1401"/>
                </a:lnTo>
                <a:cubicBezTo>
                  <a:pt x="47" y="1404"/>
                  <a:pt x="43" y="1404"/>
                  <a:pt x="37" y="1402"/>
                </a:cubicBezTo>
                <a:cubicBezTo>
                  <a:pt x="32" y="1400"/>
                  <a:pt x="25" y="1394"/>
                  <a:pt x="17" y="1386"/>
                </a:cubicBezTo>
                <a:cubicBezTo>
                  <a:pt x="13" y="1382"/>
                  <a:pt x="9" y="1378"/>
                  <a:pt x="7" y="1375"/>
                </a:cubicBezTo>
                <a:cubicBezTo>
                  <a:pt x="4" y="1371"/>
                  <a:pt x="3" y="1368"/>
                  <a:pt x="1" y="1366"/>
                </a:cubicBezTo>
                <a:cubicBezTo>
                  <a:pt x="0" y="1363"/>
                  <a:pt x="0" y="1361"/>
                  <a:pt x="0" y="1359"/>
                </a:cubicBezTo>
                <a:cubicBezTo>
                  <a:pt x="0" y="1357"/>
                  <a:pt x="1" y="1355"/>
                  <a:pt x="2" y="1354"/>
                </a:cubicBezTo>
                <a:lnTo>
                  <a:pt x="162" y="1194"/>
                </a:lnTo>
                <a:cubicBezTo>
                  <a:pt x="164" y="1192"/>
                  <a:pt x="166" y="1190"/>
                  <a:pt x="169" y="1189"/>
                </a:cubicBezTo>
                <a:cubicBezTo>
                  <a:pt x="171" y="1188"/>
                  <a:pt x="173" y="1188"/>
                  <a:pt x="176" y="1188"/>
                </a:cubicBezTo>
                <a:cubicBezTo>
                  <a:pt x="178" y="1189"/>
                  <a:pt x="181" y="1191"/>
                  <a:pt x="185" y="1193"/>
                </a:cubicBezTo>
                <a:cubicBezTo>
                  <a:pt x="188" y="1196"/>
                  <a:pt x="193" y="1199"/>
                  <a:pt x="198" y="1204"/>
                </a:cubicBezTo>
                <a:close/>
                <a:moveTo>
                  <a:pt x="566" y="1434"/>
                </a:moveTo>
                <a:cubicBezTo>
                  <a:pt x="567" y="1436"/>
                  <a:pt x="567" y="1439"/>
                  <a:pt x="567" y="1441"/>
                </a:cubicBezTo>
                <a:cubicBezTo>
                  <a:pt x="567" y="1443"/>
                  <a:pt x="567" y="1446"/>
                  <a:pt x="565" y="1448"/>
                </a:cubicBezTo>
                <a:cubicBezTo>
                  <a:pt x="564" y="1451"/>
                  <a:pt x="562" y="1454"/>
                  <a:pt x="559" y="1457"/>
                </a:cubicBezTo>
                <a:cubicBezTo>
                  <a:pt x="557" y="1461"/>
                  <a:pt x="553" y="1464"/>
                  <a:pt x="549" y="1469"/>
                </a:cubicBezTo>
                <a:cubicBezTo>
                  <a:pt x="543" y="1475"/>
                  <a:pt x="538" y="1479"/>
                  <a:pt x="534" y="1482"/>
                </a:cubicBezTo>
                <a:cubicBezTo>
                  <a:pt x="530" y="1485"/>
                  <a:pt x="526" y="1487"/>
                  <a:pt x="523" y="1488"/>
                </a:cubicBezTo>
                <a:cubicBezTo>
                  <a:pt x="520" y="1489"/>
                  <a:pt x="518" y="1488"/>
                  <a:pt x="516" y="1487"/>
                </a:cubicBezTo>
                <a:cubicBezTo>
                  <a:pt x="514" y="1485"/>
                  <a:pt x="512" y="1483"/>
                  <a:pt x="511" y="1480"/>
                </a:cubicBezTo>
                <a:lnTo>
                  <a:pt x="287" y="1008"/>
                </a:lnTo>
                <a:cubicBezTo>
                  <a:pt x="285" y="1006"/>
                  <a:pt x="285" y="1003"/>
                  <a:pt x="285" y="1001"/>
                </a:cubicBezTo>
                <a:cubicBezTo>
                  <a:pt x="285" y="999"/>
                  <a:pt x="285" y="996"/>
                  <a:pt x="286" y="994"/>
                </a:cubicBezTo>
                <a:cubicBezTo>
                  <a:pt x="288" y="991"/>
                  <a:pt x="290" y="988"/>
                  <a:pt x="292" y="985"/>
                </a:cubicBezTo>
                <a:cubicBezTo>
                  <a:pt x="295" y="981"/>
                  <a:pt x="299" y="977"/>
                  <a:pt x="303" y="973"/>
                </a:cubicBezTo>
                <a:cubicBezTo>
                  <a:pt x="309" y="967"/>
                  <a:pt x="314" y="963"/>
                  <a:pt x="318" y="960"/>
                </a:cubicBezTo>
                <a:cubicBezTo>
                  <a:pt x="322" y="957"/>
                  <a:pt x="326" y="955"/>
                  <a:pt x="328" y="954"/>
                </a:cubicBezTo>
                <a:cubicBezTo>
                  <a:pt x="331" y="954"/>
                  <a:pt x="334" y="954"/>
                  <a:pt x="336" y="955"/>
                </a:cubicBezTo>
                <a:cubicBezTo>
                  <a:pt x="338" y="957"/>
                  <a:pt x="340" y="959"/>
                  <a:pt x="341" y="962"/>
                </a:cubicBezTo>
                <a:lnTo>
                  <a:pt x="566" y="1434"/>
                </a:lnTo>
                <a:close/>
                <a:moveTo>
                  <a:pt x="817" y="1031"/>
                </a:moveTo>
                <a:cubicBezTo>
                  <a:pt x="821" y="1035"/>
                  <a:pt x="824" y="1039"/>
                  <a:pt x="826" y="1042"/>
                </a:cubicBezTo>
                <a:cubicBezTo>
                  <a:pt x="829" y="1045"/>
                  <a:pt x="831" y="1048"/>
                  <a:pt x="832" y="1050"/>
                </a:cubicBezTo>
                <a:cubicBezTo>
                  <a:pt x="833" y="1053"/>
                  <a:pt x="833" y="1055"/>
                  <a:pt x="833" y="1057"/>
                </a:cubicBezTo>
                <a:cubicBezTo>
                  <a:pt x="833" y="1059"/>
                  <a:pt x="832" y="1060"/>
                  <a:pt x="830" y="1062"/>
                </a:cubicBezTo>
                <a:lnTo>
                  <a:pt x="676" y="1216"/>
                </a:lnTo>
                <a:cubicBezTo>
                  <a:pt x="673" y="1219"/>
                  <a:pt x="670" y="1221"/>
                  <a:pt x="668" y="1223"/>
                </a:cubicBezTo>
                <a:cubicBezTo>
                  <a:pt x="665" y="1225"/>
                  <a:pt x="662" y="1225"/>
                  <a:pt x="659" y="1225"/>
                </a:cubicBezTo>
                <a:cubicBezTo>
                  <a:pt x="656" y="1225"/>
                  <a:pt x="653" y="1224"/>
                  <a:pt x="649" y="1221"/>
                </a:cubicBezTo>
                <a:cubicBezTo>
                  <a:pt x="645" y="1219"/>
                  <a:pt x="641" y="1215"/>
                  <a:pt x="636" y="1210"/>
                </a:cubicBezTo>
                <a:cubicBezTo>
                  <a:pt x="632" y="1206"/>
                  <a:pt x="628" y="1202"/>
                  <a:pt x="625" y="1198"/>
                </a:cubicBezTo>
                <a:cubicBezTo>
                  <a:pt x="622" y="1194"/>
                  <a:pt x="620" y="1191"/>
                  <a:pt x="619" y="1187"/>
                </a:cubicBezTo>
                <a:cubicBezTo>
                  <a:pt x="617" y="1183"/>
                  <a:pt x="616" y="1179"/>
                  <a:pt x="616" y="1175"/>
                </a:cubicBezTo>
                <a:cubicBezTo>
                  <a:pt x="615" y="1171"/>
                  <a:pt x="614" y="1166"/>
                  <a:pt x="614" y="1161"/>
                </a:cubicBezTo>
                <a:lnTo>
                  <a:pt x="611" y="1065"/>
                </a:lnTo>
                <a:cubicBezTo>
                  <a:pt x="611" y="1046"/>
                  <a:pt x="609" y="1029"/>
                  <a:pt x="607" y="1016"/>
                </a:cubicBezTo>
                <a:cubicBezTo>
                  <a:pt x="605" y="1002"/>
                  <a:pt x="602" y="990"/>
                  <a:pt x="598" y="981"/>
                </a:cubicBezTo>
                <a:cubicBezTo>
                  <a:pt x="595" y="971"/>
                  <a:pt x="591" y="963"/>
                  <a:pt x="587" y="956"/>
                </a:cubicBezTo>
                <a:cubicBezTo>
                  <a:pt x="583" y="949"/>
                  <a:pt x="578" y="944"/>
                  <a:pt x="573" y="939"/>
                </a:cubicBezTo>
                <a:cubicBezTo>
                  <a:pt x="568" y="934"/>
                  <a:pt x="563" y="930"/>
                  <a:pt x="558" y="928"/>
                </a:cubicBezTo>
                <a:cubicBezTo>
                  <a:pt x="552" y="925"/>
                  <a:pt x="547" y="924"/>
                  <a:pt x="541" y="924"/>
                </a:cubicBezTo>
                <a:cubicBezTo>
                  <a:pt x="535" y="923"/>
                  <a:pt x="529" y="925"/>
                  <a:pt x="523" y="927"/>
                </a:cubicBezTo>
                <a:cubicBezTo>
                  <a:pt x="517" y="930"/>
                  <a:pt x="511" y="934"/>
                  <a:pt x="505" y="940"/>
                </a:cubicBezTo>
                <a:cubicBezTo>
                  <a:pt x="497" y="948"/>
                  <a:pt x="491" y="956"/>
                  <a:pt x="487" y="964"/>
                </a:cubicBezTo>
                <a:cubicBezTo>
                  <a:pt x="482" y="973"/>
                  <a:pt x="479" y="981"/>
                  <a:pt x="477" y="988"/>
                </a:cubicBezTo>
                <a:cubicBezTo>
                  <a:pt x="475" y="995"/>
                  <a:pt x="473" y="1001"/>
                  <a:pt x="472" y="1007"/>
                </a:cubicBezTo>
                <a:cubicBezTo>
                  <a:pt x="471" y="1012"/>
                  <a:pt x="470" y="1016"/>
                  <a:pt x="468" y="1017"/>
                </a:cubicBezTo>
                <a:cubicBezTo>
                  <a:pt x="467" y="1019"/>
                  <a:pt x="465" y="1019"/>
                  <a:pt x="463" y="1019"/>
                </a:cubicBezTo>
                <a:cubicBezTo>
                  <a:pt x="462" y="1020"/>
                  <a:pt x="460" y="1019"/>
                  <a:pt x="457" y="1017"/>
                </a:cubicBezTo>
                <a:cubicBezTo>
                  <a:pt x="455" y="1016"/>
                  <a:pt x="452" y="1014"/>
                  <a:pt x="448" y="1011"/>
                </a:cubicBezTo>
                <a:cubicBezTo>
                  <a:pt x="444" y="1008"/>
                  <a:pt x="440" y="1004"/>
                  <a:pt x="436" y="1000"/>
                </a:cubicBezTo>
                <a:cubicBezTo>
                  <a:pt x="432" y="996"/>
                  <a:pt x="430" y="994"/>
                  <a:pt x="428" y="991"/>
                </a:cubicBezTo>
                <a:cubicBezTo>
                  <a:pt x="426" y="989"/>
                  <a:pt x="424" y="987"/>
                  <a:pt x="423" y="985"/>
                </a:cubicBezTo>
                <a:cubicBezTo>
                  <a:pt x="422" y="983"/>
                  <a:pt x="421" y="981"/>
                  <a:pt x="421" y="979"/>
                </a:cubicBezTo>
                <a:cubicBezTo>
                  <a:pt x="420" y="977"/>
                  <a:pt x="420" y="975"/>
                  <a:pt x="420" y="971"/>
                </a:cubicBezTo>
                <a:cubicBezTo>
                  <a:pt x="420" y="968"/>
                  <a:pt x="421" y="963"/>
                  <a:pt x="423" y="955"/>
                </a:cubicBezTo>
                <a:cubicBezTo>
                  <a:pt x="425" y="948"/>
                  <a:pt x="429" y="940"/>
                  <a:pt x="433" y="931"/>
                </a:cubicBezTo>
                <a:cubicBezTo>
                  <a:pt x="437" y="922"/>
                  <a:pt x="443" y="912"/>
                  <a:pt x="449" y="902"/>
                </a:cubicBezTo>
                <a:cubicBezTo>
                  <a:pt x="456" y="892"/>
                  <a:pt x="463" y="883"/>
                  <a:pt x="472" y="874"/>
                </a:cubicBezTo>
                <a:cubicBezTo>
                  <a:pt x="486" y="860"/>
                  <a:pt x="500" y="850"/>
                  <a:pt x="514" y="843"/>
                </a:cubicBezTo>
                <a:cubicBezTo>
                  <a:pt x="528" y="836"/>
                  <a:pt x="542" y="832"/>
                  <a:pt x="555" y="832"/>
                </a:cubicBezTo>
                <a:cubicBezTo>
                  <a:pt x="568" y="831"/>
                  <a:pt x="581" y="833"/>
                  <a:pt x="593" y="839"/>
                </a:cubicBezTo>
                <a:cubicBezTo>
                  <a:pt x="605" y="844"/>
                  <a:pt x="616" y="852"/>
                  <a:pt x="626" y="861"/>
                </a:cubicBezTo>
                <a:cubicBezTo>
                  <a:pt x="634" y="870"/>
                  <a:pt x="642" y="880"/>
                  <a:pt x="649" y="890"/>
                </a:cubicBezTo>
                <a:cubicBezTo>
                  <a:pt x="655" y="900"/>
                  <a:pt x="661" y="912"/>
                  <a:pt x="666" y="927"/>
                </a:cubicBezTo>
                <a:cubicBezTo>
                  <a:pt x="670" y="942"/>
                  <a:pt x="673" y="960"/>
                  <a:pt x="676" y="982"/>
                </a:cubicBezTo>
                <a:cubicBezTo>
                  <a:pt x="678" y="1003"/>
                  <a:pt x="679" y="1029"/>
                  <a:pt x="679" y="1061"/>
                </a:cubicBezTo>
                <a:lnTo>
                  <a:pt x="680" y="1124"/>
                </a:lnTo>
                <a:lnTo>
                  <a:pt x="785" y="1019"/>
                </a:lnTo>
                <a:cubicBezTo>
                  <a:pt x="787" y="1017"/>
                  <a:pt x="789" y="1016"/>
                  <a:pt x="791" y="1016"/>
                </a:cubicBezTo>
                <a:cubicBezTo>
                  <a:pt x="793" y="1016"/>
                  <a:pt x="795" y="1016"/>
                  <a:pt x="797" y="1017"/>
                </a:cubicBezTo>
                <a:cubicBezTo>
                  <a:pt x="800" y="1018"/>
                  <a:pt x="803" y="1019"/>
                  <a:pt x="806" y="1022"/>
                </a:cubicBezTo>
                <a:cubicBezTo>
                  <a:pt x="809" y="1024"/>
                  <a:pt x="813" y="1027"/>
                  <a:pt x="817" y="1031"/>
                </a:cubicBezTo>
                <a:close/>
                <a:moveTo>
                  <a:pt x="924" y="698"/>
                </a:moveTo>
                <a:cubicBezTo>
                  <a:pt x="946" y="719"/>
                  <a:pt x="963" y="740"/>
                  <a:pt x="977" y="761"/>
                </a:cubicBezTo>
                <a:cubicBezTo>
                  <a:pt x="991" y="782"/>
                  <a:pt x="1000" y="802"/>
                  <a:pt x="1004" y="822"/>
                </a:cubicBezTo>
                <a:cubicBezTo>
                  <a:pt x="1009" y="842"/>
                  <a:pt x="1008" y="862"/>
                  <a:pt x="1002" y="881"/>
                </a:cubicBezTo>
                <a:cubicBezTo>
                  <a:pt x="996" y="900"/>
                  <a:pt x="984" y="918"/>
                  <a:pt x="966" y="936"/>
                </a:cubicBezTo>
                <a:cubicBezTo>
                  <a:pt x="947" y="955"/>
                  <a:pt x="929" y="967"/>
                  <a:pt x="911" y="972"/>
                </a:cubicBezTo>
                <a:cubicBezTo>
                  <a:pt x="892" y="978"/>
                  <a:pt x="874" y="979"/>
                  <a:pt x="855" y="974"/>
                </a:cubicBezTo>
                <a:cubicBezTo>
                  <a:pt x="836" y="969"/>
                  <a:pt x="817" y="959"/>
                  <a:pt x="797" y="945"/>
                </a:cubicBezTo>
                <a:cubicBezTo>
                  <a:pt x="777" y="931"/>
                  <a:pt x="756" y="913"/>
                  <a:pt x="735" y="892"/>
                </a:cubicBezTo>
                <a:cubicBezTo>
                  <a:pt x="713" y="870"/>
                  <a:pt x="696" y="849"/>
                  <a:pt x="682" y="828"/>
                </a:cubicBezTo>
                <a:cubicBezTo>
                  <a:pt x="668" y="808"/>
                  <a:pt x="659" y="787"/>
                  <a:pt x="655" y="767"/>
                </a:cubicBezTo>
                <a:cubicBezTo>
                  <a:pt x="650" y="747"/>
                  <a:pt x="651" y="728"/>
                  <a:pt x="657" y="709"/>
                </a:cubicBezTo>
                <a:cubicBezTo>
                  <a:pt x="663" y="690"/>
                  <a:pt x="675" y="671"/>
                  <a:pt x="693" y="653"/>
                </a:cubicBezTo>
                <a:cubicBezTo>
                  <a:pt x="712" y="635"/>
                  <a:pt x="730" y="623"/>
                  <a:pt x="748" y="617"/>
                </a:cubicBezTo>
                <a:cubicBezTo>
                  <a:pt x="767" y="611"/>
                  <a:pt x="785" y="611"/>
                  <a:pt x="804" y="616"/>
                </a:cubicBezTo>
                <a:cubicBezTo>
                  <a:pt x="823" y="620"/>
                  <a:pt x="842" y="630"/>
                  <a:pt x="862" y="644"/>
                </a:cubicBezTo>
                <a:cubicBezTo>
                  <a:pt x="882" y="658"/>
                  <a:pt x="903" y="676"/>
                  <a:pt x="924" y="698"/>
                </a:cubicBezTo>
                <a:close/>
                <a:moveTo>
                  <a:pt x="872" y="755"/>
                </a:moveTo>
                <a:cubicBezTo>
                  <a:pt x="859" y="743"/>
                  <a:pt x="848" y="732"/>
                  <a:pt x="837" y="723"/>
                </a:cubicBezTo>
                <a:cubicBezTo>
                  <a:pt x="827" y="714"/>
                  <a:pt x="817" y="706"/>
                  <a:pt x="809" y="701"/>
                </a:cubicBezTo>
                <a:cubicBezTo>
                  <a:pt x="800" y="695"/>
                  <a:pt x="792" y="691"/>
                  <a:pt x="785" y="688"/>
                </a:cubicBezTo>
                <a:cubicBezTo>
                  <a:pt x="778" y="685"/>
                  <a:pt x="771" y="684"/>
                  <a:pt x="765" y="684"/>
                </a:cubicBezTo>
                <a:cubicBezTo>
                  <a:pt x="759" y="684"/>
                  <a:pt x="754" y="685"/>
                  <a:pt x="749" y="688"/>
                </a:cubicBezTo>
                <a:cubicBezTo>
                  <a:pt x="744" y="690"/>
                  <a:pt x="739" y="694"/>
                  <a:pt x="734" y="699"/>
                </a:cubicBezTo>
                <a:cubicBezTo>
                  <a:pt x="726" y="707"/>
                  <a:pt x="721" y="716"/>
                  <a:pt x="720" y="725"/>
                </a:cubicBezTo>
                <a:cubicBezTo>
                  <a:pt x="718" y="734"/>
                  <a:pt x="720" y="744"/>
                  <a:pt x="725" y="755"/>
                </a:cubicBezTo>
                <a:cubicBezTo>
                  <a:pt x="730" y="766"/>
                  <a:pt x="737" y="778"/>
                  <a:pt x="748" y="791"/>
                </a:cubicBezTo>
                <a:cubicBezTo>
                  <a:pt x="758" y="804"/>
                  <a:pt x="771" y="818"/>
                  <a:pt x="787" y="834"/>
                </a:cubicBezTo>
                <a:cubicBezTo>
                  <a:pt x="806" y="853"/>
                  <a:pt x="822" y="868"/>
                  <a:pt x="836" y="879"/>
                </a:cubicBezTo>
                <a:cubicBezTo>
                  <a:pt x="850" y="890"/>
                  <a:pt x="863" y="898"/>
                  <a:pt x="873" y="902"/>
                </a:cubicBezTo>
                <a:cubicBezTo>
                  <a:pt x="884" y="906"/>
                  <a:pt x="893" y="907"/>
                  <a:pt x="901" y="905"/>
                </a:cubicBezTo>
                <a:cubicBezTo>
                  <a:pt x="910" y="903"/>
                  <a:pt x="917" y="898"/>
                  <a:pt x="924" y="891"/>
                </a:cubicBezTo>
                <a:cubicBezTo>
                  <a:pt x="930" y="885"/>
                  <a:pt x="934" y="880"/>
                  <a:pt x="936" y="874"/>
                </a:cubicBezTo>
                <a:cubicBezTo>
                  <a:pt x="938" y="868"/>
                  <a:pt x="940" y="862"/>
                  <a:pt x="939" y="855"/>
                </a:cubicBezTo>
                <a:cubicBezTo>
                  <a:pt x="939" y="849"/>
                  <a:pt x="937" y="842"/>
                  <a:pt x="934" y="834"/>
                </a:cubicBezTo>
                <a:cubicBezTo>
                  <a:pt x="931" y="827"/>
                  <a:pt x="926" y="819"/>
                  <a:pt x="921" y="811"/>
                </a:cubicBezTo>
                <a:cubicBezTo>
                  <a:pt x="915" y="803"/>
                  <a:pt x="908" y="794"/>
                  <a:pt x="900" y="785"/>
                </a:cubicBezTo>
                <a:cubicBezTo>
                  <a:pt x="892" y="776"/>
                  <a:pt x="882" y="766"/>
                  <a:pt x="872" y="755"/>
                </a:cubicBezTo>
                <a:close/>
                <a:moveTo>
                  <a:pt x="1177" y="823"/>
                </a:moveTo>
                <a:cubicBezTo>
                  <a:pt x="1178" y="825"/>
                  <a:pt x="1178" y="828"/>
                  <a:pt x="1178" y="830"/>
                </a:cubicBezTo>
                <a:cubicBezTo>
                  <a:pt x="1178" y="832"/>
                  <a:pt x="1178" y="835"/>
                  <a:pt x="1176" y="837"/>
                </a:cubicBezTo>
                <a:cubicBezTo>
                  <a:pt x="1175" y="840"/>
                  <a:pt x="1173" y="843"/>
                  <a:pt x="1170" y="846"/>
                </a:cubicBezTo>
                <a:cubicBezTo>
                  <a:pt x="1168" y="850"/>
                  <a:pt x="1164" y="854"/>
                  <a:pt x="1160" y="858"/>
                </a:cubicBezTo>
                <a:cubicBezTo>
                  <a:pt x="1154" y="864"/>
                  <a:pt x="1149" y="868"/>
                  <a:pt x="1145" y="871"/>
                </a:cubicBezTo>
                <a:cubicBezTo>
                  <a:pt x="1141" y="874"/>
                  <a:pt x="1137" y="876"/>
                  <a:pt x="1134" y="877"/>
                </a:cubicBezTo>
                <a:cubicBezTo>
                  <a:pt x="1131" y="878"/>
                  <a:pt x="1129" y="877"/>
                  <a:pt x="1127" y="876"/>
                </a:cubicBezTo>
                <a:cubicBezTo>
                  <a:pt x="1125" y="874"/>
                  <a:pt x="1123" y="872"/>
                  <a:pt x="1122" y="869"/>
                </a:cubicBezTo>
                <a:lnTo>
                  <a:pt x="898" y="397"/>
                </a:lnTo>
                <a:cubicBezTo>
                  <a:pt x="896" y="395"/>
                  <a:pt x="896" y="393"/>
                  <a:pt x="896" y="390"/>
                </a:cubicBezTo>
                <a:cubicBezTo>
                  <a:pt x="896" y="388"/>
                  <a:pt x="896" y="386"/>
                  <a:pt x="897" y="383"/>
                </a:cubicBezTo>
                <a:cubicBezTo>
                  <a:pt x="899" y="380"/>
                  <a:pt x="901" y="377"/>
                  <a:pt x="903" y="374"/>
                </a:cubicBezTo>
                <a:cubicBezTo>
                  <a:pt x="906" y="370"/>
                  <a:pt x="910" y="366"/>
                  <a:pt x="914" y="362"/>
                </a:cubicBezTo>
                <a:cubicBezTo>
                  <a:pt x="920" y="356"/>
                  <a:pt x="925" y="352"/>
                  <a:pt x="929" y="349"/>
                </a:cubicBezTo>
                <a:cubicBezTo>
                  <a:pt x="933" y="346"/>
                  <a:pt x="937" y="344"/>
                  <a:pt x="939" y="343"/>
                </a:cubicBezTo>
                <a:cubicBezTo>
                  <a:pt x="942" y="343"/>
                  <a:pt x="945" y="343"/>
                  <a:pt x="947" y="344"/>
                </a:cubicBezTo>
                <a:cubicBezTo>
                  <a:pt x="949" y="346"/>
                  <a:pt x="951" y="348"/>
                  <a:pt x="952" y="351"/>
                </a:cubicBezTo>
                <a:lnTo>
                  <a:pt x="1177" y="823"/>
                </a:lnTo>
                <a:close/>
                <a:moveTo>
                  <a:pt x="1427" y="424"/>
                </a:moveTo>
                <a:cubicBezTo>
                  <a:pt x="1430" y="428"/>
                  <a:pt x="1434" y="432"/>
                  <a:pt x="1436" y="435"/>
                </a:cubicBezTo>
                <a:cubicBezTo>
                  <a:pt x="1438" y="438"/>
                  <a:pt x="1440" y="440"/>
                  <a:pt x="1440" y="443"/>
                </a:cubicBezTo>
                <a:cubicBezTo>
                  <a:pt x="1441" y="445"/>
                  <a:pt x="1442" y="447"/>
                  <a:pt x="1441" y="449"/>
                </a:cubicBezTo>
                <a:cubicBezTo>
                  <a:pt x="1441" y="450"/>
                  <a:pt x="1440" y="452"/>
                  <a:pt x="1439" y="453"/>
                </a:cubicBezTo>
                <a:lnTo>
                  <a:pt x="1291" y="601"/>
                </a:lnTo>
                <a:cubicBezTo>
                  <a:pt x="1290" y="602"/>
                  <a:pt x="1289" y="603"/>
                  <a:pt x="1287" y="603"/>
                </a:cubicBezTo>
                <a:cubicBezTo>
                  <a:pt x="1285" y="603"/>
                  <a:pt x="1283" y="603"/>
                  <a:pt x="1281" y="602"/>
                </a:cubicBezTo>
                <a:cubicBezTo>
                  <a:pt x="1279" y="601"/>
                  <a:pt x="1276" y="600"/>
                  <a:pt x="1273" y="598"/>
                </a:cubicBezTo>
                <a:cubicBezTo>
                  <a:pt x="1270" y="595"/>
                  <a:pt x="1266" y="592"/>
                  <a:pt x="1262" y="588"/>
                </a:cubicBezTo>
                <a:cubicBezTo>
                  <a:pt x="1258" y="584"/>
                  <a:pt x="1255" y="581"/>
                  <a:pt x="1253" y="578"/>
                </a:cubicBezTo>
                <a:cubicBezTo>
                  <a:pt x="1250" y="575"/>
                  <a:pt x="1249" y="572"/>
                  <a:pt x="1248" y="570"/>
                </a:cubicBezTo>
                <a:cubicBezTo>
                  <a:pt x="1247" y="567"/>
                  <a:pt x="1247" y="565"/>
                  <a:pt x="1247" y="563"/>
                </a:cubicBezTo>
                <a:cubicBezTo>
                  <a:pt x="1247" y="562"/>
                  <a:pt x="1248" y="560"/>
                  <a:pt x="1249" y="559"/>
                </a:cubicBezTo>
                <a:lnTo>
                  <a:pt x="1299" y="509"/>
                </a:lnTo>
                <a:lnTo>
                  <a:pt x="1125" y="335"/>
                </a:lnTo>
                <a:lnTo>
                  <a:pt x="1105" y="402"/>
                </a:lnTo>
                <a:cubicBezTo>
                  <a:pt x="1104" y="406"/>
                  <a:pt x="1102" y="410"/>
                  <a:pt x="1100" y="412"/>
                </a:cubicBezTo>
                <a:cubicBezTo>
                  <a:pt x="1099" y="414"/>
                  <a:pt x="1097" y="416"/>
                  <a:pt x="1094" y="416"/>
                </a:cubicBezTo>
                <a:cubicBezTo>
                  <a:pt x="1092" y="416"/>
                  <a:pt x="1089" y="414"/>
                  <a:pt x="1086" y="412"/>
                </a:cubicBezTo>
                <a:cubicBezTo>
                  <a:pt x="1083" y="409"/>
                  <a:pt x="1078" y="406"/>
                  <a:pt x="1073" y="400"/>
                </a:cubicBezTo>
                <a:cubicBezTo>
                  <a:pt x="1070" y="397"/>
                  <a:pt x="1067" y="394"/>
                  <a:pt x="1065" y="392"/>
                </a:cubicBezTo>
                <a:cubicBezTo>
                  <a:pt x="1063" y="390"/>
                  <a:pt x="1062" y="387"/>
                  <a:pt x="1061" y="385"/>
                </a:cubicBezTo>
                <a:cubicBezTo>
                  <a:pt x="1060" y="383"/>
                  <a:pt x="1059" y="381"/>
                  <a:pt x="1059" y="379"/>
                </a:cubicBezTo>
                <a:cubicBezTo>
                  <a:pt x="1059" y="377"/>
                  <a:pt x="1059" y="375"/>
                  <a:pt x="1060" y="372"/>
                </a:cubicBezTo>
                <a:lnTo>
                  <a:pt x="1080" y="277"/>
                </a:lnTo>
                <a:cubicBezTo>
                  <a:pt x="1080" y="276"/>
                  <a:pt x="1081" y="275"/>
                  <a:pt x="1081" y="274"/>
                </a:cubicBezTo>
                <a:cubicBezTo>
                  <a:pt x="1082" y="272"/>
                  <a:pt x="1083" y="271"/>
                  <a:pt x="1085" y="269"/>
                </a:cubicBezTo>
                <a:cubicBezTo>
                  <a:pt x="1086" y="267"/>
                  <a:pt x="1088" y="265"/>
                  <a:pt x="1091" y="262"/>
                </a:cubicBezTo>
                <a:cubicBezTo>
                  <a:pt x="1093" y="259"/>
                  <a:pt x="1097" y="255"/>
                  <a:pt x="1101" y="251"/>
                </a:cubicBezTo>
                <a:cubicBezTo>
                  <a:pt x="1106" y="246"/>
                  <a:pt x="1111" y="242"/>
                  <a:pt x="1114" y="239"/>
                </a:cubicBezTo>
                <a:cubicBezTo>
                  <a:pt x="1118" y="236"/>
                  <a:pt x="1120" y="234"/>
                  <a:pt x="1123" y="232"/>
                </a:cubicBezTo>
                <a:cubicBezTo>
                  <a:pt x="1125" y="231"/>
                  <a:pt x="1127" y="231"/>
                  <a:pt x="1128" y="231"/>
                </a:cubicBezTo>
                <a:cubicBezTo>
                  <a:pt x="1129" y="231"/>
                  <a:pt x="1131" y="232"/>
                  <a:pt x="1132" y="233"/>
                </a:cubicBezTo>
                <a:lnTo>
                  <a:pt x="1353" y="455"/>
                </a:lnTo>
                <a:lnTo>
                  <a:pt x="1397" y="411"/>
                </a:lnTo>
                <a:cubicBezTo>
                  <a:pt x="1398" y="410"/>
                  <a:pt x="1400" y="409"/>
                  <a:pt x="1402" y="409"/>
                </a:cubicBezTo>
                <a:cubicBezTo>
                  <a:pt x="1403" y="409"/>
                  <a:pt x="1405" y="409"/>
                  <a:pt x="1408" y="410"/>
                </a:cubicBezTo>
                <a:cubicBezTo>
                  <a:pt x="1410" y="411"/>
                  <a:pt x="1413" y="412"/>
                  <a:pt x="1416" y="415"/>
                </a:cubicBezTo>
                <a:cubicBezTo>
                  <a:pt x="1419" y="417"/>
                  <a:pt x="1423" y="420"/>
                  <a:pt x="1427" y="424"/>
                </a:cubicBezTo>
                <a:close/>
                <a:moveTo>
                  <a:pt x="1535" y="87"/>
                </a:moveTo>
                <a:cubicBezTo>
                  <a:pt x="1557" y="108"/>
                  <a:pt x="1574" y="129"/>
                  <a:pt x="1588" y="150"/>
                </a:cubicBezTo>
                <a:cubicBezTo>
                  <a:pt x="1602" y="171"/>
                  <a:pt x="1611" y="191"/>
                  <a:pt x="1615" y="211"/>
                </a:cubicBezTo>
                <a:cubicBezTo>
                  <a:pt x="1620" y="231"/>
                  <a:pt x="1619" y="251"/>
                  <a:pt x="1613" y="270"/>
                </a:cubicBezTo>
                <a:cubicBezTo>
                  <a:pt x="1607" y="289"/>
                  <a:pt x="1595" y="307"/>
                  <a:pt x="1577" y="325"/>
                </a:cubicBezTo>
                <a:cubicBezTo>
                  <a:pt x="1558" y="344"/>
                  <a:pt x="1540" y="356"/>
                  <a:pt x="1522" y="361"/>
                </a:cubicBezTo>
                <a:cubicBezTo>
                  <a:pt x="1503" y="367"/>
                  <a:pt x="1485" y="368"/>
                  <a:pt x="1466" y="363"/>
                </a:cubicBezTo>
                <a:cubicBezTo>
                  <a:pt x="1447" y="358"/>
                  <a:pt x="1428" y="349"/>
                  <a:pt x="1408" y="334"/>
                </a:cubicBezTo>
                <a:cubicBezTo>
                  <a:pt x="1388" y="320"/>
                  <a:pt x="1367" y="302"/>
                  <a:pt x="1346" y="281"/>
                </a:cubicBezTo>
                <a:cubicBezTo>
                  <a:pt x="1324" y="259"/>
                  <a:pt x="1307" y="238"/>
                  <a:pt x="1293" y="217"/>
                </a:cubicBezTo>
                <a:cubicBezTo>
                  <a:pt x="1279" y="197"/>
                  <a:pt x="1270" y="176"/>
                  <a:pt x="1266" y="156"/>
                </a:cubicBezTo>
                <a:cubicBezTo>
                  <a:pt x="1261" y="136"/>
                  <a:pt x="1262" y="117"/>
                  <a:pt x="1268" y="98"/>
                </a:cubicBezTo>
                <a:cubicBezTo>
                  <a:pt x="1274" y="79"/>
                  <a:pt x="1286" y="60"/>
                  <a:pt x="1304" y="42"/>
                </a:cubicBezTo>
                <a:cubicBezTo>
                  <a:pt x="1322" y="24"/>
                  <a:pt x="1341" y="12"/>
                  <a:pt x="1359" y="6"/>
                </a:cubicBezTo>
                <a:cubicBezTo>
                  <a:pt x="1378" y="0"/>
                  <a:pt x="1396" y="0"/>
                  <a:pt x="1415" y="5"/>
                </a:cubicBezTo>
                <a:cubicBezTo>
                  <a:pt x="1434" y="9"/>
                  <a:pt x="1453" y="19"/>
                  <a:pt x="1473" y="33"/>
                </a:cubicBezTo>
                <a:cubicBezTo>
                  <a:pt x="1493" y="48"/>
                  <a:pt x="1514" y="65"/>
                  <a:pt x="1535" y="87"/>
                </a:cubicBezTo>
                <a:close/>
                <a:moveTo>
                  <a:pt x="1483" y="145"/>
                </a:moveTo>
                <a:cubicBezTo>
                  <a:pt x="1470" y="132"/>
                  <a:pt x="1459" y="121"/>
                  <a:pt x="1448" y="112"/>
                </a:cubicBezTo>
                <a:cubicBezTo>
                  <a:pt x="1438" y="103"/>
                  <a:pt x="1428" y="95"/>
                  <a:pt x="1420" y="90"/>
                </a:cubicBezTo>
                <a:cubicBezTo>
                  <a:pt x="1411" y="84"/>
                  <a:pt x="1403" y="80"/>
                  <a:pt x="1396" y="77"/>
                </a:cubicBezTo>
                <a:cubicBezTo>
                  <a:pt x="1389" y="74"/>
                  <a:pt x="1382" y="73"/>
                  <a:pt x="1376" y="73"/>
                </a:cubicBezTo>
                <a:cubicBezTo>
                  <a:pt x="1370" y="73"/>
                  <a:pt x="1365" y="74"/>
                  <a:pt x="1360" y="77"/>
                </a:cubicBezTo>
                <a:cubicBezTo>
                  <a:pt x="1355" y="79"/>
                  <a:pt x="1350" y="83"/>
                  <a:pt x="1345" y="88"/>
                </a:cubicBezTo>
                <a:cubicBezTo>
                  <a:pt x="1337" y="96"/>
                  <a:pt x="1332" y="105"/>
                  <a:pt x="1331" y="114"/>
                </a:cubicBezTo>
                <a:cubicBezTo>
                  <a:pt x="1329" y="123"/>
                  <a:pt x="1331" y="133"/>
                  <a:pt x="1336" y="144"/>
                </a:cubicBezTo>
                <a:cubicBezTo>
                  <a:pt x="1340" y="155"/>
                  <a:pt x="1348" y="167"/>
                  <a:pt x="1359" y="180"/>
                </a:cubicBezTo>
                <a:cubicBezTo>
                  <a:pt x="1369" y="193"/>
                  <a:pt x="1382" y="207"/>
                  <a:pt x="1398" y="223"/>
                </a:cubicBezTo>
                <a:cubicBezTo>
                  <a:pt x="1417" y="242"/>
                  <a:pt x="1433" y="257"/>
                  <a:pt x="1447" y="268"/>
                </a:cubicBezTo>
                <a:cubicBezTo>
                  <a:pt x="1461" y="279"/>
                  <a:pt x="1474" y="287"/>
                  <a:pt x="1484" y="291"/>
                </a:cubicBezTo>
                <a:cubicBezTo>
                  <a:pt x="1495" y="295"/>
                  <a:pt x="1504" y="296"/>
                  <a:pt x="1512" y="294"/>
                </a:cubicBezTo>
                <a:cubicBezTo>
                  <a:pt x="1520" y="292"/>
                  <a:pt x="1528" y="287"/>
                  <a:pt x="1535" y="280"/>
                </a:cubicBezTo>
                <a:cubicBezTo>
                  <a:pt x="1541" y="274"/>
                  <a:pt x="1545" y="269"/>
                  <a:pt x="1547" y="263"/>
                </a:cubicBezTo>
                <a:cubicBezTo>
                  <a:pt x="1549" y="257"/>
                  <a:pt x="1550" y="251"/>
                  <a:pt x="1550" y="244"/>
                </a:cubicBezTo>
                <a:cubicBezTo>
                  <a:pt x="1550" y="238"/>
                  <a:pt x="1548" y="231"/>
                  <a:pt x="1545" y="223"/>
                </a:cubicBezTo>
                <a:cubicBezTo>
                  <a:pt x="1542" y="216"/>
                  <a:pt x="1537" y="208"/>
                  <a:pt x="1532" y="200"/>
                </a:cubicBezTo>
                <a:cubicBezTo>
                  <a:pt x="1526" y="192"/>
                  <a:pt x="1519" y="183"/>
                  <a:pt x="1511" y="174"/>
                </a:cubicBezTo>
                <a:cubicBezTo>
                  <a:pt x="1503" y="165"/>
                  <a:pt x="1493" y="155"/>
                  <a:pt x="1483" y="145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81AE7E78-A9B7-98D1-62F8-07DA6457AD64}"/>
              </a:ext>
            </a:extLst>
          </p:cNvPr>
          <p:cNvSpPr>
            <a:spLocks noEditPoints="1"/>
          </p:cNvSpPr>
          <p:nvPr/>
        </p:nvSpPr>
        <p:spPr bwMode="auto">
          <a:xfrm>
            <a:off x="2377978" y="4570413"/>
            <a:ext cx="476347" cy="370356"/>
          </a:xfrm>
          <a:custGeom>
            <a:avLst/>
            <a:gdLst>
              <a:gd name="T0" fmla="*/ 284 w 1577"/>
              <a:gd name="T1" fmla="*/ 1401 h 1562"/>
              <a:gd name="T2" fmla="*/ 326 w 1577"/>
              <a:gd name="T3" fmla="*/ 1471 h 1562"/>
              <a:gd name="T4" fmla="*/ 285 w 1577"/>
              <a:gd name="T5" fmla="*/ 1505 h 1562"/>
              <a:gd name="T6" fmla="*/ 123 w 1577"/>
              <a:gd name="T7" fmla="*/ 1561 h 1562"/>
              <a:gd name="T8" fmla="*/ 81 w 1577"/>
              <a:gd name="T9" fmla="*/ 1532 h 1562"/>
              <a:gd name="T10" fmla="*/ 0 w 1577"/>
              <a:gd name="T11" fmla="*/ 1272 h 1562"/>
              <a:gd name="T12" fmla="*/ 31 w 1577"/>
              <a:gd name="T13" fmla="*/ 1226 h 1562"/>
              <a:gd name="T14" fmla="*/ 79 w 1577"/>
              <a:gd name="T15" fmla="*/ 1197 h 1562"/>
              <a:gd name="T16" fmla="*/ 294 w 1577"/>
              <a:gd name="T17" fmla="*/ 1348 h 1562"/>
              <a:gd name="T18" fmla="*/ 188 w 1577"/>
              <a:gd name="T19" fmla="*/ 1410 h 1562"/>
              <a:gd name="T20" fmla="*/ 485 w 1577"/>
              <a:gd name="T21" fmla="*/ 1432 h 1562"/>
              <a:gd name="T22" fmla="*/ 443 w 1577"/>
              <a:gd name="T23" fmla="*/ 1472 h 1562"/>
              <a:gd name="T24" fmla="*/ 205 w 1577"/>
              <a:gd name="T25" fmla="*/ 985 h 1562"/>
              <a:gd name="T26" fmla="*/ 238 w 1577"/>
              <a:gd name="T27" fmla="*/ 944 h 1562"/>
              <a:gd name="T28" fmla="*/ 486 w 1577"/>
              <a:gd name="T29" fmla="*/ 1418 h 1562"/>
              <a:gd name="T30" fmla="*/ 750 w 1577"/>
              <a:gd name="T31" fmla="*/ 1044 h 1562"/>
              <a:gd name="T32" fmla="*/ 590 w 1577"/>
              <a:gd name="T33" fmla="*/ 1197 h 1562"/>
              <a:gd name="T34" fmla="*/ 557 w 1577"/>
              <a:gd name="T35" fmla="*/ 1165 h 1562"/>
              <a:gd name="T36" fmla="*/ 434 w 1577"/>
              <a:gd name="T37" fmla="*/ 930 h 1562"/>
              <a:gd name="T38" fmla="*/ 395 w 1577"/>
              <a:gd name="T39" fmla="*/ 1007 h 1562"/>
              <a:gd name="T40" fmla="*/ 368 w 1577"/>
              <a:gd name="T41" fmla="*/ 974 h 1562"/>
              <a:gd name="T42" fmla="*/ 394 w 1577"/>
              <a:gd name="T43" fmla="*/ 864 h 1562"/>
              <a:gd name="T44" fmla="*/ 432 w 1577"/>
              <a:gd name="T45" fmla="*/ 827 h 1562"/>
              <a:gd name="T46" fmla="*/ 706 w 1577"/>
              <a:gd name="T47" fmla="*/ 1006 h 1562"/>
              <a:gd name="T48" fmla="*/ 736 w 1577"/>
              <a:gd name="T49" fmla="*/ 1019 h 1562"/>
              <a:gd name="T50" fmla="*/ 907 w 1577"/>
              <a:gd name="T51" fmla="*/ 796 h 1562"/>
              <a:gd name="T52" fmla="*/ 843 w 1577"/>
              <a:gd name="T53" fmla="*/ 960 h 1562"/>
              <a:gd name="T54" fmla="*/ 786 w 1577"/>
              <a:gd name="T55" fmla="*/ 982 h 1562"/>
              <a:gd name="T56" fmla="*/ 757 w 1577"/>
              <a:gd name="T57" fmla="*/ 947 h 1562"/>
              <a:gd name="T58" fmla="*/ 801 w 1577"/>
              <a:gd name="T59" fmla="*/ 918 h 1562"/>
              <a:gd name="T60" fmla="*/ 833 w 1577"/>
              <a:gd name="T61" fmla="*/ 794 h 1562"/>
              <a:gd name="T62" fmla="*/ 727 w 1577"/>
              <a:gd name="T63" fmla="*/ 860 h 1562"/>
              <a:gd name="T64" fmla="*/ 578 w 1577"/>
              <a:gd name="T65" fmla="*/ 783 h 1562"/>
              <a:gd name="T66" fmla="*/ 648 w 1577"/>
              <a:gd name="T67" fmla="*/ 612 h 1562"/>
              <a:gd name="T68" fmla="*/ 792 w 1577"/>
              <a:gd name="T69" fmla="*/ 643 h 1562"/>
              <a:gd name="T70" fmla="*/ 696 w 1577"/>
              <a:gd name="T71" fmla="*/ 671 h 1562"/>
              <a:gd name="T72" fmla="*/ 634 w 1577"/>
              <a:gd name="T73" fmla="*/ 726 h 1562"/>
              <a:gd name="T74" fmla="*/ 700 w 1577"/>
              <a:gd name="T75" fmla="*/ 794 h 1562"/>
              <a:gd name="T76" fmla="*/ 767 w 1577"/>
              <a:gd name="T77" fmla="*/ 722 h 1562"/>
              <a:gd name="T78" fmla="*/ 1090 w 1577"/>
              <a:gd name="T79" fmla="*/ 830 h 1562"/>
              <a:gd name="T80" fmla="*/ 1047 w 1577"/>
              <a:gd name="T81" fmla="*/ 860 h 1562"/>
              <a:gd name="T82" fmla="*/ 817 w 1577"/>
              <a:gd name="T83" fmla="*/ 367 h 1562"/>
              <a:gd name="T84" fmla="*/ 859 w 1577"/>
              <a:gd name="T85" fmla="*/ 327 h 1562"/>
              <a:gd name="T86" fmla="*/ 1347 w 1577"/>
              <a:gd name="T87" fmla="*/ 408 h 1562"/>
              <a:gd name="T88" fmla="*/ 1359 w 1577"/>
              <a:gd name="T89" fmla="*/ 437 h 1562"/>
              <a:gd name="T90" fmla="*/ 1193 w 1577"/>
              <a:gd name="T91" fmla="*/ 582 h 1562"/>
              <a:gd name="T92" fmla="*/ 1167 w 1577"/>
              <a:gd name="T93" fmla="*/ 547 h 1562"/>
              <a:gd name="T94" fmla="*/ 1025 w 1577"/>
              <a:gd name="T95" fmla="*/ 386 h 1562"/>
              <a:gd name="T96" fmla="*/ 993 w 1577"/>
              <a:gd name="T97" fmla="*/ 384 h 1562"/>
              <a:gd name="T98" fmla="*/ 980 w 1577"/>
              <a:gd name="T99" fmla="*/ 356 h 1562"/>
              <a:gd name="T100" fmla="*/ 1011 w 1577"/>
              <a:gd name="T101" fmla="*/ 246 h 1562"/>
              <a:gd name="T102" fmla="*/ 1048 w 1577"/>
              <a:gd name="T103" fmla="*/ 215 h 1562"/>
              <a:gd name="T104" fmla="*/ 1322 w 1577"/>
              <a:gd name="T105" fmla="*/ 393 h 1562"/>
              <a:gd name="T106" fmla="*/ 1562 w 1577"/>
              <a:gd name="T107" fmla="*/ 193 h 1562"/>
              <a:gd name="T108" fmla="*/ 1574 w 1577"/>
              <a:gd name="T109" fmla="*/ 222 h 1562"/>
              <a:gd name="T110" fmla="*/ 1408 w 1577"/>
              <a:gd name="T111" fmla="*/ 367 h 1562"/>
              <a:gd name="T112" fmla="*/ 1382 w 1577"/>
              <a:gd name="T113" fmla="*/ 333 h 1562"/>
              <a:gd name="T114" fmla="*/ 1240 w 1577"/>
              <a:gd name="T115" fmla="*/ 171 h 1562"/>
              <a:gd name="T116" fmla="*/ 1208 w 1577"/>
              <a:gd name="T117" fmla="*/ 169 h 1562"/>
              <a:gd name="T118" fmla="*/ 1195 w 1577"/>
              <a:gd name="T119" fmla="*/ 141 h 1562"/>
              <a:gd name="T120" fmla="*/ 1226 w 1577"/>
              <a:gd name="T121" fmla="*/ 31 h 1562"/>
              <a:gd name="T122" fmla="*/ 1263 w 1577"/>
              <a:gd name="T123" fmla="*/ 0 h 1562"/>
              <a:gd name="T124" fmla="*/ 1537 w 1577"/>
              <a:gd name="T125" fmla="*/ 178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77" h="1562">
                <a:moveTo>
                  <a:pt x="294" y="1348"/>
                </a:moveTo>
                <a:cubicBezTo>
                  <a:pt x="301" y="1355"/>
                  <a:pt x="306" y="1361"/>
                  <a:pt x="308" y="1366"/>
                </a:cubicBezTo>
                <a:cubicBezTo>
                  <a:pt x="310" y="1371"/>
                  <a:pt x="310" y="1375"/>
                  <a:pt x="308" y="1378"/>
                </a:cubicBezTo>
                <a:lnTo>
                  <a:pt x="284" y="1401"/>
                </a:lnTo>
                <a:lnTo>
                  <a:pt x="332" y="1450"/>
                </a:lnTo>
                <a:cubicBezTo>
                  <a:pt x="334" y="1451"/>
                  <a:pt x="334" y="1453"/>
                  <a:pt x="335" y="1455"/>
                </a:cubicBezTo>
                <a:cubicBezTo>
                  <a:pt x="335" y="1457"/>
                  <a:pt x="334" y="1459"/>
                  <a:pt x="333" y="1462"/>
                </a:cubicBezTo>
                <a:cubicBezTo>
                  <a:pt x="331" y="1464"/>
                  <a:pt x="329" y="1468"/>
                  <a:pt x="326" y="1471"/>
                </a:cubicBezTo>
                <a:cubicBezTo>
                  <a:pt x="323" y="1475"/>
                  <a:pt x="319" y="1479"/>
                  <a:pt x="314" y="1485"/>
                </a:cubicBezTo>
                <a:cubicBezTo>
                  <a:pt x="309" y="1490"/>
                  <a:pt x="305" y="1494"/>
                  <a:pt x="301" y="1497"/>
                </a:cubicBezTo>
                <a:cubicBezTo>
                  <a:pt x="297" y="1500"/>
                  <a:pt x="294" y="1502"/>
                  <a:pt x="291" y="1503"/>
                </a:cubicBezTo>
                <a:cubicBezTo>
                  <a:pt x="289" y="1505"/>
                  <a:pt x="286" y="1505"/>
                  <a:pt x="285" y="1505"/>
                </a:cubicBezTo>
                <a:cubicBezTo>
                  <a:pt x="283" y="1504"/>
                  <a:pt x="281" y="1504"/>
                  <a:pt x="280" y="1502"/>
                </a:cubicBezTo>
                <a:lnTo>
                  <a:pt x="231" y="1454"/>
                </a:lnTo>
                <a:lnTo>
                  <a:pt x="129" y="1556"/>
                </a:lnTo>
                <a:cubicBezTo>
                  <a:pt x="127" y="1558"/>
                  <a:pt x="125" y="1560"/>
                  <a:pt x="123" y="1561"/>
                </a:cubicBezTo>
                <a:cubicBezTo>
                  <a:pt x="121" y="1562"/>
                  <a:pt x="119" y="1562"/>
                  <a:pt x="116" y="1561"/>
                </a:cubicBezTo>
                <a:cubicBezTo>
                  <a:pt x="113" y="1561"/>
                  <a:pt x="110" y="1559"/>
                  <a:pt x="106" y="1556"/>
                </a:cubicBezTo>
                <a:cubicBezTo>
                  <a:pt x="102" y="1553"/>
                  <a:pt x="98" y="1549"/>
                  <a:pt x="92" y="1544"/>
                </a:cubicBezTo>
                <a:cubicBezTo>
                  <a:pt x="88" y="1540"/>
                  <a:pt x="84" y="1536"/>
                  <a:pt x="81" y="1532"/>
                </a:cubicBezTo>
                <a:cubicBezTo>
                  <a:pt x="78" y="1529"/>
                  <a:pt x="76" y="1525"/>
                  <a:pt x="73" y="1522"/>
                </a:cubicBezTo>
                <a:cubicBezTo>
                  <a:pt x="71" y="1519"/>
                  <a:pt x="69" y="1516"/>
                  <a:pt x="68" y="1513"/>
                </a:cubicBezTo>
                <a:cubicBezTo>
                  <a:pt x="67" y="1510"/>
                  <a:pt x="65" y="1506"/>
                  <a:pt x="64" y="1502"/>
                </a:cubicBezTo>
                <a:lnTo>
                  <a:pt x="0" y="1272"/>
                </a:lnTo>
                <a:cubicBezTo>
                  <a:pt x="0" y="1270"/>
                  <a:pt x="0" y="1268"/>
                  <a:pt x="1" y="1265"/>
                </a:cubicBezTo>
                <a:cubicBezTo>
                  <a:pt x="1" y="1262"/>
                  <a:pt x="3" y="1259"/>
                  <a:pt x="5" y="1256"/>
                </a:cubicBezTo>
                <a:cubicBezTo>
                  <a:pt x="8" y="1252"/>
                  <a:pt x="11" y="1248"/>
                  <a:pt x="15" y="1243"/>
                </a:cubicBezTo>
                <a:cubicBezTo>
                  <a:pt x="20" y="1238"/>
                  <a:pt x="25" y="1233"/>
                  <a:pt x="31" y="1226"/>
                </a:cubicBezTo>
                <a:cubicBezTo>
                  <a:pt x="38" y="1219"/>
                  <a:pt x="45" y="1213"/>
                  <a:pt x="50" y="1209"/>
                </a:cubicBezTo>
                <a:cubicBezTo>
                  <a:pt x="55" y="1204"/>
                  <a:pt x="60" y="1201"/>
                  <a:pt x="64" y="1198"/>
                </a:cubicBezTo>
                <a:cubicBezTo>
                  <a:pt x="67" y="1196"/>
                  <a:pt x="70" y="1195"/>
                  <a:pt x="73" y="1195"/>
                </a:cubicBezTo>
                <a:cubicBezTo>
                  <a:pt x="75" y="1194"/>
                  <a:pt x="77" y="1195"/>
                  <a:pt x="79" y="1197"/>
                </a:cubicBezTo>
                <a:lnTo>
                  <a:pt x="240" y="1358"/>
                </a:lnTo>
                <a:lnTo>
                  <a:pt x="264" y="1334"/>
                </a:lnTo>
                <a:cubicBezTo>
                  <a:pt x="266" y="1332"/>
                  <a:pt x="270" y="1332"/>
                  <a:pt x="275" y="1333"/>
                </a:cubicBezTo>
                <a:cubicBezTo>
                  <a:pt x="280" y="1335"/>
                  <a:pt x="286" y="1340"/>
                  <a:pt x="294" y="1348"/>
                </a:cubicBezTo>
                <a:close/>
                <a:moveTo>
                  <a:pt x="65" y="1287"/>
                </a:moveTo>
                <a:lnTo>
                  <a:pt x="64" y="1287"/>
                </a:lnTo>
                <a:lnTo>
                  <a:pt x="117" y="1481"/>
                </a:lnTo>
                <a:lnTo>
                  <a:pt x="188" y="1410"/>
                </a:lnTo>
                <a:lnTo>
                  <a:pt x="65" y="1287"/>
                </a:lnTo>
                <a:close/>
                <a:moveTo>
                  <a:pt x="486" y="1418"/>
                </a:moveTo>
                <a:cubicBezTo>
                  <a:pt x="487" y="1420"/>
                  <a:pt x="487" y="1423"/>
                  <a:pt x="487" y="1425"/>
                </a:cubicBezTo>
                <a:cubicBezTo>
                  <a:pt x="487" y="1427"/>
                  <a:pt x="487" y="1430"/>
                  <a:pt x="485" y="1432"/>
                </a:cubicBezTo>
                <a:cubicBezTo>
                  <a:pt x="484" y="1435"/>
                  <a:pt x="482" y="1438"/>
                  <a:pt x="479" y="1441"/>
                </a:cubicBezTo>
                <a:cubicBezTo>
                  <a:pt x="477" y="1445"/>
                  <a:pt x="473" y="1448"/>
                  <a:pt x="469" y="1453"/>
                </a:cubicBezTo>
                <a:cubicBezTo>
                  <a:pt x="463" y="1459"/>
                  <a:pt x="458" y="1463"/>
                  <a:pt x="454" y="1466"/>
                </a:cubicBezTo>
                <a:cubicBezTo>
                  <a:pt x="450" y="1469"/>
                  <a:pt x="446" y="1471"/>
                  <a:pt x="443" y="1472"/>
                </a:cubicBezTo>
                <a:cubicBezTo>
                  <a:pt x="440" y="1473"/>
                  <a:pt x="438" y="1472"/>
                  <a:pt x="436" y="1471"/>
                </a:cubicBezTo>
                <a:cubicBezTo>
                  <a:pt x="434" y="1469"/>
                  <a:pt x="432" y="1467"/>
                  <a:pt x="431" y="1464"/>
                </a:cubicBezTo>
                <a:lnTo>
                  <a:pt x="207" y="992"/>
                </a:lnTo>
                <a:cubicBezTo>
                  <a:pt x="205" y="990"/>
                  <a:pt x="205" y="987"/>
                  <a:pt x="205" y="985"/>
                </a:cubicBezTo>
                <a:cubicBezTo>
                  <a:pt x="205" y="983"/>
                  <a:pt x="205" y="980"/>
                  <a:pt x="206" y="978"/>
                </a:cubicBezTo>
                <a:cubicBezTo>
                  <a:pt x="208" y="975"/>
                  <a:pt x="210" y="972"/>
                  <a:pt x="212" y="969"/>
                </a:cubicBezTo>
                <a:cubicBezTo>
                  <a:pt x="215" y="965"/>
                  <a:pt x="219" y="961"/>
                  <a:pt x="223" y="957"/>
                </a:cubicBezTo>
                <a:cubicBezTo>
                  <a:pt x="229" y="951"/>
                  <a:pt x="234" y="947"/>
                  <a:pt x="238" y="944"/>
                </a:cubicBezTo>
                <a:cubicBezTo>
                  <a:pt x="242" y="941"/>
                  <a:pt x="246" y="939"/>
                  <a:pt x="248" y="938"/>
                </a:cubicBezTo>
                <a:cubicBezTo>
                  <a:pt x="251" y="938"/>
                  <a:pt x="254" y="938"/>
                  <a:pt x="256" y="939"/>
                </a:cubicBezTo>
                <a:cubicBezTo>
                  <a:pt x="258" y="941"/>
                  <a:pt x="260" y="943"/>
                  <a:pt x="261" y="946"/>
                </a:cubicBezTo>
                <a:lnTo>
                  <a:pt x="486" y="1418"/>
                </a:lnTo>
                <a:close/>
                <a:moveTo>
                  <a:pt x="736" y="1019"/>
                </a:moveTo>
                <a:cubicBezTo>
                  <a:pt x="740" y="1023"/>
                  <a:pt x="743" y="1026"/>
                  <a:pt x="745" y="1030"/>
                </a:cubicBezTo>
                <a:cubicBezTo>
                  <a:pt x="747" y="1033"/>
                  <a:pt x="749" y="1035"/>
                  <a:pt x="750" y="1038"/>
                </a:cubicBezTo>
                <a:cubicBezTo>
                  <a:pt x="750" y="1040"/>
                  <a:pt x="751" y="1042"/>
                  <a:pt x="750" y="1044"/>
                </a:cubicBezTo>
                <a:cubicBezTo>
                  <a:pt x="750" y="1045"/>
                  <a:pt x="749" y="1047"/>
                  <a:pt x="748" y="1048"/>
                </a:cubicBezTo>
                <a:lnTo>
                  <a:pt x="600" y="1196"/>
                </a:lnTo>
                <a:cubicBezTo>
                  <a:pt x="599" y="1197"/>
                  <a:pt x="598" y="1198"/>
                  <a:pt x="596" y="1198"/>
                </a:cubicBezTo>
                <a:cubicBezTo>
                  <a:pt x="594" y="1198"/>
                  <a:pt x="592" y="1198"/>
                  <a:pt x="590" y="1197"/>
                </a:cubicBezTo>
                <a:cubicBezTo>
                  <a:pt x="588" y="1196"/>
                  <a:pt x="585" y="1195"/>
                  <a:pt x="582" y="1193"/>
                </a:cubicBezTo>
                <a:cubicBezTo>
                  <a:pt x="579" y="1190"/>
                  <a:pt x="575" y="1187"/>
                  <a:pt x="571" y="1183"/>
                </a:cubicBezTo>
                <a:cubicBezTo>
                  <a:pt x="567" y="1179"/>
                  <a:pt x="564" y="1176"/>
                  <a:pt x="562" y="1173"/>
                </a:cubicBezTo>
                <a:cubicBezTo>
                  <a:pt x="560" y="1170"/>
                  <a:pt x="558" y="1167"/>
                  <a:pt x="557" y="1165"/>
                </a:cubicBezTo>
                <a:cubicBezTo>
                  <a:pt x="556" y="1162"/>
                  <a:pt x="556" y="1160"/>
                  <a:pt x="556" y="1158"/>
                </a:cubicBezTo>
                <a:cubicBezTo>
                  <a:pt x="556" y="1157"/>
                  <a:pt x="557" y="1155"/>
                  <a:pt x="558" y="1154"/>
                </a:cubicBezTo>
                <a:lnTo>
                  <a:pt x="608" y="1104"/>
                </a:lnTo>
                <a:lnTo>
                  <a:pt x="434" y="930"/>
                </a:lnTo>
                <a:lnTo>
                  <a:pt x="414" y="997"/>
                </a:lnTo>
                <a:cubicBezTo>
                  <a:pt x="413" y="1001"/>
                  <a:pt x="411" y="1005"/>
                  <a:pt x="409" y="1007"/>
                </a:cubicBezTo>
                <a:cubicBezTo>
                  <a:pt x="408" y="1009"/>
                  <a:pt x="406" y="1011"/>
                  <a:pt x="403" y="1011"/>
                </a:cubicBezTo>
                <a:cubicBezTo>
                  <a:pt x="401" y="1011"/>
                  <a:pt x="398" y="1009"/>
                  <a:pt x="395" y="1007"/>
                </a:cubicBezTo>
                <a:cubicBezTo>
                  <a:pt x="392" y="1004"/>
                  <a:pt x="387" y="1001"/>
                  <a:pt x="382" y="995"/>
                </a:cubicBezTo>
                <a:cubicBezTo>
                  <a:pt x="379" y="992"/>
                  <a:pt x="376" y="989"/>
                  <a:pt x="374" y="987"/>
                </a:cubicBezTo>
                <a:cubicBezTo>
                  <a:pt x="372" y="985"/>
                  <a:pt x="371" y="982"/>
                  <a:pt x="370" y="980"/>
                </a:cubicBezTo>
                <a:cubicBezTo>
                  <a:pt x="369" y="978"/>
                  <a:pt x="368" y="976"/>
                  <a:pt x="368" y="974"/>
                </a:cubicBezTo>
                <a:cubicBezTo>
                  <a:pt x="368" y="972"/>
                  <a:pt x="368" y="970"/>
                  <a:pt x="369" y="967"/>
                </a:cubicBezTo>
                <a:lnTo>
                  <a:pt x="389" y="872"/>
                </a:lnTo>
                <a:cubicBezTo>
                  <a:pt x="389" y="871"/>
                  <a:pt x="390" y="870"/>
                  <a:pt x="391" y="868"/>
                </a:cubicBezTo>
                <a:cubicBezTo>
                  <a:pt x="391" y="867"/>
                  <a:pt x="392" y="865"/>
                  <a:pt x="394" y="864"/>
                </a:cubicBezTo>
                <a:cubicBezTo>
                  <a:pt x="395" y="862"/>
                  <a:pt x="397" y="859"/>
                  <a:pt x="400" y="857"/>
                </a:cubicBezTo>
                <a:cubicBezTo>
                  <a:pt x="402" y="854"/>
                  <a:pt x="406" y="850"/>
                  <a:pt x="410" y="846"/>
                </a:cubicBezTo>
                <a:cubicBezTo>
                  <a:pt x="415" y="841"/>
                  <a:pt x="420" y="837"/>
                  <a:pt x="423" y="834"/>
                </a:cubicBezTo>
                <a:cubicBezTo>
                  <a:pt x="427" y="831"/>
                  <a:pt x="430" y="829"/>
                  <a:pt x="432" y="827"/>
                </a:cubicBezTo>
                <a:cubicBezTo>
                  <a:pt x="434" y="826"/>
                  <a:pt x="436" y="826"/>
                  <a:pt x="437" y="826"/>
                </a:cubicBezTo>
                <a:cubicBezTo>
                  <a:pt x="438" y="826"/>
                  <a:pt x="440" y="827"/>
                  <a:pt x="441" y="828"/>
                </a:cubicBezTo>
                <a:lnTo>
                  <a:pt x="662" y="1050"/>
                </a:lnTo>
                <a:lnTo>
                  <a:pt x="706" y="1006"/>
                </a:lnTo>
                <a:cubicBezTo>
                  <a:pt x="707" y="1005"/>
                  <a:pt x="709" y="1004"/>
                  <a:pt x="711" y="1004"/>
                </a:cubicBezTo>
                <a:cubicBezTo>
                  <a:pt x="712" y="1003"/>
                  <a:pt x="715" y="1004"/>
                  <a:pt x="717" y="1005"/>
                </a:cubicBezTo>
                <a:cubicBezTo>
                  <a:pt x="719" y="1006"/>
                  <a:pt x="722" y="1007"/>
                  <a:pt x="725" y="1010"/>
                </a:cubicBezTo>
                <a:cubicBezTo>
                  <a:pt x="728" y="1012"/>
                  <a:pt x="732" y="1015"/>
                  <a:pt x="736" y="1019"/>
                </a:cubicBezTo>
                <a:close/>
                <a:moveTo>
                  <a:pt x="828" y="675"/>
                </a:moveTo>
                <a:cubicBezTo>
                  <a:pt x="839" y="686"/>
                  <a:pt x="850" y="698"/>
                  <a:pt x="860" y="711"/>
                </a:cubicBezTo>
                <a:cubicBezTo>
                  <a:pt x="871" y="724"/>
                  <a:pt x="880" y="737"/>
                  <a:pt x="888" y="752"/>
                </a:cubicBezTo>
                <a:cubicBezTo>
                  <a:pt x="896" y="766"/>
                  <a:pt x="903" y="781"/>
                  <a:pt x="907" y="796"/>
                </a:cubicBezTo>
                <a:cubicBezTo>
                  <a:pt x="912" y="812"/>
                  <a:pt x="914" y="828"/>
                  <a:pt x="913" y="844"/>
                </a:cubicBezTo>
                <a:cubicBezTo>
                  <a:pt x="912" y="860"/>
                  <a:pt x="907" y="877"/>
                  <a:pt x="899" y="893"/>
                </a:cubicBezTo>
                <a:cubicBezTo>
                  <a:pt x="891" y="910"/>
                  <a:pt x="879" y="927"/>
                  <a:pt x="862" y="944"/>
                </a:cubicBezTo>
                <a:cubicBezTo>
                  <a:pt x="856" y="950"/>
                  <a:pt x="850" y="955"/>
                  <a:pt x="843" y="960"/>
                </a:cubicBezTo>
                <a:cubicBezTo>
                  <a:pt x="836" y="965"/>
                  <a:pt x="830" y="970"/>
                  <a:pt x="824" y="973"/>
                </a:cubicBezTo>
                <a:cubicBezTo>
                  <a:pt x="818" y="977"/>
                  <a:pt x="812" y="980"/>
                  <a:pt x="808" y="982"/>
                </a:cubicBezTo>
                <a:cubicBezTo>
                  <a:pt x="803" y="984"/>
                  <a:pt x="799" y="985"/>
                  <a:pt x="796" y="985"/>
                </a:cubicBezTo>
                <a:cubicBezTo>
                  <a:pt x="793" y="985"/>
                  <a:pt x="790" y="984"/>
                  <a:pt x="786" y="982"/>
                </a:cubicBezTo>
                <a:cubicBezTo>
                  <a:pt x="783" y="980"/>
                  <a:pt x="779" y="976"/>
                  <a:pt x="774" y="971"/>
                </a:cubicBezTo>
                <a:cubicBezTo>
                  <a:pt x="769" y="967"/>
                  <a:pt x="766" y="963"/>
                  <a:pt x="763" y="960"/>
                </a:cubicBezTo>
                <a:cubicBezTo>
                  <a:pt x="760" y="957"/>
                  <a:pt x="759" y="954"/>
                  <a:pt x="758" y="952"/>
                </a:cubicBezTo>
                <a:cubicBezTo>
                  <a:pt x="757" y="950"/>
                  <a:pt x="757" y="948"/>
                  <a:pt x="757" y="947"/>
                </a:cubicBezTo>
                <a:cubicBezTo>
                  <a:pt x="758" y="945"/>
                  <a:pt x="758" y="944"/>
                  <a:pt x="760" y="943"/>
                </a:cubicBezTo>
                <a:cubicBezTo>
                  <a:pt x="761" y="941"/>
                  <a:pt x="764" y="939"/>
                  <a:pt x="768" y="937"/>
                </a:cubicBezTo>
                <a:cubicBezTo>
                  <a:pt x="772" y="935"/>
                  <a:pt x="777" y="933"/>
                  <a:pt x="783" y="930"/>
                </a:cubicBezTo>
                <a:cubicBezTo>
                  <a:pt x="788" y="926"/>
                  <a:pt x="794" y="923"/>
                  <a:pt x="801" y="918"/>
                </a:cubicBezTo>
                <a:cubicBezTo>
                  <a:pt x="807" y="914"/>
                  <a:pt x="814" y="908"/>
                  <a:pt x="821" y="901"/>
                </a:cubicBezTo>
                <a:cubicBezTo>
                  <a:pt x="832" y="889"/>
                  <a:pt x="840" y="878"/>
                  <a:pt x="844" y="865"/>
                </a:cubicBezTo>
                <a:cubicBezTo>
                  <a:pt x="848" y="853"/>
                  <a:pt x="848" y="841"/>
                  <a:pt x="846" y="829"/>
                </a:cubicBezTo>
                <a:cubicBezTo>
                  <a:pt x="844" y="817"/>
                  <a:pt x="840" y="805"/>
                  <a:pt x="833" y="794"/>
                </a:cubicBezTo>
                <a:cubicBezTo>
                  <a:pt x="826" y="782"/>
                  <a:pt x="818" y="771"/>
                  <a:pt x="808" y="761"/>
                </a:cubicBezTo>
                <a:cubicBezTo>
                  <a:pt x="805" y="771"/>
                  <a:pt x="801" y="782"/>
                  <a:pt x="795" y="794"/>
                </a:cubicBezTo>
                <a:cubicBezTo>
                  <a:pt x="789" y="806"/>
                  <a:pt x="780" y="818"/>
                  <a:pt x="769" y="829"/>
                </a:cubicBezTo>
                <a:cubicBezTo>
                  <a:pt x="755" y="844"/>
                  <a:pt x="741" y="854"/>
                  <a:pt x="727" y="860"/>
                </a:cubicBezTo>
                <a:cubicBezTo>
                  <a:pt x="713" y="866"/>
                  <a:pt x="700" y="869"/>
                  <a:pt x="686" y="868"/>
                </a:cubicBezTo>
                <a:cubicBezTo>
                  <a:pt x="673" y="867"/>
                  <a:pt x="660" y="863"/>
                  <a:pt x="647" y="856"/>
                </a:cubicBezTo>
                <a:cubicBezTo>
                  <a:pt x="634" y="849"/>
                  <a:pt x="622" y="839"/>
                  <a:pt x="609" y="826"/>
                </a:cubicBezTo>
                <a:cubicBezTo>
                  <a:pt x="595" y="813"/>
                  <a:pt x="585" y="798"/>
                  <a:pt x="578" y="783"/>
                </a:cubicBezTo>
                <a:cubicBezTo>
                  <a:pt x="571" y="768"/>
                  <a:pt x="567" y="752"/>
                  <a:pt x="566" y="736"/>
                </a:cubicBezTo>
                <a:cubicBezTo>
                  <a:pt x="566" y="720"/>
                  <a:pt x="570" y="704"/>
                  <a:pt x="577" y="688"/>
                </a:cubicBezTo>
                <a:cubicBezTo>
                  <a:pt x="584" y="671"/>
                  <a:pt x="595" y="655"/>
                  <a:pt x="611" y="640"/>
                </a:cubicBezTo>
                <a:cubicBezTo>
                  <a:pt x="623" y="627"/>
                  <a:pt x="635" y="618"/>
                  <a:pt x="648" y="612"/>
                </a:cubicBezTo>
                <a:cubicBezTo>
                  <a:pt x="660" y="605"/>
                  <a:pt x="672" y="601"/>
                  <a:pt x="684" y="600"/>
                </a:cubicBezTo>
                <a:cubicBezTo>
                  <a:pt x="696" y="599"/>
                  <a:pt x="708" y="600"/>
                  <a:pt x="720" y="603"/>
                </a:cubicBezTo>
                <a:cubicBezTo>
                  <a:pt x="733" y="606"/>
                  <a:pt x="745" y="611"/>
                  <a:pt x="757" y="618"/>
                </a:cubicBezTo>
                <a:cubicBezTo>
                  <a:pt x="769" y="625"/>
                  <a:pt x="781" y="633"/>
                  <a:pt x="792" y="643"/>
                </a:cubicBezTo>
                <a:cubicBezTo>
                  <a:pt x="804" y="653"/>
                  <a:pt x="816" y="664"/>
                  <a:pt x="828" y="675"/>
                </a:cubicBezTo>
                <a:close/>
                <a:moveTo>
                  <a:pt x="767" y="722"/>
                </a:moveTo>
                <a:cubicBezTo>
                  <a:pt x="752" y="707"/>
                  <a:pt x="739" y="696"/>
                  <a:pt x="727" y="688"/>
                </a:cubicBezTo>
                <a:cubicBezTo>
                  <a:pt x="716" y="679"/>
                  <a:pt x="705" y="674"/>
                  <a:pt x="696" y="671"/>
                </a:cubicBezTo>
                <a:cubicBezTo>
                  <a:pt x="687" y="669"/>
                  <a:pt x="678" y="668"/>
                  <a:pt x="671" y="671"/>
                </a:cubicBezTo>
                <a:cubicBezTo>
                  <a:pt x="663" y="673"/>
                  <a:pt x="656" y="678"/>
                  <a:pt x="650" y="685"/>
                </a:cubicBezTo>
                <a:cubicBezTo>
                  <a:pt x="643" y="691"/>
                  <a:pt x="639" y="698"/>
                  <a:pt x="636" y="705"/>
                </a:cubicBezTo>
                <a:cubicBezTo>
                  <a:pt x="634" y="712"/>
                  <a:pt x="633" y="719"/>
                  <a:pt x="634" y="726"/>
                </a:cubicBezTo>
                <a:cubicBezTo>
                  <a:pt x="635" y="733"/>
                  <a:pt x="638" y="741"/>
                  <a:pt x="642" y="748"/>
                </a:cubicBezTo>
                <a:cubicBezTo>
                  <a:pt x="646" y="755"/>
                  <a:pt x="652" y="762"/>
                  <a:pt x="658" y="769"/>
                </a:cubicBezTo>
                <a:cubicBezTo>
                  <a:pt x="666" y="776"/>
                  <a:pt x="673" y="782"/>
                  <a:pt x="680" y="786"/>
                </a:cubicBezTo>
                <a:cubicBezTo>
                  <a:pt x="687" y="790"/>
                  <a:pt x="693" y="793"/>
                  <a:pt x="700" y="794"/>
                </a:cubicBezTo>
                <a:cubicBezTo>
                  <a:pt x="706" y="795"/>
                  <a:pt x="713" y="794"/>
                  <a:pt x="719" y="791"/>
                </a:cubicBezTo>
                <a:cubicBezTo>
                  <a:pt x="725" y="788"/>
                  <a:pt x="732" y="783"/>
                  <a:pt x="738" y="777"/>
                </a:cubicBezTo>
                <a:cubicBezTo>
                  <a:pt x="746" y="769"/>
                  <a:pt x="753" y="760"/>
                  <a:pt x="757" y="751"/>
                </a:cubicBezTo>
                <a:cubicBezTo>
                  <a:pt x="762" y="741"/>
                  <a:pt x="765" y="732"/>
                  <a:pt x="767" y="722"/>
                </a:cubicBezTo>
                <a:close/>
                <a:moveTo>
                  <a:pt x="1097" y="807"/>
                </a:moveTo>
                <a:cubicBezTo>
                  <a:pt x="1098" y="809"/>
                  <a:pt x="1098" y="812"/>
                  <a:pt x="1098" y="814"/>
                </a:cubicBezTo>
                <a:cubicBezTo>
                  <a:pt x="1098" y="816"/>
                  <a:pt x="1098" y="819"/>
                  <a:pt x="1096" y="821"/>
                </a:cubicBezTo>
                <a:cubicBezTo>
                  <a:pt x="1095" y="824"/>
                  <a:pt x="1093" y="827"/>
                  <a:pt x="1090" y="830"/>
                </a:cubicBezTo>
                <a:cubicBezTo>
                  <a:pt x="1088" y="834"/>
                  <a:pt x="1084" y="838"/>
                  <a:pt x="1080" y="842"/>
                </a:cubicBezTo>
                <a:cubicBezTo>
                  <a:pt x="1074" y="848"/>
                  <a:pt x="1069" y="852"/>
                  <a:pt x="1065" y="855"/>
                </a:cubicBezTo>
                <a:cubicBezTo>
                  <a:pt x="1061" y="858"/>
                  <a:pt x="1057" y="860"/>
                  <a:pt x="1054" y="861"/>
                </a:cubicBezTo>
                <a:cubicBezTo>
                  <a:pt x="1051" y="862"/>
                  <a:pt x="1049" y="861"/>
                  <a:pt x="1047" y="860"/>
                </a:cubicBezTo>
                <a:cubicBezTo>
                  <a:pt x="1045" y="858"/>
                  <a:pt x="1043" y="856"/>
                  <a:pt x="1042" y="853"/>
                </a:cubicBezTo>
                <a:lnTo>
                  <a:pt x="818" y="381"/>
                </a:lnTo>
                <a:cubicBezTo>
                  <a:pt x="816" y="379"/>
                  <a:pt x="816" y="377"/>
                  <a:pt x="816" y="374"/>
                </a:cubicBezTo>
                <a:cubicBezTo>
                  <a:pt x="816" y="372"/>
                  <a:pt x="816" y="370"/>
                  <a:pt x="817" y="367"/>
                </a:cubicBezTo>
                <a:cubicBezTo>
                  <a:pt x="819" y="364"/>
                  <a:pt x="821" y="361"/>
                  <a:pt x="823" y="358"/>
                </a:cubicBezTo>
                <a:cubicBezTo>
                  <a:pt x="826" y="354"/>
                  <a:pt x="830" y="350"/>
                  <a:pt x="834" y="346"/>
                </a:cubicBezTo>
                <a:cubicBezTo>
                  <a:pt x="840" y="340"/>
                  <a:pt x="845" y="336"/>
                  <a:pt x="849" y="333"/>
                </a:cubicBezTo>
                <a:cubicBezTo>
                  <a:pt x="853" y="330"/>
                  <a:pt x="857" y="328"/>
                  <a:pt x="859" y="327"/>
                </a:cubicBezTo>
                <a:cubicBezTo>
                  <a:pt x="862" y="327"/>
                  <a:pt x="865" y="327"/>
                  <a:pt x="867" y="328"/>
                </a:cubicBezTo>
                <a:cubicBezTo>
                  <a:pt x="869" y="330"/>
                  <a:pt x="871" y="332"/>
                  <a:pt x="872" y="335"/>
                </a:cubicBezTo>
                <a:lnTo>
                  <a:pt x="1097" y="807"/>
                </a:lnTo>
                <a:close/>
                <a:moveTo>
                  <a:pt x="1347" y="408"/>
                </a:moveTo>
                <a:cubicBezTo>
                  <a:pt x="1350" y="412"/>
                  <a:pt x="1354" y="416"/>
                  <a:pt x="1356" y="419"/>
                </a:cubicBezTo>
                <a:cubicBezTo>
                  <a:pt x="1358" y="422"/>
                  <a:pt x="1360" y="424"/>
                  <a:pt x="1360" y="427"/>
                </a:cubicBezTo>
                <a:cubicBezTo>
                  <a:pt x="1361" y="429"/>
                  <a:pt x="1362" y="431"/>
                  <a:pt x="1361" y="433"/>
                </a:cubicBezTo>
                <a:cubicBezTo>
                  <a:pt x="1361" y="434"/>
                  <a:pt x="1360" y="436"/>
                  <a:pt x="1359" y="437"/>
                </a:cubicBezTo>
                <a:lnTo>
                  <a:pt x="1211" y="585"/>
                </a:lnTo>
                <a:cubicBezTo>
                  <a:pt x="1210" y="586"/>
                  <a:pt x="1209" y="587"/>
                  <a:pt x="1207" y="587"/>
                </a:cubicBezTo>
                <a:cubicBezTo>
                  <a:pt x="1205" y="587"/>
                  <a:pt x="1203" y="587"/>
                  <a:pt x="1201" y="586"/>
                </a:cubicBezTo>
                <a:cubicBezTo>
                  <a:pt x="1199" y="585"/>
                  <a:pt x="1196" y="584"/>
                  <a:pt x="1193" y="582"/>
                </a:cubicBezTo>
                <a:cubicBezTo>
                  <a:pt x="1190" y="579"/>
                  <a:pt x="1186" y="576"/>
                  <a:pt x="1182" y="572"/>
                </a:cubicBezTo>
                <a:cubicBezTo>
                  <a:pt x="1178" y="568"/>
                  <a:pt x="1175" y="565"/>
                  <a:pt x="1173" y="562"/>
                </a:cubicBezTo>
                <a:cubicBezTo>
                  <a:pt x="1170" y="559"/>
                  <a:pt x="1169" y="556"/>
                  <a:pt x="1168" y="554"/>
                </a:cubicBezTo>
                <a:cubicBezTo>
                  <a:pt x="1167" y="551"/>
                  <a:pt x="1167" y="549"/>
                  <a:pt x="1167" y="547"/>
                </a:cubicBezTo>
                <a:cubicBezTo>
                  <a:pt x="1167" y="546"/>
                  <a:pt x="1168" y="544"/>
                  <a:pt x="1169" y="543"/>
                </a:cubicBezTo>
                <a:lnTo>
                  <a:pt x="1219" y="493"/>
                </a:lnTo>
                <a:lnTo>
                  <a:pt x="1045" y="319"/>
                </a:lnTo>
                <a:lnTo>
                  <a:pt x="1025" y="386"/>
                </a:lnTo>
                <a:cubicBezTo>
                  <a:pt x="1024" y="390"/>
                  <a:pt x="1022" y="394"/>
                  <a:pt x="1020" y="396"/>
                </a:cubicBezTo>
                <a:cubicBezTo>
                  <a:pt x="1019" y="398"/>
                  <a:pt x="1017" y="400"/>
                  <a:pt x="1014" y="400"/>
                </a:cubicBezTo>
                <a:cubicBezTo>
                  <a:pt x="1012" y="400"/>
                  <a:pt x="1009" y="398"/>
                  <a:pt x="1006" y="396"/>
                </a:cubicBezTo>
                <a:cubicBezTo>
                  <a:pt x="1003" y="393"/>
                  <a:pt x="998" y="390"/>
                  <a:pt x="993" y="384"/>
                </a:cubicBezTo>
                <a:cubicBezTo>
                  <a:pt x="990" y="381"/>
                  <a:pt x="987" y="378"/>
                  <a:pt x="985" y="376"/>
                </a:cubicBezTo>
                <a:cubicBezTo>
                  <a:pt x="983" y="374"/>
                  <a:pt x="982" y="371"/>
                  <a:pt x="981" y="369"/>
                </a:cubicBezTo>
                <a:cubicBezTo>
                  <a:pt x="980" y="367"/>
                  <a:pt x="979" y="365"/>
                  <a:pt x="979" y="363"/>
                </a:cubicBezTo>
                <a:cubicBezTo>
                  <a:pt x="979" y="361"/>
                  <a:pt x="979" y="359"/>
                  <a:pt x="980" y="356"/>
                </a:cubicBezTo>
                <a:lnTo>
                  <a:pt x="1000" y="261"/>
                </a:lnTo>
                <a:cubicBezTo>
                  <a:pt x="1000" y="260"/>
                  <a:pt x="1001" y="259"/>
                  <a:pt x="1001" y="258"/>
                </a:cubicBezTo>
                <a:cubicBezTo>
                  <a:pt x="1002" y="256"/>
                  <a:pt x="1003" y="255"/>
                  <a:pt x="1005" y="253"/>
                </a:cubicBezTo>
                <a:cubicBezTo>
                  <a:pt x="1006" y="251"/>
                  <a:pt x="1008" y="249"/>
                  <a:pt x="1011" y="246"/>
                </a:cubicBezTo>
                <a:cubicBezTo>
                  <a:pt x="1013" y="243"/>
                  <a:pt x="1017" y="239"/>
                  <a:pt x="1021" y="235"/>
                </a:cubicBezTo>
                <a:cubicBezTo>
                  <a:pt x="1026" y="230"/>
                  <a:pt x="1031" y="226"/>
                  <a:pt x="1034" y="223"/>
                </a:cubicBezTo>
                <a:cubicBezTo>
                  <a:pt x="1038" y="220"/>
                  <a:pt x="1040" y="218"/>
                  <a:pt x="1043" y="216"/>
                </a:cubicBezTo>
                <a:cubicBezTo>
                  <a:pt x="1045" y="215"/>
                  <a:pt x="1047" y="215"/>
                  <a:pt x="1048" y="215"/>
                </a:cubicBezTo>
                <a:cubicBezTo>
                  <a:pt x="1049" y="215"/>
                  <a:pt x="1051" y="216"/>
                  <a:pt x="1052" y="217"/>
                </a:cubicBezTo>
                <a:lnTo>
                  <a:pt x="1273" y="439"/>
                </a:lnTo>
                <a:lnTo>
                  <a:pt x="1317" y="395"/>
                </a:lnTo>
                <a:cubicBezTo>
                  <a:pt x="1318" y="394"/>
                  <a:pt x="1320" y="393"/>
                  <a:pt x="1322" y="393"/>
                </a:cubicBezTo>
                <a:cubicBezTo>
                  <a:pt x="1323" y="393"/>
                  <a:pt x="1325" y="393"/>
                  <a:pt x="1328" y="394"/>
                </a:cubicBezTo>
                <a:cubicBezTo>
                  <a:pt x="1330" y="395"/>
                  <a:pt x="1333" y="396"/>
                  <a:pt x="1336" y="399"/>
                </a:cubicBezTo>
                <a:cubicBezTo>
                  <a:pt x="1339" y="401"/>
                  <a:pt x="1343" y="404"/>
                  <a:pt x="1347" y="408"/>
                </a:cubicBezTo>
                <a:close/>
                <a:moveTo>
                  <a:pt x="1562" y="193"/>
                </a:moveTo>
                <a:cubicBezTo>
                  <a:pt x="1565" y="197"/>
                  <a:pt x="1569" y="201"/>
                  <a:pt x="1571" y="204"/>
                </a:cubicBezTo>
                <a:cubicBezTo>
                  <a:pt x="1573" y="207"/>
                  <a:pt x="1575" y="209"/>
                  <a:pt x="1575" y="212"/>
                </a:cubicBezTo>
                <a:cubicBezTo>
                  <a:pt x="1576" y="214"/>
                  <a:pt x="1577" y="216"/>
                  <a:pt x="1576" y="218"/>
                </a:cubicBezTo>
                <a:cubicBezTo>
                  <a:pt x="1576" y="220"/>
                  <a:pt x="1575" y="221"/>
                  <a:pt x="1574" y="222"/>
                </a:cubicBezTo>
                <a:lnTo>
                  <a:pt x="1426" y="370"/>
                </a:lnTo>
                <a:cubicBezTo>
                  <a:pt x="1425" y="371"/>
                  <a:pt x="1424" y="372"/>
                  <a:pt x="1422" y="372"/>
                </a:cubicBezTo>
                <a:cubicBezTo>
                  <a:pt x="1420" y="372"/>
                  <a:pt x="1418" y="372"/>
                  <a:pt x="1416" y="371"/>
                </a:cubicBezTo>
                <a:cubicBezTo>
                  <a:pt x="1414" y="371"/>
                  <a:pt x="1411" y="369"/>
                  <a:pt x="1408" y="367"/>
                </a:cubicBezTo>
                <a:cubicBezTo>
                  <a:pt x="1405" y="364"/>
                  <a:pt x="1401" y="361"/>
                  <a:pt x="1397" y="357"/>
                </a:cubicBezTo>
                <a:cubicBezTo>
                  <a:pt x="1393" y="353"/>
                  <a:pt x="1390" y="350"/>
                  <a:pt x="1388" y="347"/>
                </a:cubicBezTo>
                <a:cubicBezTo>
                  <a:pt x="1385" y="344"/>
                  <a:pt x="1384" y="341"/>
                  <a:pt x="1383" y="339"/>
                </a:cubicBezTo>
                <a:cubicBezTo>
                  <a:pt x="1382" y="336"/>
                  <a:pt x="1382" y="334"/>
                  <a:pt x="1382" y="333"/>
                </a:cubicBezTo>
                <a:cubicBezTo>
                  <a:pt x="1382" y="331"/>
                  <a:pt x="1383" y="329"/>
                  <a:pt x="1384" y="328"/>
                </a:cubicBezTo>
                <a:lnTo>
                  <a:pt x="1434" y="278"/>
                </a:lnTo>
                <a:lnTo>
                  <a:pt x="1260" y="104"/>
                </a:lnTo>
                <a:lnTo>
                  <a:pt x="1240" y="171"/>
                </a:lnTo>
                <a:cubicBezTo>
                  <a:pt x="1239" y="175"/>
                  <a:pt x="1237" y="179"/>
                  <a:pt x="1235" y="181"/>
                </a:cubicBezTo>
                <a:cubicBezTo>
                  <a:pt x="1234" y="184"/>
                  <a:pt x="1232" y="185"/>
                  <a:pt x="1229" y="185"/>
                </a:cubicBezTo>
                <a:cubicBezTo>
                  <a:pt x="1227" y="185"/>
                  <a:pt x="1224" y="183"/>
                  <a:pt x="1221" y="181"/>
                </a:cubicBezTo>
                <a:cubicBezTo>
                  <a:pt x="1217" y="178"/>
                  <a:pt x="1213" y="175"/>
                  <a:pt x="1208" y="169"/>
                </a:cubicBezTo>
                <a:cubicBezTo>
                  <a:pt x="1205" y="166"/>
                  <a:pt x="1202" y="163"/>
                  <a:pt x="1200" y="161"/>
                </a:cubicBezTo>
                <a:cubicBezTo>
                  <a:pt x="1198" y="159"/>
                  <a:pt x="1196" y="157"/>
                  <a:pt x="1196" y="154"/>
                </a:cubicBezTo>
                <a:cubicBezTo>
                  <a:pt x="1195" y="152"/>
                  <a:pt x="1194" y="150"/>
                  <a:pt x="1194" y="148"/>
                </a:cubicBezTo>
                <a:cubicBezTo>
                  <a:pt x="1194" y="147"/>
                  <a:pt x="1194" y="144"/>
                  <a:pt x="1195" y="141"/>
                </a:cubicBezTo>
                <a:lnTo>
                  <a:pt x="1215" y="47"/>
                </a:lnTo>
                <a:cubicBezTo>
                  <a:pt x="1215" y="45"/>
                  <a:pt x="1216" y="44"/>
                  <a:pt x="1216" y="43"/>
                </a:cubicBezTo>
                <a:cubicBezTo>
                  <a:pt x="1217" y="41"/>
                  <a:pt x="1218" y="40"/>
                  <a:pt x="1220" y="38"/>
                </a:cubicBezTo>
                <a:cubicBezTo>
                  <a:pt x="1221" y="36"/>
                  <a:pt x="1223" y="34"/>
                  <a:pt x="1226" y="31"/>
                </a:cubicBezTo>
                <a:cubicBezTo>
                  <a:pt x="1228" y="28"/>
                  <a:pt x="1232" y="24"/>
                  <a:pt x="1236" y="20"/>
                </a:cubicBezTo>
                <a:cubicBezTo>
                  <a:pt x="1241" y="15"/>
                  <a:pt x="1246" y="11"/>
                  <a:pt x="1249" y="8"/>
                </a:cubicBezTo>
                <a:cubicBezTo>
                  <a:pt x="1253" y="5"/>
                  <a:pt x="1255" y="3"/>
                  <a:pt x="1258" y="1"/>
                </a:cubicBezTo>
                <a:cubicBezTo>
                  <a:pt x="1260" y="0"/>
                  <a:pt x="1261" y="0"/>
                  <a:pt x="1263" y="0"/>
                </a:cubicBezTo>
                <a:cubicBezTo>
                  <a:pt x="1264" y="0"/>
                  <a:pt x="1266" y="1"/>
                  <a:pt x="1267" y="2"/>
                </a:cubicBezTo>
                <a:lnTo>
                  <a:pt x="1488" y="224"/>
                </a:lnTo>
                <a:lnTo>
                  <a:pt x="1532" y="180"/>
                </a:lnTo>
                <a:cubicBezTo>
                  <a:pt x="1533" y="179"/>
                  <a:pt x="1535" y="178"/>
                  <a:pt x="1537" y="178"/>
                </a:cubicBezTo>
                <a:cubicBezTo>
                  <a:pt x="1538" y="178"/>
                  <a:pt x="1540" y="178"/>
                  <a:pt x="1543" y="179"/>
                </a:cubicBezTo>
                <a:cubicBezTo>
                  <a:pt x="1545" y="180"/>
                  <a:pt x="1548" y="181"/>
                  <a:pt x="1551" y="184"/>
                </a:cubicBezTo>
                <a:cubicBezTo>
                  <a:pt x="1554" y="186"/>
                  <a:pt x="1558" y="189"/>
                  <a:pt x="1562" y="19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3" name="Freeform 92">
            <a:extLst>
              <a:ext uri="{FF2B5EF4-FFF2-40B4-BE49-F238E27FC236}">
                <a16:creationId xmlns:a16="http://schemas.microsoft.com/office/drawing/2014/main" id="{B6968586-2E5F-A1C2-540E-5CD341989BE0}"/>
              </a:ext>
            </a:extLst>
          </p:cNvPr>
          <p:cNvSpPr>
            <a:spLocks noEditPoints="1"/>
          </p:cNvSpPr>
          <p:nvPr/>
        </p:nvSpPr>
        <p:spPr bwMode="auto">
          <a:xfrm>
            <a:off x="2602757" y="4568825"/>
            <a:ext cx="492868" cy="379019"/>
          </a:xfrm>
          <a:custGeom>
            <a:avLst/>
            <a:gdLst>
              <a:gd name="T0" fmla="*/ 320 w 1625"/>
              <a:gd name="T1" fmla="*/ 1542 h 1595"/>
              <a:gd name="T2" fmla="*/ 141 w 1625"/>
              <a:gd name="T3" fmla="*/ 1540 h 1595"/>
              <a:gd name="T4" fmla="*/ 81 w 1625"/>
              <a:gd name="T5" fmla="*/ 1447 h 1595"/>
              <a:gd name="T6" fmla="*/ 14 w 1625"/>
              <a:gd name="T7" fmla="*/ 1303 h 1595"/>
              <a:gd name="T8" fmla="*/ 198 w 1625"/>
              <a:gd name="T9" fmla="*/ 1241 h 1595"/>
              <a:gd name="T10" fmla="*/ 255 w 1625"/>
              <a:gd name="T11" fmla="*/ 1344 h 1595"/>
              <a:gd name="T12" fmla="*/ 136 w 1625"/>
              <a:gd name="T13" fmla="*/ 1287 h 1595"/>
              <a:gd name="T14" fmla="*/ 81 w 1625"/>
              <a:gd name="T15" fmla="*/ 1367 h 1595"/>
              <a:gd name="T16" fmla="*/ 165 w 1625"/>
              <a:gd name="T17" fmla="*/ 1329 h 1595"/>
              <a:gd name="T18" fmla="*/ 230 w 1625"/>
              <a:gd name="T19" fmla="*/ 1414 h 1595"/>
              <a:gd name="T20" fmla="*/ 209 w 1625"/>
              <a:gd name="T21" fmla="*/ 1507 h 1595"/>
              <a:gd name="T22" fmla="*/ 532 w 1625"/>
              <a:gd name="T23" fmla="*/ 1429 h 1595"/>
              <a:gd name="T24" fmla="*/ 500 w 1625"/>
              <a:gd name="T25" fmla="*/ 1477 h 1595"/>
              <a:gd name="T26" fmla="*/ 251 w 1625"/>
              <a:gd name="T27" fmla="*/ 996 h 1595"/>
              <a:gd name="T28" fmla="*/ 294 w 1625"/>
              <a:gd name="T29" fmla="*/ 949 h 1595"/>
              <a:gd name="T30" fmla="*/ 791 w 1625"/>
              <a:gd name="T31" fmla="*/ 1041 h 1595"/>
              <a:gd name="T32" fmla="*/ 642 w 1625"/>
              <a:gd name="T33" fmla="*/ 1209 h 1595"/>
              <a:gd name="T34" fmla="*/ 603 w 1625"/>
              <a:gd name="T35" fmla="*/ 1176 h 1595"/>
              <a:gd name="T36" fmla="*/ 460 w 1625"/>
              <a:gd name="T37" fmla="*/ 1008 h 1595"/>
              <a:gd name="T38" fmla="*/ 420 w 1625"/>
              <a:gd name="T39" fmla="*/ 998 h 1595"/>
              <a:gd name="T40" fmla="*/ 437 w 1625"/>
              <a:gd name="T41" fmla="*/ 879 h 1595"/>
              <a:gd name="T42" fmla="*/ 478 w 1625"/>
              <a:gd name="T43" fmla="*/ 838 h 1595"/>
              <a:gd name="T44" fmla="*/ 757 w 1625"/>
              <a:gd name="T45" fmla="*/ 1015 h 1595"/>
              <a:gd name="T46" fmla="*/ 966 w 1625"/>
              <a:gd name="T47" fmla="*/ 784 h 1595"/>
              <a:gd name="T48" fmla="*/ 861 w 1625"/>
              <a:gd name="T49" fmla="*/ 969 h 1595"/>
              <a:gd name="T50" fmla="*/ 684 w 1625"/>
              <a:gd name="T51" fmla="*/ 856 h 1595"/>
              <a:gd name="T52" fmla="*/ 681 w 1625"/>
              <a:gd name="T53" fmla="*/ 627 h 1595"/>
              <a:gd name="T54" fmla="*/ 745 w 1625"/>
              <a:gd name="T55" fmla="*/ 588 h 1595"/>
              <a:gd name="T56" fmla="*/ 779 w 1625"/>
              <a:gd name="T57" fmla="*/ 621 h 1595"/>
              <a:gd name="T58" fmla="*/ 741 w 1625"/>
              <a:gd name="T59" fmla="*/ 653 h 1595"/>
              <a:gd name="T60" fmla="*/ 739 w 1625"/>
              <a:gd name="T61" fmla="*/ 808 h 1595"/>
              <a:gd name="T62" fmla="*/ 819 w 1625"/>
              <a:gd name="T63" fmla="*/ 708 h 1595"/>
              <a:gd name="T64" fmla="*/ 866 w 1625"/>
              <a:gd name="T65" fmla="*/ 782 h 1595"/>
              <a:gd name="T66" fmla="*/ 789 w 1625"/>
              <a:gd name="T67" fmla="*/ 817 h 1595"/>
              <a:gd name="T68" fmla="*/ 874 w 1625"/>
              <a:gd name="T69" fmla="*/ 897 h 1595"/>
              <a:gd name="T70" fmla="*/ 886 w 1625"/>
              <a:gd name="T71" fmla="*/ 798 h 1595"/>
              <a:gd name="T72" fmla="*/ 1126 w 1625"/>
              <a:gd name="T73" fmla="*/ 853 h 1595"/>
              <a:gd name="T74" fmla="*/ 864 w 1625"/>
              <a:gd name="T75" fmla="*/ 392 h 1595"/>
              <a:gd name="T76" fmla="*/ 895 w 1625"/>
              <a:gd name="T77" fmla="*/ 344 h 1595"/>
              <a:gd name="T78" fmla="*/ 1393 w 1625"/>
              <a:gd name="T79" fmla="*/ 419 h 1595"/>
              <a:gd name="T80" fmla="*/ 1257 w 1625"/>
              <a:gd name="T81" fmla="*/ 596 h 1595"/>
              <a:gd name="T82" fmla="*/ 1219 w 1625"/>
              <a:gd name="T83" fmla="*/ 573 h 1595"/>
              <a:gd name="T84" fmla="*/ 1091 w 1625"/>
              <a:gd name="T85" fmla="*/ 330 h 1595"/>
              <a:gd name="T86" fmla="*/ 1039 w 1625"/>
              <a:gd name="T87" fmla="*/ 395 h 1595"/>
              <a:gd name="T88" fmla="*/ 1046 w 1625"/>
              <a:gd name="T89" fmla="*/ 272 h 1595"/>
              <a:gd name="T90" fmla="*/ 1080 w 1625"/>
              <a:gd name="T91" fmla="*/ 234 h 1595"/>
              <a:gd name="T92" fmla="*/ 1363 w 1625"/>
              <a:gd name="T93" fmla="*/ 406 h 1595"/>
              <a:gd name="T94" fmla="*/ 1609 w 1625"/>
              <a:gd name="T95" fmla="*/ 200 h 1595"/>
              <a:gd name="T96" fmla="*/ 1468 w 1625"/>
              <a:gd name="T97" fmla="*/ 385 h 1595"/>
              <a:gd name="T98" fmla="*/ 1417 w 1625"/>
              <a:gd name="T99" fmla="*/ 367 h 1595"/>
              <a:gd name="T100" fmla="*/ 1399 w 1625"/>
              <a:gd name="T101" fmla="*/ 185 h 1595"/>
              <a:gd name="T102" fmla="*/ 1333 w 1625"/>
              <a:gd name="T103" fmla="*/ 93 h 1595"/>
              <a:gd name="T104" fmla="*/ 1264 w 1625"/>
              <a:gd name="T105" fmla="*/ 176 h 1595"/>
              <a:gd name="T106" fmla="*/ 1227 w 1625"/>
              <a:gd name="T107" fmla="*/ 169 h 1595"/>
              <a:gd name="T108" fmla="*/ 1215 w 1625"/>
              <a:gd name="T109" fmla="*/ 124 h 1595"/>
              <a:gd name="T110" fmla="*/ 1347 w 1625"/>
              <a:gd name="T111" fmla="*/ 1 h 1595"/>
              <a:gd name="T112" fmla="*/ 1468 w 1625"/>
              <a:gd name="T113" fmla="*/ 151 h 1595"/>
              <a:gd name="T114" fmla="*/ 1589 w 1625"/>
              <a:gd name="T115" fmla="*/ 186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25" h="1595">
                <a:moveTo>
                  <a:pt x="341" y="1368"/>
                </a:moveTo>
                <a:cubicBezTo>
                  <a:pt x="353" y="1380"/>
                  <a:pt x="362" y="1393"/>
                  <a:pt x="367" y="1407"/>
                </a:cubicBezTo>
                <a:cubicBezTo>
                  <a:pt x="373" y="1421"/>
                  <a:pt x="374" y="1435"/>
                  <a:pt x="373" y="1450"/>
                </a:cubicBezTo>
                <a:cubicBezTo>
                  <a:pt x="371" y="1465"/>
                  <a:pt x="366" y="1480"/>
                  <a:pt x="357" y="1495"/>
                </a:cubicBezTo>
                <a:cubicBezTo>
                  <a:pt x="348" y="1511"/>
                  <a:pt x="336" y="1527"/>
                  <a:pt x="320" y="1542"/>
                </a:cubicBezTo>
                <a:cubicBezTo>
                  <a:pt x="305" y="1558"/>
                  <a:pt x="290" y="1569"/>
                  <a:pt x="276" y="1578"/>
                </a:cubicBezTo>
                <a:cubicBezTo>
                  <a:pt x="261" y="1586"/>
                  <a:pt x="247" y="1591"/>
                  <a:pt x="234" y="1593"/>
                </a:cubicBezTo>
                <a:cubicBezTo>
                  <a:pt x="220" y="1595"/>
                  <a:pt x="207" y="1594"/>
                  <a:pt x="194" y="1589"/>
                </a:cubicBezTo>
                <a:cubicBezTo>
                  <a:pt x="182" y="1584"/>
                  <a:pt x="170" y="1576"/>
                  <a:pt x="159" y="1565"/>
                </a:cubicBezTo>
                <a:cubicBezTo>
                  <a:pt x="151" y="1557"/>
                  <a:pt x="145" y="1549"/>
                  <a:pt x="141" y="1540"/>
                </a:cubicBezTo>
                <a:cubicBezTo>
                  <a:pt x="136" y="1531"/>
                  <a:pt x="134" y="1522"/>
                  <a:pt x="132" y="1511"/>
                </a:cubicBezTo>
                <a:cubicBezTo>
                  <a:pt x="131" y="1501"/>
                  <a:pt x="131" y="1490"/>
                  <a:pt x="133" y="1478"/>
                </a:cubicBezTo>
                <a:cubicBezTo>
                  <a:pt x="135" y="1467"/>
                  <a:pt x="138" y="1454"/>
                  <a:pt x="142" y="1441"/>
                </a:cubicBezTo>
                <a:cubicBezTo>
                  <a:pt x="131" y="1444"/>
                  <a:pt x="120" y="1446"/>
                  <a:pt x="110" y="1448"/>
                </a:cubicBezTo>
                <a:cubicBezTo>
                  <a:pt x="100" y="1449"/>
                  <a:pt x="90" y="1449"/>
                  <a:pt x="81" y="1447"/>
                </a:cubicBezTo>
                <a:cubicBezTo>
                  <a:pt x="72" y="1446"/>
                  <a:pt x="63" y="1443"/>
                  <a:pt x="54" y="1439"/>
                </a:cubicBezTo>
                <a:cubicBezTo>
                  <a:pt x="46" y="1435"/>
                  <a:pt x="38" y="1429"/>
                  <a:pt x="30" y="1421"/>
                </a:cubicBezTo>
                <a:cubicBezTo>
                  <a:pt x="20" y="1411"/>
                  <a:pt x="12" y="1399"/>
                  <a:pt x="7" y="1386"/>
                </a:cubicBezTo>
                <a:cubicBezTo>
                  <a:pt x="2" y="1374"/>
                  <a:pt x="0" y="1360"/>
                  <a:pt x="1" y="1347"/>
                </a:cubicBezTo>
                <a:cubicBezTo>
                  <a:pt x="2" y="1333"/>
                  <a:pt x="7" y="1318"/>
                  <a:pt x="14" y="1303"/>
                </a:cubicBezTo>
                <a:cubicBezTo>
                  <a:pt x="22" y="1289"/>
                  <a:pt x="34" y="1274"/>
                  <a:pt x="49" y="1259"/>
                </a:cubicBezTo>
                <a:cubicBezTo>
                  <a:pt x="63" y="1244"/>
                  <a:pt x="78" y="1233"/>
                  <a:pt x="91" y="1226"/>
                </a:cubicBezTo>
                <a:cubicBezTo>
                  <a:pt x="105" y="1218"/>
                  <a:pt x="118" y="1214"/>
                  <a:pt x="131" y="1213"/>
                </a:cubicBezTo>
                <a:cubicBezTo>
                  <a:pt x="143" y="1212"/>
                  <a:pt x="155" y="1214"/>
                  <a:pt x="167" y="1219"/>
                </a:cubicBezTo>
                <a:cubicBezTo>
                  <a:pt x="178" y="1224"/>
                  <a:pt x="189" y="1231"/>
                  <a:pt x="198" y="1241"/>
                </a:cubicBezTo>
                <a:cubicBezTo>
                  <a:pt x="205" y="1247"/>
                  <a:pt x="210" y="1255"/>
                  <a:pt x="214" y="1263"/>
                </a:cubicBezTo>
                <a:cubicBezTo>
                  <a:pt x="218" y="1271"/>
                  <a:pt x="221" y="1280"/>
                  <a:pt x="223" y="1290"/>
                </a:cubicBezTo>
                <a:cubicBezTo>
                  <a:pt x="224" y="1299"/>
                  <a:pt x="225" y="1309"/>
                  <a:pt x="224" y="1319"/>
                </a:cubicBezTo>
                <a:cubicBezTo>
                  <a:pt x="223" y="1330"/>
                  <a:pt x="221" y="1341"/>
                  <a:pt x="218" y="1352"/>
                </a:cubicBezTo>
                <a:cubicBezTo>
                  <a:pt x="231" y="1348"/>
                  <a:pt x="243" y="1345"/>
                  <a:pt x="255" y="1344"/>
                </a:cubicBezTo>
                <a:cubicBezTo>
                  <a:pt x="266" y="1342"/>
                  <a:pt x="277" y="1342"/>
                  <a:pt x="288" y="1343"/>
                </a:cubicBezTo>
                <a:cubicBezTo>
                  <a:pt x="298" y="1344"/>
                  <a:pt x="307" y="1347"/>
                  <a:pt x="316" y="1351"/>
                </a:cubicBezTo>
                <a:cubicBezTo>
                  <a:pt x="325" y="1355"/>
                  <a:pt x="334" y="1361"/>
                  <a:pt x="341" y="1368"/>
                </a:cubicBezTo>
                <a:close/>
                <a:moveTo>
                  <a:pt x="151" y="1298"/>
                </a:moveTo>
                <a:cubicBezTo>
                  <a:pt x="146" y="1293"/>
                  <a:pt x="141" y="1290"/>
                  <a:pt x="136" y="1287"/>
                </a:cubicBezTo>
                <a:cubicBezTo>
                  <a:pt x="131" y="1285"/>
                  <a:pt x="125" y="1284"/>
                  <a:pt x="119" y="1284"/>
                </a:cubicBezTo>
                <a:cubicBezTo>
                  <a:pt x="114" y="1284"/>
                  <a:pt x="108" y="1286"/>
                  <a:pt x="102" y="1289"/>
                </a:cubicBezTo>
                <a:cubicBezTo>
                  <a:pt x="97" y="1292"/>
                  <a:pt x="91" y="1296"/>
                  <a:pt x="85" y="1302"/>
                </a:cubicBezTo>
                <a:cubicBezTo>
                  <a:pt x="73" y="1314"/>
                  <a:pt x="67" y="1325"/>
                  <a:pt x="67" y="1336"/>
                </a:cubicBezTo>
                <a:cubicBezTo>
                  <a:pt x="67" y="1347"/>
                  <a:pt x="71" y="1357"/>
                  <a:pt x="81" y="1367"/>
                </a:cubicBezTo>
                <a:cubicBezTo>
                  <a:pt x="85" y="1371"/>
                  <a:pt x="90" y="1374"/>
                  <a:pt x="95" y="1377"/>
                </a:cubicBezTo>
                <a:cubicBezTo>
                  <a:pt x="100" y="1379"/>
                  <a:pt x="106" y="1380"/>
                  <a:pt x="112" y="1380"/>
                </a:cubicBezTo>
                <a:cubicBezTo>
                  <a:pt x="119" y="1381"/>
                  <a:pt x="126" y="1380"/>
                  <a:pt x="134" y="1378"/>
                </a:cubicBezTo>
                <a:cubicBezTo>
                  <a:pt x="142" y="1377"/>
                  <a:pt x="151" y="1374"/>
                  <a:pt x="161" y="1371"/>
                </a:cubicBezTo>
                <a:cubicBezTo>
                  <a:pt x="165" y="1355"/>
                  <a:pt x="167" y="1341"/>
                  <a:pt x="165" y="1329"/>
                </a:cubicBezTo>
                <a:cubicBezTo>
                  <a:pt x="164" y="1317"/>
                  <a:pt x="159" y="1307"/>
                  <a:pt x="151" y="1298"/>
                </a:cubicBezTo>
                <a:close/>
                <a:moveTo>
                  <a:pt x="291" y="1426"/>
                </a:moveTo>
                <a:cubicBezTo>
                  <a:pt x="286" y="1421"/>
                  <a:pt x="280" y="1417"/>
                  <a:pt x="274" y="1414"/>
                </a:cubicBezTo>
                <a:cubicBezTo>
                  <a:pt x="268" y="1412"/>
                  <a:pt x="262" y="1411"/>
                  <a:pt x="254" y="1411"/>
                </a:cubicBezTo>
                <a:cubicBezTo>
                  <a:pt x="247" y="1411"/>
                  <a:pt x="239" y="1412"/>
                  <a:pt x="230" y="1414"/>
                </a:cubicBezTo>
                <a:cubicBezTo>
                  <a:pt x="221" y="1416"/>
                  <a:pt x="211" y="1419"/>
                  <a:pt x="200" y="1422"/>
                </a:cubicBezTo>
                <a:cubicBezTo>
                  <a:pt x="197" y="1432"/>
                  <a:pt x="195" y="1441"/>
                  <a:pt x="194" y="1449"/>
                </a:cubicBezTo>
                <a:cubicBezTo>
                  <a:pt x="192" y="1458"/>
                  <a:pt x="192" y="1465"/>
                  <a:pt x="193" y="1472"/>
                </a:cubicBezTo>
                <a:cubicBezTo>
                  <a:pt x="193" y="1479"/>
                  <a:pt x="195" y="1486"/>
                  <a:pt x="197" y="1492"/>
                </a:cubicBezTo>
                <a:cubicBezTo>
                  <a:pt x="200" y="1497"/>
                  <a:pt x="204" y="1503"/>
                  <a:pt x="209" y="1507"/>
                </a:cubicBezTo>
                <a:cubicBezTo>
                  <a:pt x="219" y="1518"/>
                  <a:pt x="231" y="1523"/>
                  <a:pt x="244" y="1522"/>
                </a:cubicBezTo>
                <a:cubicBezTo>
                  <a:pt x="256" y="1520"/>
                  <a:pt x="270" y="1513"/>
                  <a:pt x="283" y="1499"/>
                </a:cubicBezTo>
                <a:cubicBezTo>
                  <a:pt x="297" y="1485"/>
                  <a:pt x="304" y="1472"/>
                  <a:pt x="305" y="1460"/>
                </a:cubicBezTo>
                <a:cubicBezTo>
                  <a:pt x="306" y="1447"/>
                  <a:pt x="301" y="1436"/>
                  <a:pt x="291" y="1426"/>
                </a:cubicBezTo>
                <a:close/>
                <a:moveTo>
                  <a:pt x="532" y="1429"/>
                </a:moveTo>
                <a:cubicBezTo>
                  <a:pt x="533" y="1431"/>
                  <a:pt x="533" y="1434"/>
                  <a:pt x="533" y="1436"/>
                </a:cubicBezTo>
                <a:cubicBezTo>
                  <a:pt x="533" y="1438"/>
                  <a:pt x="533" y="1441"/>
                  <a:pt x="531" y="1443"/>
                </a:cubicBezTo>
                <a:cubicBezTo>
                  <a:pt x="530" y="1446"/>
                  <a:pt x="528" y="1449"/>
                  <a:pt x="525" y="1452"/>
                </a:cubicBezTo>
                <a:cubicBezTo>
                  <a:pt x="523" y="1456"/>
                  <a:pt x="519" y="1459"/>
                  <a:pt x="515" y="1464"/>
                </a:cubicBezTo>
                <a:cubicBezTo>
                  <a:pt x="509" y="1470"/>
                  <a:pt x="504" y="1474"/>
                  <a:pt x="500" y="1477"/>
                </a:cubicBezTo>
                <a:cubicBezTo>
                  <a:pt x="496" y="1480"/>
                  <a:pt x="492" y="1482"/>
                  <a:pt x="489" y="1483"/>
                </a:cubicBezTo>
                <a:cubicBezTo>
                  <a:pt x="486" y="1484"/>
                  <a:pt x="484" y="1483"/>
                  <a:pt x="482" y="1482"/>
                </a:cubicBezTo>
                <a:cubicBezTo>
                  <a:pt x="480" y="1480"/>
                  <a:pt x="478" y="1478"/>
                  <a:pt x="477" y="1475"/>
                </a:cubicBezTo>
                <a:lnTo>
                  <a:pt x="253" y="1003"/>
                </a:lnTo>
                <a:cubicBezTo>
                  <a:pt x="251" y="1001"/>
                  <a:pt x="251" y="998"/>
                  <a:pt x="251" y="996"/>
                </a:cubicBezTo>
                <a:cubicBezTo>
                  <a:pt x="251" y="994"/>
                  <a:pt x="251" y="991"/>
                  <a:pt x="252" y="989"/>
                </a:cubicBezTo>
                <a:cubicBezTo>
                  <a:pt x="254" y="986"/>
                  <a:pt x="256" y="983"/>
                  <a:pt x="258" y="980"/>
                </a:cubicBezTo>
                <a:cubicBezTo>
                  <a:pt x="261" y="976"/>
                  <a:pt x="265" y="972"/>
                  <a:pt x="269" y="968"/>
                </a:cubicBezTo>
                <a:cubicBezTo>
                  <a:pt x="275" y="962"/>
                  <a:pt x="280" y="958"/>
                  <a:pt x="284" y="955"/>
                </a:cubicBezTo>
                <a:cubicBezTo>
                  <a:pt x="288" y="952"/>
                  <a:pt x="292" y="950"/>
                  <a:pt x="294" y="949"/>
                </a:cubicBezTo>
                <a:cubicBezTo>
                  <a:pt x="297" y="949"/>
                  <a:pt x="300" y="949"/>
                  <a:pt x="302" y="950"/>
                </a:cubicBezTo>
                <a:cubicBezTo>
                  <a:pt x="304" y="952"/>
                  <a:pt x="306" y="954"/>
                  <a:pt x="307" y="957"/>
                </a:cubicBezTo>
                <a:lnTo>
                  <a:pt x="532" y="1429"/>
                </a:lnTo>
                <a:close/>
                <a:moveTo>
                  <a:pt x="782" y="1030"/>
                </a:moveTo>
                <a:cubicBezTo>
                  <a:pt x="786" y="1034"/>
                  <a:pt x="789" y="1037"/>
                  <a:pt x="791" y="1041"/>
                </a:cubicBezTo>
                <a:cubicBezTo>
                  <a:pt x="793" y="1044"/>
                  <a:pt x="795" y="1046"/>
                  <a:pt x="796" y="1049"/>
                </a:cubicBezTo>
                <a:cubicBezTo>
                  <a:pt x="796" y="1051"/>
                  <a:pt x="797" y="1053"/>
                  <a:pt x="796" y="1055"/>
                </a:cubicBezTo>
                <a:cubicBezTo>
                  <a:pt x="796" y="1056"/>
                  <a:pt x="795" y="1058"/>
                  <a:pt x="794" y="1059"/>
                </a:cubicBezTo>
                <a:lnTo>
                  <a:pt x="646" y="1207"/>
                </a:lnTo>
                <a:cubicBezTo>
                  <a:pt x="645" y="1208"/>
                  <a:pt x="644" y="1209"/>
                  <a:pt x="642" y="1209"/>
                </a:cubicBezTo>
                <a:cubicBezTo>
                  <a:pt x="640" y="1209"/>
                  <a:pt x="638" y="1209"/>
                  <a:pt x="636" y="1208"/>
                </a:cubicBezTo>
                <a:cubicBezTo>
                  <a:pt x="634" y="1207"/>
                  <a:pt x="631" y="1206"/>
                  <a:pt x="628" y="1204"/>
                </a:cubicBezTo>
                <a:cubicBezTo>
                  <a:pt x="625" y="1201"/>
                  <a:pt x="621" y="1198"/>
                  <a:pt x="617" y="1194"/>
                </a:cubicBezTo>
                <a:cubicBezTo>
                  <a:pt x="613" y="1190"/>
                  <a:pt x="610" y="1187"/>
                  <a:pt x="608" y="1184"/>
                </a:cubicBezTo>
                <a:cubicBezTo>
                  <a:pt x="606" y="1181"/>
                  <a:pt x="604" y="1178"/>
                  <a:pt x="603" y="1176"/>
                </a:cubicBezTo>
                <a:cubicBezTo>
                  <a:pt x="602" y="1173"/>
                  <a:pt x="602" y="1171"/>
                  <a:pt x="602" y="1169"/>
                </a:cubicBezTo>
                <a:cubicBezTo>
                  <a:pt x="602" y="1168"/>
                  <a:pt x="603" y="1166"/>
                  <a:pt x="604" y="1165"/>
                </a:cubicBezTo>
                <a:lnTo>
                  <a:pt x="654" y="1115"/>
                </a:lnTo>
                <a:lnTo>
                  <a:pt x="480" y="941"/>
                </a:lnTo>
                <a:lnTo>
                  <a:pt x="460" y="1008"/>
                </a:lnTo>
                <a:cubicBezTo>
                  <a:pt x="459" y="1012"/>
                  <a:pt x="457" y="1016"/>
                  <a:pt x="455" y="1018"/>
                </a:cubicBezTo>
                <a:cubicBezTo>
                  <a:pt x="454" y="1020"/>
                  <a:pt x="452" y="1022"/>
                  <a:pt x="449" y="1022"/>
                </a:cubicBezTo>
                <a:cubicBezTo>
                  <a:pt x="447" y="1022"/>
                  <a:pt x="444" y="1020"/>
                  <a:pt x="441" y="1018"/>
                </a:cubicBezTo>
                <a:cubicBezTo>
                  <a:pt x="438" y="1015"/>
                  <a:pt x="433" y="1012"/>
                  <a:pt x="428" y="1006"/>
                </a:cubicBezTo>
                <a:cubicBezTo>
                  <a:pt x="425" y="1003"/>
                  <a:pt x="422" y="1000"/>
                  <a:pt x="420" y="998"/>
                </a:cubicBezTo>
                <a:cubicBezTo>
                  <a:pt x="418" y="996"/>
                  <a:pt x="417" y="993"/>
                  <a:pt x="416" y="991"/>
                </a:cubicBezTo>
                <a:cubicBezTo>
                  <a:pt x="415" y="989"/>
                  <a:pt x="414" y="987"/>
                  <a:pt x="414" y="985"/>
                </a:cubicBezTo>
                <a:cubicBezTo>
                  <a:pt x="414" y="983"/>
                  <a:pt x="414" y="981"/>
                  <a:pt x="415" y="978"/>
                </a:cubicBezTo>
                <a:lnTo>
                  <a:pt x="435" y="883"/>
                </a:lnTo>
                <a:cubicBezTo>
                  <a:pt x="435" y="882"/>
                  <a:pt x="436" y="881"/>
                  <a:pt x="437" y="879"/>
                </a:cubicBezTo>
                <a:cubicBezTo>
                  <a:pt x="437" y="878"/>
                  <a:pt x="438" y="876"/>
                  <a:pt x="440" y="875"/>
                </a:cubicBezTo>
                <a:cubicBezTo>
                  <a:pt x="441" y="873"/>
                  <a:pt x="443" y="870"/>
                  <a:pt x="446" y="868"/>
                </a:cubicBezTo>
                <a:cubicBezTo>
                  <a:pt x="448" y="865"/>
                  <a:pt x="452" y="861"/>
                  <a:pt x="456" y="857"/>
                </a:cubicBezTo>
                <a:cubicBezTo>
                  <a:pt x="461" y="852"/>
                  <a:pt x="466" y="848"/>
                  <a:pt x="469" y="845"/>
                </a:cubicBezTo>
                <a:cubicBezTo>
                  <a:pt x="473" y="842"/>
                  <a:pt x="476" y="840"/>
                  <a:pt x="478" y="838"/>
                </a:cubicBezTo>
                <a:cubicBezTo>
                  <a:pt x="480" y="837"/>
                  <a:pt x="482" y="837"/>
                  <a:pt x="483" y="837"/>
                </a:cubicBezTo>
                <a:cubicBezTo>
                  <a:pt x="484" y="837"/>
                  <a:pt x="486" y="838"/>
                  <a:pt x="487" y="839"/>
                </a:cubicBezTo>
                <a:lnTo>
                  <a:pt x="708" y="1061"/>
                </a:lnTo>
                <a:lnTo>
                  <a:pt x="752" y="1017"/>
                </a:lnTo>
                <a:cubicBezTo>
                  <a:pt x="753" y="1016"/>
                  <a:pt x="755" y="1015"/>
                  <a:pt x="757" y="1015"/>
                </a:cubicBezTo>
                <a:cubicBezTo>
                  <a:pt x="758" y="1014"/>
                  <a:pt x="760" y="1015"/>
                  <a:pt x="763" y="1016"/>
                </a:cubicBezTo>
                <a:cubicBezTo>
                  <a:pt x="765" y="1017"/>
                  <a:pt x="768" y="1018"/>
                  <a:pt x="771" y="1021"/>
                </a:cubicBezTo>
                <a:cubicBezTo>
                  <a:pt x="774" y="1023"/>
                  <a:pt x="778" y="1026"/>
                  <a:pt x="782" y="1030"/>
                </a:cubicBezTo>
                <a:close/>
                <a:moveTo>
                  <a:pt x="934" y="740"/>
                </a:moveTo>
                <a:cubicBezTo>
                  <a:pt x="948" y="753"/>
                  <a:pt x="958" y="768"/>
                  <a:pt x="966" y="784"/>
                </a:cubicBezTo>
                <a:cubicBezTo>
                  <a:pt x="973" y="799"/>
                  <a:pt x="977" y="815"/>
                  <a:pt x="977" y="832"/>
                </a:cubicBezTo>
                <a:cubicBezTo>
                  <a:pt x="978" y="848"/>
                  <a:pt x="974" y="864"/>
                  <a:pt x="968" y="881"/>
                </a:cubicBezTo>
                <a:cubicBezTo>
                  <a:pt x="961" y="897"/>
                  <a:pt x="949" y="913"/>
                  <a:pt x="934" y="929"/>
                </a:cubicBezTo>
                <a:cubicBezTo>
                  <a:pt x="922" y="941"/>
                  <a:pt x="909" y="951"/>
                  <a:pt x="897" y="957"/>
                </a:cubicBezTo>
                <a:cubicBezTo>
                  <a:pt x="885" y="963"/>
                  <a:pt x="873" y="967"/>
                  <a:pt x="861" y="969"/>
                </a:cubicBezTo>
                <a:cubicBezTo>
                  <a:pt x="849" y="970"/>
                  <a:pt x="837" y="969"/>
                  <a:pt x="825" y="966"/>
                </a:cubicBezTo>
                <a:cubicBezTo>
                  <a:pt x="813" y="963"/>
                  <a:pt x="801" y="957"/>
                  <a:pt x="789" y="951"/>
                </a:cubicBezTo>
                <a:cubicBezTo>
                  <a:pt x="777" y="944"/>
                  <a:pt x="765" y="935"/>
                  <a:pt x="753" y="925"/>
                </a:cubicBezTo>
                <a:cubicBezTo>
                  <a:pt x="741" y="914"/>
                  <a:pt x="728" y="903"/>
                  <a:pt x="716" y="891"/>
                </a:cubicBezTo>
                <a:cubicBezTo>
                  <a:pt x="705" y="880"/>
                  <a:pt x="695" y="869"/>
                  <a:pt x="684" y="856"/>
                </a:cubicBezTo>
                <a:cubicBezTo>
                  <a:pt x="674" y="844"/>
                  <a:pt x="665" y="830"/>
                  <a:pt x="657" y="816"/>
                </a:cubicBezTo>
                <a:cubicBezTo>
                  <a:pt x="648" y="802"/>
                  <a:pt x="642" y="788"/>
                  <a:pt x="638" y="772"/>
                </a:cubicBezTo>
                <a:cubicBezTo>
                  <a:pt x="633" y="757"/>
                  <a:pt x="631" y="741"/>
                  <a:pt x="632" y="725"/>
                </a:cubicBezTo>
                <a:cubicBezTo>
                  <a:pt x="633" y="709"/>
                  <a:pt x="637" y="693"/>
                  <a:pt x="645" y="676"/>
                </a:cubicBezTo>
                <a:cubicBezTo>
                  <a:pt x="653" y="660"/>
                  <a:pt x="665" y="643"/>
                  <a:pt x="681" y="627"/>
                </a:cubicBezTo>
                <a:cubicBezTo>
                  <a:pt x="687" y="621"/>
                  <a:pt x="692" y="616"/>
                  <a:pt x="698" y="612"/>
                </a:cubicBezTo>
                <a:cubicBezTo>
                  <a:pt x="704" y="607"/>
                  <a:pt x="710" y="603"/>
                  <a:pt x="715" y="599"/>
                </a:cubicBezTo>
                <a:cubicBezTo>
                  <a:pt x="721" y="596"/>
                  <a:pt x="726" y="593"/>
                  <a:pt x="730" y="591"/>
                </a:cubicBezTo>
                <a:cubicBezTo>
                  <a:pt x="735" y="589"/>
                  <a:pt x="738" y="588"/>
                  <a:pt x="740" y="588"/>
                </a:cubicBezTo>
                <a:cubicBezTo>
                  <a:pt x="742" y="588"/>
                  <a:pt x="743" y="588"/>
                  <a:pt x="745" y="588"/>
                </a:cubicBezTo>
                <a:cubicBezTo>
                  <a:pt x="747" y="589"/>
                  <a:pt x="748" y="590"/>
                  <a:pt x="750" y="591"/>
                </a:cubicBezTo>
                <a:cubicBezTo>
                  <a:pt x="752" y="592"/>
                  <a:pt x="754" y="593"/>
                  <a:pt x="756" y="595"/>
                </a:cubicBezTo>
                <a:cubicBezTo>
                  <a:pt x="758" y="597"/>
                  <a:pt x="760" y="599"/>
                  <a:pt x="763" y="602"/>
                </a:cubicBezTo>
                <a:cubicBezTo>
                  <a:pt x="767" y="606"/>
                  <a:pt x="771" y="610"/>
                  <a:pt x="773" y="613"/>
                </a:cubicBezTo>
                <a:cubicBezTo>
                  <a:pt x="776" y="616"/>
                  <a:pt x="778" y="618"/>
                  <a:pt x="779" y="621"/>
                </a:cubicBezTo>
                <a:cubicBezTo>
                  <a:pt x="780" y="623"/>
                  <a:pt x="780" y="625"/>
                  <a:pt x="780" y="626"/>
                </a:cubicBezTo>
                <a:cubicBezTo>
                  <a:pt x="780" y="628"/>
                  <a:pt x="779" y="629"/>
                  <a:pt x="777" y="631"/>
                </a:cubicBezTo>
                <a:cubicBezTo>
                  <a:pt x="776" y="632"/>
                  <a:pt x="773" y="634"/>
                  <a:pt x="770" y="636"/>
                </a:cubicBezTo>
                <a:cubicBezTo>
                  <a:pt x="766" y="638"/>
                  <a:pt x="762" y="640"/>
                  <a:pt x="757" y="642"/>
                </a:cubicBezTo>
                <a:cubicBezTo>
                  <a:pt x="752" y="645"/>
                  <a:pt x="747" y="648"/>
                  <a:pt x="741" y="653"/>
                </a:cubicBezTo>
                <a:cubicBezTo>
                  <a:pt x="735" y="657"/>
                  <a:pt x="729" y="662"/>
                  <a:pt x="722" y="669"/>
                </a:cubicBezTo>
                <a:cubicBezTo>
                  <a:pt x="711" y="680"/>
                  <a:pt x="704" y="692"/>
                  <a:pt x="700" y="703"/>
                </a:cubicBezTo>
                <a:cubicBezTo>
                  <a:pt x="697" y="715"/>
                  <a:pt x="696" y="727"/>
                  <a:pt x="698" y="739"/>
                </a:cubicBezTo>
                <a:cubicBezTo>
                  <a:pt x="700" y="751"/>
                  <a:pt x="705" y="763"/>
                  <a:pt x="712" y="775"/>
                </a:cubicBezTo>
                <a:cubicBezTo>
                  <a:pt x="720" y="786"/>
                  <a:pt x="728" y="797"/>
                  <a:pt x="739" y="808"/>
                </a:cubicBezTo>
                <a:cubicBezTo>
                  <a:pt x="740" y="803"/>
                  <a:pt x="741" y="797"/>
                  <a:pt x="743" y="792"/>
                </a:cubicBezTo>
                <a:cubicBezTo>
                  <a:pt x="745" y="786"/>
                  <a:pt x="748" y="780"/>
                  <a:pt x="751" y="774"/>
                </a:cubicBezTo>
                <a:cubicBezTo>
                  <a:pt x="754" y="768"/>
                  <a:pt x="758" y="762"/>
                  <a:pt x="763" y="755"/>
                </a:cubicBezTo>
                <a:cubicBezTo>
                  <a:pt x="767" y="749"/>
                  <a:pt x="773" y="743"/>
                  <a:pt x="779" y="737"/>
                </a:cubicBezTo>
                <a:cubicBezTo>
                  <a:pt x="792" y="723"/>
                  <a:pt x="806" y="714"/>
                  <a:pt x="819" y="708"/>
                </a:cubicBezTo>
                <a:cubicBezTo>
                  <a:pt x="832" y="702"/>
                  <a:pt x="846" y="699"/>
                  <a:pt x="859" y="700"/>
                </a:cubicBezTo>
                <a:cubicBezTo>
                  <a:pt x="872" y="701"/>
                  <a:pt x="885" y="704"/>
                  <a:pt x="897" y="711"/>
                </a:cubicBezTo>
                <a:cubicBezTo>
                  <a:pt x="910" y="718"/>
                  <a:pt x="922" y="728"/>
                  <a:pt x="934" y="740"/>
                </a:cubicBezTo>
                <a:close/>
                <a:moveTo>
                  <a:pt x="886" y="798"/>
                </a:moveTo>
                <a:cubicBezTo>
                  <a:pt x="879" y="791"/>
                  <a:pt x="872" y="786"/>
                  <a:pt x="866" y="782"/>
                </a:cubicBezTo>
                <a:cubicBezTo>
                  <a:pt x="859" y="778"/>
                  <a:pt x="853" y="775"/>
                  <a:pt x="846" y="774"/>
                </a:cubicBezTo>
                <a:cubicBezTo>
                  <a:pt x="840" y="773"/>
                  <a:pt x="833" y="774"/>
                  <a:pt x="827" y="777"/>
                </a:cubicBezTo>
                <a:cubicBezTo>
                  <a:pt x="821" y="780"/>
                  <a:pt x="814" y="784"/>
                  <a:pt x="808" y="791"/>
                </a:cubicBezTo>
                <a:cubicBezTo>
                  <a:pt x="804" y="795"/>
                  <a:pt x="800" y="799"/>
                  <a:pt x="797" y="803"/>
                </a:cubicBezTo>
                <a:cubicBezTo>
                  <a:pt x="794" y="808"/>
                  <a:pt x="792" y="812"/>
                  <a:pt x="789" y="817"/>
                </a:cubicBezTo>
                <a:cubicBezTo>
                  <a:pt x="787" y="822"/>
                  <a:pt x="785" y="827"/>
                  <a:pt x="783" y="832"/>
                </a:cubicBezTo>
                <a:cubicBezTo>
                  <a:pt x="782" y="837"/>
                  <a:pt x="780" y="842"/>
                  <a:pt x="780" y="847"/>
                </a:cubicBezTo>
                <a:cubicBezTo>
                  <a:pt x="794" y="861"/>
                  <a:pt x="807" y="873"/>
                  <a:pt x="819" y="881"/>
                </a:cubicBezTo>
                <a:cubicBezTo>
                  <a:pt x="831" y="889"/>
                  <a:pt x="841" y="895"/>
                  <a:pt x="850" y="897"/>
                </a:cubicBezTo>
                <a:cubicBezTo>
                  <a:pt x="859" y="900"/>
                  <a:pt x="867" y="900"/>
                  <a:pt x="874" y="897"/>
                </a:cubicBezTo>
                <a:cubicBezTo>
                  <a:pt x="882" y="895"/>
                  <a:pt x="889" y="890"/>
                  <a:pt x="895" y="884"/>
                </a:cubicBezTo>
                <a:cubicBezTo>
                  <a:pt x="901" y="878"/>
                  <a:pt x="906" y="871"/>
                  <a:pt x="908" y="864"/>
                </a:cubicBezTo>
                <a:cubicBezTo>
                  <a:pt x="911" y="857"/>
                  <a:pt x="911" y="849"/>
                  <a:pt x="910" y="842"/>
                </a:cubicBezTo>
                <a:cubicBezTo>
                  <a:pt x="909" y="834"/>
                  <a:pt x="907" y="827"/>
                  <a:pt x="902" y="820"/>
                </a:cubicBezTo>
                <a:cubicBezTo>
                  <a:pt x="898" y="812"/>
                  <a:pt x="893" y="805"/>
                  <a:pt x="886" y="798"/>
                </a:cubicBezTo>
                <a:close/>
                <a:moveTo>
                  <a:pt x="1143" y="818"/>
                </a:moveTo>
                <a:cubicBezTo>
                  <a:pt x="1144" y="820"/>
                  <a:pt x="1144" y="823"/>
                  <a:pt x="1144" y="825"/>
                </a:cubicBezTo>
                <a:cubicBezTo>
                  <a:pt x="1144" y="827"/>
                  <a:pt x="1144" y="830"/>
                  <a:pt x="1142" y="832"/>
                </a:cubicBezTo>
                <a:cubicBezTo>
                  <a:pt x="1141" y="835"/>
                  <a:pt x="1139" y="838"/>
                  <a:pt x="1136" y="841"/>
                </a:cubicBezTo>
                <a:cubicBezTo>
                  <a:pt x="1134" y="845"/>
                  <a:pt x="1130" y="849"/>
                  <a:pt x="1126" y="853"/>
                </a:cubicBezTo>
                <a:cubicBezTo>
                  <a:pt x="1120" y="859"/>
                  <a:pt x="1115" y="863"/>
                  <a:pt x="1111" y="866"/>
                </a:cubicBezTo>
                <a:cubicBezTo>
                  <a:pt x="1107" y="869"/>
                  <a:pt x="1103" y="871"/>
                  <a:pt x="1100" y="872"/>
                </a:cubicBezTo>
                <a:cubicBezTo>
                  <a:pt x="1097" y="873"/>
                  <a:pt x="1095" y="872"/>
                  <a:pt x="1093" y="871"/>
                </a:cubicBezTo>
                <a:cubicBezTo>
                  <a:pt x="1091" y="869"/>
                  <a:pt x="1089" y="867"/>
                  <a:pt x="1087" y="864"/>
                </a:cubicBezTo>
                <a:lnTo>
                  <a:pt x="864" y="392"/>
                </a:lnTo>
                <a:cubicBezTo>
                  <a:pt x="862" y="390"/>
                  <a:pt x="862" y="388"/>
                  <a:pt x="862" y="385"/>
                </a:cubicBezTo>
                <a:cubicBezTo>
                  <a:pt x="862" y="383"/>
                  <a:pt x="862" y="381"/>
                  <a:pt x="863" y="378"/>
                </a:cubicBezTo>
                <a:cubicBezTo>
                  <a:pt x="865" y="375"/>
                  <a:pt x="867" y="372"/>
                  <a:pt x="869" y="369"/>
                </a:cubicBezTo>
                <a:cubicBezTo>
                  <a:pt x="872" y="365"/>
                  <a:pt x="876" y="361"/>
                  <a:pt x="880" y="357"/>
                </a:cubicBezTo>
                <a:cubicBezTo>
                  <a:pt x="886" y="351"/>
                  <a:pt x="891" y="347"/>
                  <a:pt x="895" y="344"/>
                </a:cubicBezTo>
                <a:cubicBezTo>
                  <a:pt x="899" y="341"/>
                  <a:pt x="902" y="339"/>
                  <a:pt x="905" y="338"/>
                </a:cubicBezTo>
                <a:cubicBezTo>
                  <a:pt x="908" y="338"/>
                  <a:pt x="911" y="338"/>
                  <a:pt x="913" y="339"/>
                </a:cubicBezTo>
                <a:cubicBezTo>
                  <a:pt x="915" y="341"/>
                  <a:pt x="917" y="343"/>
                  <a:pt x="918" y="346"/>
                </a:cubicBezTo>
                <a:lnTo>
                  <a:pt x="1143" y="818"/>
                </a:lnTo>
                <a:close/>
                <a:moveTo>
                  <a:pt x="1393" y="419"/>
                </a:moveTo>
                <a:cubicBezTo>
                  <a:pt x="1396" y="423"/>
                  <a:pt x="1400" y="427"/>
                  <a:pt x="1402" y="430"/>
                </a:cubicBezTo>
                <a:cubicBezTo>
                  <a:pt x="1404" y="433"/>
                  <a:pt x="1406" y="435"/>
                  <a:pt x="1406" y="438"/>
                </a:cubicBezTo>
                <a:cubicBezTo>
                  <a:pt x="1407" y="440"/>
                  <a:pt x="1408" y="442"/>
                  <a:pt x="1407" y="444"/>
                </a:cubicBezTo>
                <a:cubicBezTo>
                  <a:pt x="1407" y="445"/>
                  <a:pt x="1406" y="447"/>
                  <a:pt x="1405" y="448"/>
                </a:cubicBezTo>
                <a:lnTo>
                  <a:pt x="1257" y="596"/>
                </a:lnTo>
                <a:cubicBezTo>
                  <a:pt x="1256" y="597"/>
                  <a:pt x="1255" y="598"/>
                  <a:pt x="1253" y="598"/>
                </a:cubicBezTo>
                <a:cubicBezTo>
                  <a:pt x="1251" y="598"/>
                  <a:pt x="1249" y="598"/>
                  <a:pt x="1247" y="597"/>
                </a:cubicBezTo>
                <a:cubicBezTo>
                  <a:pt x="1245" y="596"/>
                  <a:pt x="1242" y="595"/>
                  <a:pt x="1239" y="593"/>
                </a:cubicBezTo>
                <a:cubicBezTo>
                  <a:pt x="1236" y="590"/>
                  <a:pt x="1232" y="587"/>
                  <a:pt x="1228" y="583"/>
                </a:cubicBezTo>
                <a:cubicBezTo>
                  <a:pt x="1224" y="579"/>
                  <a:pt x="1221" y="576"/>
                  <a:pt x="1219" y="573"/>
                </a:cubicBezTo>
                <a:cubicBezTo>
                  <a:pt x="1216" y="570"/>
                  <a:pt x="1215" y="567"/>
                  <a:pt x="1214" y="565"/>
                </a:cubicBezTo>
                <a:cubicBezTo>
                  <a:pt x="1213" y="562"/>
                  <a:pt x="1213" y="560"/>
                  <a:pt x="1213" y="558"/>
                </a:cubicBezTo>
                <a:cubicBezTo>
                  <a:pt x="1213" y="557"/>
                  <a:pt x="1214" y="555"/>
                  <a:pt x="1215" y="554"/>
                </a:cubicBezTo>
                <a:lnTo>
                  <a:pt x="1265" y="504"/>
                </a:lnTo>
                <a:lnTo>
                  <a:pt x="1091" y="330"/>
                </a:lnTo>
                <a:lnTo>
                  <a:pt x="1071" y="397"/>
                </a:lnTo>
                <a:cubicBezTo>
                  <a:pt x="1070" y="401"/>
                  <a:pt x="1068" y="405"/>
                  <a:pt x="1066" y="407"/>
                </a:cubicBezTo>
                <a:cubicBezTo>
                  <a:pt x="1065" y="409"/>
                  <a:pt x="1063" y="411"/>
                  <a:pt x="1060" y="411"/>
                </a:cubicBezTo>
                <a:cubicBezTo>
                  <a:pt x="1058" y="411"/>
                  <a:pt x="1055" y="409"/>
                  <a:pt x="1052" y="407"/>
                </a:cubicBezTo>
                <a:cubicBezTo>
                  <a:pt x="1049" y="404"/>
                  <a:pt x="1044" y="401"/>
                  <a:pt x="1039" y="395"/>
                </a:cubicBezTo>
                <a:cubicBezTo>
                  <a:pt x="1036" y="392"/>
                  <a:pt x="1033" y="389"/>
                  <a:pt x="1031" y="387"/>
                </a:cubicBezTo>
                <a:cubicBezTo>
                  <a:pt x="1029" y="385"/>
                  <a:pt x="1028" y="382"/>
                  <a:pt x="1027" y="380"/>
                </a:cubicBezTo>
                <a:cubicBezTo>
                  <a:pt x="1026" y="378"/>
                  <a:pt x="1025" y="376"/>
                  <a:pt x="1025" y="374"/>
                </a:cubicBezTo>
                <a:cubicBezTo>
                  <a:pt x="1025" y="372"/>
                  <a:pt x="1025" y="370"/>
                  <a:pt x="1026" y="367"/>
                </a:cubicBezTo>
                <a:lnTo>
                  <a:pt x="1046" y="272"/>
                </a:lnTo>
                <a:cubicBezTo>
                  <a:pt x="1046" y="271"/>
                  <a:pt x="1047" y="270"/>
                  <a:pt x="1047" y="269"/>
                </a:cubicBezTo>
                <a:cubicBezTo>
                  <a:pt x="1048" y="267"/>
                  <a:pt x="1049" y="266"/>
                  <a:pt x="1051" y="264"/>
                </a:cubicBezTo>
                <a:cubicBezTo>
                  <a:pt x="1052" y="262"/>
                  <a:pt x="1054" y="260"/>
                  <a:pt x="1057" y="257"/>
                </a:cubicBezTo>
                <a:cubicBezTo>
                  <a:pt x="1059" y="254"/>
                  <a:pt x="1063" y="250"/>
                  <a:pt x="1067" y="246"/>
                </a:cubicBezTo>
                <a:cubicBezTo>
                  <a:pt x="1072" y="241"/>
                  <a:pt x="1077" y="237"/>
                  <a:pt x="1080" y="234"/>
                </a:cubicBezTo>
                <a:cubicBezTo>
                  <a:pt x="1084" y="231"/>
                  <a:pt x="1086" y="229"/>
                  <a:pt x="1089" y="227"/>
                </a:cubicBezTo>
                <a:cubicBezTo>
                  <a:pt x="1091" y="226"/>
                  <a:pt x="1092" y="226"/>
                  <a:pt x="1094" y="226"/>
                </a:cubicBezTo>
                <a:cubicBezTo>
                  <a:pt x="1095" y="226"/>
                  <a:pt x="1097" y="227"/>
                  <a:pt x="1098" y="228"/>
                </a:cubicBezTo>
                <a:lnTo>
                  <a:pt x="1319" y="450"/>
                </a:lnTo>
                <a:lnTo>
                  <a:pt x="1363" y="406"/>
                </a:lnTo>
                <a:cubicBezTo>
                  <a:pt x="1364" y="405"/>
                  <a:pt x="1366" y="404"/>
                  <a:pt x="1368" y="404"/>
                </a:cubicBezTo>
                <a:cubicBezTo>
                  <a:pt x="1369" y="404"/>
                  <a:pt x="1371" y="404"/>
                  <a:pt x="1374" y="405"/>
                </a:cubicBezTo>
                <a:cubicBezTo>
                  <a:pt x="1376" y="406"/>
                  <a:pt x="1379" y="407"/>
                  <a:pt x="1382" y="410"/>
                </a:cubicBezTo>
                <a:cubicBezTo>
                  <a:pt x="1385" y="412"/>
                  <a:pt x="1389" y="415"/>
                  <a:pt x="1393" y="419"/>
                </a:cubicBezTo>
                <a:close/>
                <a:moveTo>
                  <a:pt x="1609" y="200"/>
                </a:moveTo>
                <a:cubicBezTo>
                  <a:pt x="1613" y="204"/>
                  <a:pt x="1616" y="208"/>
                  <a:pt x="1618" y="211"/>
                </a:cubicBezTo>
                <a:cubicBezTo>
                  <a:pt x="1621" y="214"/>
                  <a:pt x="1623" y="217"/>
                  <a:pt x="1624" y="220"/>
                </a:cubicBezTo>
                <a:cubicBezTo>
                  <a:pt x="1625" y="222"/>
                  <a:pt x="1625" y="224"/>
                  <a:pt x="1625" y="226"/>
                </a:cubicBezTo>
                <a:cubicBezTo>
                  <a:pt x="1625" y="228"/>
                  <a:pt x="1624" y="230"/>
                  <a:pt x="1622" y="231"/>
                </a:cubicBezTo>
                <a:lnTo>
                  <a:pt x="1468" y="385"/>
                </a:lnTo>
                <a:cubicBezTo>
                  <a:pt x="1465" y="388"/>
                  <a:pt x="1462" y="390"/>
                  <a:pt x="1459" y="392"/>
                </a:cubicBezTo>
                <a:cubicBezTo>
                  <a:pt x="1457" y="394"/>
                  <a:pt x="1454" y="394"/>
                  <a:pt x="1451" y="394"/>
                </a:cubicBezTo>
                <a:cubicBezTo>
                  <a:pt x="1448" y="394"/>
                  <a:pt x="1445" y="393"/>
                  <a:pt x="1441" y="390"/>
                </a:cubicBezTo>
                <a:cubicBezTo>
                  <a:pt x="1437" y="388"/>
                  <a:pt x="1433" y="384"/>
                  <a:pt x="1428" y="379"/>
                </a:cubicBezTo>
                <a:cubicBezTo>
                  <a:pt x="1424" y="375"/>
                  <a:pt x="1420" y="371"/>
                  <a:pt x="1417" y="367"/>
                </a:cubicBezTo>
                <a:cubicBezTo>
                  <a:pt x="1414" y="363"/>
                  <a:pt x="1412" y="360"/>
                  <a:pt x="1411" y="356"/>
                </a:cubicBezTo>
                <a:cubicBezTo>
                  <a:pt x="1409" y="352"/>
                  <a:pt x="1408" y="349"/>
                  <a:pt x="1407" y="344"/>
                </a:cubicBezTo>
                <a:cubicBezTo>
                  <a:pt x="1407" y="340"/>
                  <a:pt x="1406" y="335"/>
                  <a:pt x="1406" y="330"/>
                </a:cubicBezTo>
                <a:lnTo>
                  <a:pt x="1403" y="234"/>
                </a:lnTo>
                <a:cubicBezTo>
                  <a:pt x="1402" y="215"/>
                  <a:pt x="1401" y="198"/>
                  <a:pt x="1399" y="185"/>
                </a:cubicBezTo>
                <a:cubicBezTo>
                  <a:pt x="1397" y="171"/>
                  <a:pt x="1394" y="160"/>
                  <a:pt x="1390" y="150"/>
                </a:cubicBezTo>
                <a:cubicBezTo>
                  <a:pt x="1387" y="140"/>
                  <a:pt x="1383" y="132"/>
                  <a:pt x="1379" y="125"/>
                </a:cubicBezTo>
                <a:cubicBezTo>
                  <a:pt x="1374" y="118"/>
                  <a:pt x="1370" y="113"/>
                  <a:pt x="1365" y="108"/>
                </a:cubicBezTo>
                <a:cubicBezTo>
                  <a:pt x="1360" y="103"/>
                  <a:pt x="1355" y="100"/>
                  <a:pt x="1350" y="97"/>
                </a:cubicBezTo>
                <a:cubicBezTo>
                  <a:pt x="1344" y="94"/>
                  <a:pt x="1338" y="93"/>
                  <a:pt x="1333" y="93"/>
                </a:cubicBezTo>
                <a:cubicBezTo>
                  <a:pt x="1327" y="92"/>
                  <a:pt x="1321" y="94"/>
                  <a:pt x="1315" y="96"/>
                </a:cubicBezTo>
                <a:cubicBezTo>
                  <a:pt x="1309" y="99"/>
                  <a:pt x="1303" y="103"/>
                  <a:pt x="1297" y="109"/>
                </a:cubicBezTo>
                <a:cubicBezTo>
                  <a:pt x="1289" y="117"/>
                  <a:pt x="1283" y="125"/>
                  <a:pt x="1278" y="133"/>
                </a:cubicBezTo>
                <a:cubicBezTo>
                  <a:pt x="1274" y="142"/>
                  <a:pt x="1271" y="150"/>
                  <a:pt x="1269" y="157"/>
                </a:cubicBezTo>
                <a:cubicBezTo>
                  <a:pt x="1267" y="164"/>
                  <a:pt x="1265" y="171"/>
                  <a:pt x="1264" y="176"/>
                </a:cubicBezTo>
                <a:cubicBezTo>
                  <a:pt x="1263" y="181"/>
                  <a:pt x="1262" y="185"/>
                  <a:pt x="1260" y="187"/>
                </a:cubicBezTo>
                <a:cubicBezTo>
                  <a:pt x="1258" y="188"/>
                  <a:pt x="1257" y="188"/>
                  <a:pt x="1255" y="189"/>
                </a:cubicBezTo>
                <a:cubicBezTo>
                  <a:pt x="1254" y="189"/>
                  <a:pt x="1251" y="188"/>
                  <a:pt x="1249" y="187"/>
                </a:cubicBezTo>
                <a:cubicBezTo>
                  <a:pt x="1246" y="185"/>
                  <a:pt x="1243" y="183"/>
                  <a:pt x="1240" y="180"/>
                </a:cubicBezTo>
                <a:cubicBezTo>
                  <a:pt x="1236" y="177"/>
                  <a:pt x="1232" y="173"/>
                  <a:pt x="1227" y="169"/>
                </a:cubicBezTo>
                <a:cubicBezTo>
                  <a:pt x="1224" y="166"/>
                  <a:pt x="1222" y="163"/>
                  <a:pt x="1220" y="160"/>
                </a:cubicBezTo>
                <a:cubicBezTo>
                  <a:pt x="1218" y="158"/>
                  <a:pt x="1216" y="156"/>
                  <a:pt x="1215" y="154"/>
                </a:cubicBezTo>
                <a:cubicBezTo>
                  <a:pt x="1214" y="152"/>
                  <a:pt x="1213" y="150"/>
                  <a:pt x="1213" y="148"/>
                </a:cubicBezTo>
                <a:cubicBezTo>
                  <a:pt x="1212" y="146"/>
                  <a:pt x="1212" y="144"/>
                  <a:pt x="1212" y="140"/>
                </a:cubicBezTo>
                <a:cubicBezTo>
                  <a:pt x="1212" y="137"/>
                  <a:pt x="1213" y="132"/>
                  <a:pt x="1215" y="124"/>
                </a:cubicBezTo>
                <a:cubicBezTo>
                  <a:pt x="1217" y="117"/>
                  <a:pt x="1220" y="109"/>
                  <a:pt x="1225" y="100"/>
                </a:cubicBezTo>
                <a:cubicBezTo>
                  <a:pt x="1229" y="91"/>
                  <a:pt x="1235" y="81"/>
                  <a:pt x="1241" y="71"/>
                </a:cubicBezTo>
                <a:cubicBezTo>
                  <a:pt x="1248" y="62"/>
                  <a:pt x="1255" y="52"/>
                  <a:pt x="1264" y="43"/>
                </a:cubicBezTo>
                <a:cubicBezTo>
                  <a:pt x="1278" y="29"/>
                  <a:pt x="1292" y="19"/>
                  <a:pt x="1306" y="12"/>
                </a:cubicBezTo>
                <a:cubicBezTo>
                  <a:pt x="1320" y="5"/>
                  <a:pt x="1333" y="1"/>
                  <a:pt x="1347" y="1"/>
                </a:cubicBezTo>
                <a:cubicBezTo>
                  <a:pt x="1360" y="0"/>
                  <a:pt x="1372" y="3"/>
                  <a:pt x="1384" y="8"/>
                </a:cubicBezTo>
                <a:cubicBezTo>
                  <a:pt x="1396" y="13"/>
                  <a:pt x="1407" y="21"/>
                  <a:pt x="1417" y="31"/>
                </a:cubicBezTo>
                <a:cubicBezTo>
                  <a:pt x="1426" y="39"/>
                  <a:pt x="1434" y="49"/>
                  <a:pt x="1441" y="59"/>
                </a:cubicBezTo>
                <a:cubicBezTo>
                  <a:pt x="1447" y="69"/>
                  <a:pt x="1453" y="81"/>
                  <a:pt x="1457" y="96"/>
                </a:cubicBezTo>
                <a:cubicBezTo>
                  <a:pt x="1462" y="111"/>
                  <a:pt x="1465" y="130"/>
                  <a:pt x="1468" y="151"/>
                </a:cubicBezTo>
                <a:cubicBezTo>
                  <a:pt x="1470" y="172"/>
                  <a:pt x="1471" y="199"/>
                  <a:pt x="1471" y="230"/>
                </a:cubicBezTo>
                <a:lnTo>
                  <a:pt x="1472" y="293"/>
                </a:lnTo>
                <a:lnTo>
                  <a:pt x="1577" y="188"/>
                </a:lnTo>
                <a:cubicBezTo>
                  <a:pt x="1579" y="186"/>
                  <a:pt x="1580" y="185"/>
                  <a:pt x="1582" y="185"/>
                </a:cubicBezTo>
                <a:cubicBezTo>
                  <a:pt x="1584" y="185"/>
                  <a:pt x="1587" y="185"/>
                  <a:pt x="1589" y="186"/>
                </a:cubicBezTo>
                <a:cubicBezTo>
                  <a:pt x="1592" y="187"/>
                  <a:pt x="1595" y="188"/>
                  <a:pt x="1598" y="191"/>
                </a:cubicBezTo>
                <a:cubicBezTo>
                  <a:pt x="1601" y="193"/>
                  <a:pt x="1605" y="196"/>
                  <a:pt x="1609" y="20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4" name="Freeform 93">
            <a:extLst>
              <a:ext uri="{FF2B5EF4-FFF2-40B4-BE49-F238E27FC236}">
                <a16:creationId xmlns:a16="http://schemas.microsoft.com/office/drawing/2014/main" id="{FB13145D-8FB3-1F77-16EF-417098C864F0}"/>
              </a:ext>
            </a:extLst>
          </p:cNvPr>
          <p:cNvSpPr>
            <a:spLocks noEditPoints="1"/>
          </p:cNvSpPr>
          <p:nvPr/>
        </p:nvSpPr>
        <p:spPr bwMode="auto">
          <a:xfrm>
            <a:off x="2845223" y="4568825"/>
            <a:ext cx="490115" cy="381184"/>
          </a:xfrm>
          <a:custGeom>
            <a:avLst/>
            <a:gdLst>
              <a:gd name="T0" fmla="*/ 347 w 1624"/>
              <a:gd name="T1" fmla="*/ 1466 h 1607"/>
              <a:gd name="T2" fmla="*/ 242 w 1624"/>
              <a:gd name="T3" fmla="*/ 1604 h 1607"/>
              <a:gd name="T4" fmla="*/ 192 w 1624"/>
              <a:gd name="T5" fmla="*/ 1574 h 1607"/>
              <a:gd name="T6" fmla="*/ 235 w 1624"/>
              <a:gd name="T7" fmla="*/ 1540 h 1607"/>
              <a:gd name="T8" fmla="*/ 242 w 1624"/>
              <a:gd name="T9" fmla="*/ 1383 h 1607"/>
              <a:gd name="T10" fmla="*/ 81 w 1624"/>
              <a:gd name="T11" fmla="*/ 1478 h 1607"/>
              <a:gd name="T12" fmla="*/ 45 w 1624"/>
              <a:gd name="T13" fmla="*/ 1262 h 1607"/>
              <a:gd name="T14" fmla="*/ 227 w 1624"/>
              <a:gd name="T15" fmla="*/ 1265 h 1607"/>
              <a:gd name="T16" fmla="*/ 105 w 1624"/>
              <a:gd name="T17" fmla="*/ 1293 h 1607"/>
              <a:gd name="T18" fmla="*/ 92 w 1624"/>
              <a:gd name="T19" fmla="*/ 1391 h 1607"/>
              <a:gd name="T20" fmla="*/ 191 w 1624"/>
              <a:gd name="T21" fmla="*/ 1373 h 1607"/>
              <a:gd name="T22" fmla="*/ 524 w 1624"/>
              <a:gd name="T23" fmla="*/ 1452 h 1607"/>
              <a:gd name="T24" fmla="*/ 476 w 1624"/>
              <a:gd name="T25" fmla="*/ 1475 h 1607"/>
              <a:gd name="T26" fmla="*/ 268 w 1624"/>
              <a:gd name="T27" fmla="*/ 968 h 1607"/>
              <a:gd name="T28" fmla="*/ 531 w 1624"/>
              <a:gd name="T29" fmla="*/ 1429 h 1607"/>
              <a:gd name="T30" fmla="*/ 795 w 1624"/>
              <a:gd name="T31" fmla="*/ 1057 h 1607"/>
              <a:gd name="T32" fmla="*/ 601 w 1624"/>
              <a:gd name="T33" fmla="*/ 1205 h 1607"/>
              <a:gd name="T34" fmla="*/ 576 w 1624"/>
              <a:gd name="T35" fmla="*/ 1060 h 1607"/>
              <a:gd name="T36" fmla="*/ 523 w 1624"/>
              <a:gd name="T37" fmla="*/ 923 h 1607"/>
              <a:gd name="T38" fmla="*/ 442 w 1624"/>
              <a:gd name="T39" fmla="*/ 983 h 1607"/>
              <a:gd name="T40" fmla="*/ 413 w 1624"/>
              <a:gd name="T41" fmla="*/ 1006 h 1607"/>
              <a:gd name="T42" fmla="*/ 385 w 1624"/>
              <a:gd name="T43" fmla="*/ 966 h 1607"/>
              <a:gd name="T44" fmla="*/ 479 w 1624"/>
              <a:gd name="T45" fmla="*/ 838 h 1607"/>
              <a:gd name="T46" fmla="*/ 631 w 1624"/>
              <a:gd name="T47" fmla="*/ 922 h 1607"/>
              <a:gd name="T48" fmla="*/ 755 w 1624"/>
              <a:gd name="T49" fmla="*/ 1011 h 1607"/>
              <a:gd name="T50" fmla="*/ 942 w 1624"/>
              <a:gd name="T51" fmla="*/ 756 h 1607"/>
              <a:gd name="T52" fmla="*/ 820 w 1624"/>
              <a:gd name="T53" fmla="*/ 969 h 1607"/>
              <a:gd name="T54" fmla="*/ 622 w 1624"/>
              <a:gd name="T55" fmla="*/ 704 h 1607"/>
              <a:gd name="T56" fmla="*/ 889 w 1624"/>
              <a:gd name="T57" fmla="*/ 693 h 1607"/>
              <a:gd name="T58" fmla="*/ 730 w 1624"/>
              <a:gd name="T59" fmla="*/ 679 h 1607"/>
              <a:gd name="T60" fmla="*/ 713 w 1624"/>
              <a:gd name="T61" fmla="*/ 786 h 1607"/>
              <a:gd name="T62" fmla="*/ 889 w 1624"/>
              <a:gd name="T63" fmla="*/ 886 h 1607"/>
              <a:gd name="T64" fmla="*/ 865 w 1624"/>
              <a:gd name="T65" fmla="*/ 780 h 1607"/>
              <a:gd name="T66" fmla="*/ 1135 w 1624"/>
              <a:gd name="T67" fmla="*/ 841 h 1607"/>
              <a:gd name="T68" fmla="*/ 1086 w 1624"/>
              <a:gd name="T69" fmla="*/ 864 h 1607"/>
              <a:gd name="T70" fmla="*/ 879 w 1624"/>
              <a:gd name="T71" fmla="*/ 357 h 1607"/>
              <a:gd name="T72" fmla="*/ 1142 w 1624"/>
              <a:gd name="T73" fmla="*/ 818 h 1607"/>
              <a:gd name="T74" fmla="*/ 1404 w 1624"/>
              <a:gd name="T75" fmla="*/ 448 h 1607"/>
              <a:gd name="T76" fmla="*/ 1227 w 1624"/>
              <a:gd name="T77" fmla="*/ 583 h 1607"/>
              <a:gd name="T78" fmla="*/ 1264 w 1624"/>
              <a:gd name="T79" fmla="*/ 504 h 1607"/>
              <a:gd name="T80" fmla="*/ 1051 w 1624"/>
              <a:gd name="T81" fmla="*/ 407 h 1607"/>
              <a:gd name="T82" fmla="*/ 1025 w 1624"/>
              <a:gd name="T83" fmla="*/ 367 h 1607"/>
              <a:gd name="T84" fmla="*/ 1066 w 1624"/>
              <a:gd name="T85" fmla="*/ 246 h 1607"/>
              <a:gd name="T86" fmla="*/ 1318 w 1624"/>
              <a:gd name="T87" fmla="*/ 450 h 1607"/>
              <a:gd name="T88" fmla="*/ 1392 w 1624"/>
              <a:gd name="T89" fmla="*/ 419 h 1607"/>
              <a:gd name="T90" fmla="*/ 1621 w 1624"/>
              <a:gd name="T91" fmla="*/ 231 h 1607"/>
              <a:gd name="T92" fmla="*/ 1427 w 1624"/>
              <a:gd name="T93" fmla="*/ 379 h 1607"/>
              <a:gd name="T94" fmla="*/ 1402 w 1624"/>
              <a:gd name="T95" fmla="*/ 234 h 1607"/>
              <a:gd name="T96" fmla="*/ 1349 w 1624"/>
              <a:gd name="T97" fmla="*/ 97 h 1607"/>
              <a:gd name="T98" fmla="*/ 1268 w 1624"/>
              <a:gd name="T99" fmla="*/ 157 h 1607"/>
              <a:gd name="T100" fmla="*/ 1239 w 1624"/>
              <a:gd name="T101" fmla="*/ 180 h 1607"/>
              <a:gd name="T102" fmla="*/ 1211 w 1624"/>
              <a:gd name="T103" fmla="*/ 140 h 1607"/>
              <a:gd name="T104" fmla="*/ 1305 w 1624"/>
              <a:gd name="T105" fmla="*/ 12 h 1607"/>
              <a:gd name="T106" fmla="*/ 1456 w 1624"/>
              <a:gd name="T107" fmla="*/ 96 h 1607"/>
              <a:gd name="T108" fmla="*/ 1581 w 1624"/>
              <a:gd name="T109" fmla="*/ 185 h 1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4" h="1607">
                <a:moveTo>
                  <a:pt x="262" y="1297"/>
                </a:moveTo>
                <a:cubicBezTo>
                  <a:pt x="273" y="1308"/>
                  <a:pt x="284" y="1320"/>
                  <a:pt x="294" y="1333"/>
                </a:cubicBezTo>
                <a:cubicBezTo>
                  <a:pt x="305" y="1346"/>
                  <a:pt x="314" y="1359"/>
                  <a:pt x="322" y="1374"/>
                </a:cubicBezTo>
                <a:cubicBezTo>
                  <a:pt x="331" y="1388"/>
                  <a:pt x="337" y="1403"/>
                  <a:pt x="341" y="1418"/>
                </a:cubicBezTo>
                <a:cubicBezTo>
                  <a:pt x="346" y="1434"/>
                  <a:pt x="348" y="1450"/>
                  <a:pt x="347" y="1466"/>
                </a:cubicBezTo>
                <a:cubicBezTo>
                  <a:pt x="346" y="1482"/>
                  <a:pt x="341" y="1498"/>
                  <a:pt x="333" y="1515"/>
                </a:cubicBezTo>
                <a:cubicBezTo>
                  <a:pt x="325" y="1532"/>
                  <a:pt x="313" y="1549"/>
                  <a:pt x="296" y="1566"/>
                </a:cubicBezTo>
                <a:cubicBezTo>
                  <a:pt x="290" y="1572"/>
                  <a:pt x="284" y="1577"/>
                  <a:pt x="277" y="1582"/>
                </a:cubicBezTo>
                <a:cubicBezTo>
                  <a:pt x="270" y="1587"/>
                  <a:pt x="264" y="1592"/>
                  <a:pt x="258" y="1595"/>
                </a:cubicBezTo>
                <a:cubicBezTo>
                  <a:pt x="252" y="1599"/>
                  <a:pt x="246" y="1602"/>
                  <a:pt x="242" y="1604"/>
                </a:cubicBezTo>
                <a:cubicBezTo>
                  <a:pt x="237" y="1606"/>
                  <a:pt x="233" y="1607"/>
                  <a:pt x="230" y="1607"/>
                </a:cubicBezTo>
                <a:cubicBezTo>
                  <a:pt x="227" y="1607"/>
                  <a:pt x="224" y="1606"/>
                  <a:pt x="220" y="1604"/>
                </a:cubicBezTo>
                <a:cubicBezTo>
                  <a:pt x="217" y="1602"/>
                  <a:pt x="213" y="1598"/>
                  <a:pt x="208" y="1593"/>
                </a:cubicBezTo>
                <a:cubicBezTo>
                  <a:pt x="203" y="1588"/>
                  <a:pt x="200" y="1585"/>
                  <a:pt x="197" y="1582"/>
                </a:cubicBezTo>
                <a:cubicBezTo>
                  <a:pt x="195" y="1579"/>
                  <a:pt x="193" y="1576"/>
                  <a:pt x="192" y="1574"/>
                </a:cubicBezTo>
                <a:cubicBezTo>
                  <a:pt x="191" y="1572"/>
                  <a:pt x="191" y="1570"/>
                  <a:pt x="191" y="1569"/>
                </a:cubicBezTo>
                <a:cubicBezTo>
                  <a:pt x="192" y="1567"/>
                  <a:pt x="192" y="1566"/>
                  <a:pt x="194" y="1565"/>
                </a:cubicBezTo>
                <a:cubicBezTo>
                  <a:pt x="195" y="1563"/>
                  <a:pt x="198" y="1561"/>
                  <a:pt x="202" y="1559"/>
                </a:cubicBezTo>
                <a:cubicBezTo>
                  <a:pt x="206" y="1557"/>
                  <a:pt x="211" y="1555"/>
                  <a:pt x="217" y="1552"/>
                </a:cubicBezTo>
                <a:cubicBezTo>
                  <a:pt x="222" y="1548"/>
                  <a:pt x="228" y="1545"/>
                  <a:pt x="235" y="1540"/>
                </a:cubicBezTo>
                <a:cubicBezTo>
                  <a:pt x="241" y="1535"/>
                  <a:pt x="248" y="1530"/>
                  <a:pt x="255" y="1523"/>
                </a:cubicBezTo>
                <a:cubicBezTo>
                  <a:pt x="266" y="1511"/>
                  <a:pt x="274" y="1500"/>
                  <a:pt x="278" y="1487"/>
                </a:cubicBezTo>
                <a:cubicBezTo>
                  <a:pt x="282" y="1475"/>
                  <a:pt x="283" y="1463"/>
                  <a:pt x="280" y="1451"/>
                </a:cubicBezTo>
                <a:cubicBezTo>
                  <a:pt x="278" y="1439"/>
                  <a:pt x="274" y="1427"/>
                  <a:pt x="267" y="1416"/>
                </a:cubicBezTo>
                <a:cubicBezTo>
                  <a:pt x="260" y="1404"/>
                  <a:pt x="252" y="1393"/>
                  <a:pt x="242" y="1383"/>
                </a:cubicBezTo>
                <a:cubicBezTo>
                  <a:pt x="239" y="1393"/>
                  <a:pt x="235" y="1404"/>
                  <a:pt x="229" y="1416"/>
                </a:cubicBezTo>
                <a:cubicBezTo>
                  <a:pt x="223" y="1428"/>
                  <a:pt x="214" y="1440"/>
                  <a:pt x="203" y="1451"/>
                </a:cubicBezTo>
                <a:cubicBezTo>
                  <a:pt x="189" y="1466"/>
                  <a:pt x="175" y="1476"/>
                  <a:pt x="161" y="1482"/>
                </a:cubicBezTo>
                <a:cubicBezTo>
                  <a:pt x="147" y="1488"/>
                  <a:pt x="134" y="1491"/>
                  <a:pt x="121" y="1490"/>
                </a:cubicBezTo>
                <a:cubicBezTo>
                  <a:pt x="107" y="1489"/>
                  <a:pt x="94" y="1485"/>
                  <a:pt x="81" y="1478"/>
                </a:cubicBezTo>
                <a:cubicBezTo>
                  <a:pt x="68" y="1471"/>
                  <a:pt x="56" y="1461"/>
                  <a:pt x="43" y="1448"/>
                </a:cubicBezTo>
                <a:cubicBezTo>
                  <a:pt x="29" y="1435"/>
                  <a:pt x="19" y="1420"/>
                  <a:pt x="12" y="1405"/>
                </a:cubicBezTo>
                <a:cubicBezTo>
                  <a:pt x="5" y="1390"/>
                  <a:pt x="1" y="1374"/>
                  <a:pt x="0" y="1358"/>
                </a:cubicBezTo>
                <a:cubicBezTo>
                  <a:pt x="0" y="1342"/>
                  <a:pt x="4" y="1326"/>
                  <a:pt x="11" y="1309"/>
                </a:cubicBezTo>
                <a:cubicBezTo>
                  <a:pt x="18" y="1293"/>
                  <a:pt x="29" y="1277"/>
                  <a:pt x="45" y="1262"/>
                </a:cubicBezTo>
                <a:cubicBezTo>
                  <a:pt x="57" y="1249"/>
                  <a:pt x="69" y="1240"/>
                  <a:pt x="82" y="1234"/>
                </a:cubicBezTo>
                <a:cubicBezTo>
                  <a:pt x="94" y="1227"/>
                  <a:pt x="106" y="1223"/>
                  <a:pt x="118" y="1222"/>
                </a:cubicBezTo>
                <a:cubicBezTo>
                  <a:pt x="130" y="1221"/>
                  <a:pt x="142" y="1222"/>
                  <a:pt x="155" y="1225"/>
                </a:cubicBezTo>
                <a:cubicBezTo>
                  <a:pt x="167" y="1228"/>
                  <a:pt x="179" y="1233"/>
                  <a:pt x="191" y="1240"/>
                </a:cubicBezTo>
                <a:cubicBezTo>
                  <a:pt x="203" y="1247"/>
                  <a:pt x="215" y="1255"/>
                  <a:pt x="227" y="1265"/>
                </a:cubicBezTo>
                <a:cubicBezTo>
                  <a:pt x="238" y="1275"/>
                  <a:pt x="250" y="1286"/>
                  <a:pt x="262" y="1297"/>
                </a:cubicBezTo>
                <a:close/>
                <a:moveTo>
                  <a:pt x="201" y="1344"/>
                </a:moveTo>
                <a:cubicBezTo>
                  <a:pt x="186" y="1329"/>
                  <a:pt x="173" y="1318"/>
                  <a:pt x="161" y="1309"/>
                </a:cubicBezTo>
                <a:cubicBezTo>
                  <a:pt x="150" y="1301"/>
                  <a:pt x="139" y="1296"/>
                  <a:pt x="130" y="1293"/>
                </a:cubicBezTo>
                <a:cubicBezTo>
                  <a:pt x="121" y="1290"/>
                  <a:pt x="112" y="1290"/>
                  <a:pt x="105" y="1293"/>
                </a:cubicBezTo>
                <a:cubicBezTo>
                  <a:pt x="97" y="1295"/>
                  <a:pt x="90" y="1300"/>
                  <a:pt x="84" y="1307"/>
                </a:cubicBezTo>
                <a:cubicBezTo>
                  <a:pt x="77" y="1313"/>
                  <a:pt x="73" y="1320"/>
                  <a:pt x="70" y="1327"/>
                </a:cubicBezTo>
                <a:cubicBezTo>
                  <a:pt x="68" y="1334"/>
                  <a:pt x="67" y="1341"/>
                  <a:pt x="68" y="1348"/>
                </a:cubicBezTo>
                <a:cubicBezTo>
                  <a:pt x="69" y="1355"/>
                  <a:pt x="72" y="1363"/>
                  <a:pt x="76" y="1370"/>
                </a:cubicBezTo>
                <a:cubicBezTo>
                  <a:pt x="80" y="1377"/>
                  <a:pt x="86" y="1384"/>
                  <a:pt x="92" y="1391"/>
                </a:cubicBezTo>
                <a:cubicBezTo>
                  <a:pt x="100" y="1398"/>
                  <a:pt x="107" y="1404"/>
                  <a:pt x="114" y="1408"/>
                </a:cubicBezTo>
                <a:cubicBezTo>
                  <a:pt x="121" y="1412"/>
                  <a:pt x="127" y="1415"/>
                  <a:pt x="134" y="1416"/>
                </a:cubicBezTo>
                <a:cubicBezTo>
                  <a:pt x="140" y="1417"/>
                  <a:pt x="147" y="1416"/>
                  <a:pt x="153" y="1413"/>
                </a:cubicBezTo>
                <a:cubicBezTo>
                  <a:pt x="159" y="1410"/>
                  <a:pt x="166" y="1405"/>
                  <a:pt x="172" y="1399"/>
                </a:cubicBezTo>
                <a:cubicBezTo>
                  <a:pt x="180" y="1391"/>
                  <a:pt x="187" y="1382"/>
                  <a:pt x="191" y="1373"/>
                </a:cubicBezTo>
                <a:cubicBezTo>
                  <a:pt x="196" y="1363"/>
                  <a:pt x="199" y="1354"/>
                  <a:pt x="201" y="1344"/>
                </a:cubicBezTo>
                <a:close/>
                <a:moveTo>
                  <a:pt x="531" y="1429"/>
                </a:moveTo>
                <a:cubicBezTo>
                  <a:pt x="532" y="1431"/>
                  <a:pt x="532" y="1434"/>
                  <a:pt x="532" y="1436"/>
                </a:cubicBezTo>
                <a:cubicBezTo>
                  <a:pt x="532" y="1438"/>
                  <a:pt x="532" y="1441"/>
                  <a:pt x="530" y="1443"/>
                </a:cubicBezTo>
                <a:cubicBezTo>
                  <a:pt x="529" y="1446"/>
                  <a:pt x="527" y="1449"/>
                  <a:pt x="524" y="1452"/>
                </a:cubicBezTo>
                <a:cubicBezTo>
                  <a:pt x="522" y="1456"/>
                  <a:pt x="518" y="1459"/>
                  <a:pt x="514" y="1464"/>
                </a:cubicBezTo>
                <a:cubicBezTo>
                  <a:pt x="508" y="1470"/>
                  <a:pt x="503" y="1474"/>
                  <a:pt x="499" y="1477"/>
                </a:cubicBezTo>
                <a:cubicBezTo>
                  <a:pt x="495" y="1480"/>
                  <a:pt x="491" y="1482"/>
                  <a:pt x="488" y="1483"/>
                </a:cubicBezTo>
                <a:cubicBezTo>
                  <a:pt x="485" y="1484"/>
                  <a:pt x="483" y="1483"/>
                  <a:pt x="481" y="1482"/>
                </a:cubicBezTo>
                <a:cubicBezTo>
                  <a:pt x="479" y="1480"/>
                  <a:pt x="477" y="1478"/>
                  <a:pt x="476" y="1475"/>
                </a:cubicBezTo>
                <a:lnTo>
                  <a:pt x="252" y="1003"/>
                </a:lnTo>
                <a:cubicBezTo>
                  <a:pt x="250" y="1001"/>
                  <a:pt x="250" y="998"/>
                  <a:pt x="250" y="996"/>
                </a:cubicBezTo>
                <a:cubicBezTo>
                  <a:pt x="250" y="994"/>
                  <a:pt x="250" y="991"/>
                  <a:pt x="251" y="989"/>
                </a:cubicBezTo>
                <a:cubicBezTo>
                  <a:pt x="253" y="986"/>
                  <a:pt x="255" y="983"/>
                  <a:pt x="257" y="980"/>
                </a:cubicBezTo>
                <a:cubicBezTo>
                  <a:pt x="260" y="976"/>
                  <a:pt x="264" y="972"/>
                  <a:pt x="268" y="968"/>
                </a:cubicBezTo>
                <a:cubicBezTo>
                  <a:pt x="274" y="962"/>
                  <a:pt x="279" y="958"/>
                  <a:pt x="283" y="955"/>
                </a:cubicBezTo>
                <a:cubicBezTo>
                  <a:pt x="287" y="952"/>
                  <a:pt x="291" y="950"/>
                  <a:pt x="293" y="949"/>
                </a:cubicBezTo>
                <a:cubicBezTo>
                  <a:pt x="296" y="949"/>
                  <a:pt x="299" y="949"/>
                  <a:pt x="301" y="950"/>
                </a:cubicBezTo>
                <a:cubicBezTo>
                  <a:pt x="303" y="952"/>
                  <a:pt x="305" y="954"/>
                  <a:pt x="306" y="957"/>
                </a:cubicBezTo>
                <a:lnTo>
                  <a:pt x="531" y="1429"/>
                </a:lnTo>
                <a:close/>
                <a:moveTo>
                  <a:pt x="782" y="1026"/>
                </a:moveTo>
                <a:cubicBezTo>
                  <a:pt x="786" y="1030"/>
                  <a:pt x="789" y="1034"/>
                  <a:pt x="791" y="1037"/>
                </a:cubicBezTo>
                <a:cubicBezTo>
                  <a:pt x="794" y="1040"/>
                  <a:pt x="796" y="1043"/>
                  <a:pt x="797" y="1045"/>
                </a:cubicBezTo>
                <a:cubicBezTo>
                  <a:pt x="798" y="1048"/>
                  <a:pt x="798" y="1050"/>
                  <a:pt x="798" y="1052"/>
                </a:cubicBezTo>
                <a:cubicBezTo>
                  <a:pt x="798" y="1054"/>
                  <a:pt x="797" y="1055"/>
                  <a:pt x="795" y="1057"/>
                </a:cubicBezTo>
                <a:lnTo>
                  <a:pt x="641" y="1211"/>
                </a:lnTo>
                <a:cubicBezTo>
                  <a:pt x="638" y="1214"/>
                  <a:pt x="635" y="1216"/>
                  <a:pt x="633" y="1218"/>
                </a:cubicBezTo>
                <a:cubicBezTo>
                  <a:pt x="630" y="1220"/>
                  <a:pt x="627" y="1220"/>
                  <a:pt x="624" y="1220"/>
                </a:cubicBezTo>
                <a:cubicBezTo>
                  <a:pt x="621" y="1220"/>
                  <a:pt x="618" y="1219"/>
                  <a:pt x="614" y="1216"/>
                </a:cubicBezTo>
                <a:cubicBezTo>
                  <a:pt x="610" y="1214"/>
                  <a:pt x="606" y="1210"/>
                  <a:pt x="601" y="1205"/>
                </a:cubicBezTo>
                <a:cubicBezTo>
                  <a:pt x="597" y="1201"/>
                  <a:pt x="593" y="1197"/>
                  <a:pt x="590" y="1193"/>
                </a:cubicBezTo>
                <a:cubicBezTo>
                  <a:pt x="587" y="1189"/>
                  <a:pt x="585" y="1186"/>
                  <a:pt x="584" y="1182"/>
                </a:cubicBezTo>
                <a:cubicBezTo>
                  <a:pt x="582" y="1178"/>
                  <a:pt x="581" y="1174"/>
                  <a:pt x="581" y="1170"/>
                </a:cubicBezTo>
                <a:cubicBezTo>
                  <a:pt x="580" y="1166"/>
                  <a:pt x="579" y="1161"/>
                  <a:pt x="579" y="1156"/>
                </a:cubicBezTo>
                <a:lnTo>
                  <a:pt x="576" y="1060"/>
                </a:lnTo>
                <a:cubicBezTo>
                  <a:pt x="576" y="1041"/>
                  <a:pt x="574" y="1024"/>
                  <a:pt x="572" y="1011"/>
                </a:cubicBezTo>
                <a:cubicBezTo>
                  <a:pt x="570" y="997"/>
                  <a:pt x="567" y="985"/>
                  <a:pt x="563" y="976"/>
                </a:cubicBezTo>
                <a:cubicBezTo>
                  <a:pt x="560" y="966"/>
                  <a:pt x="556" y="958"/>
                  <a:pt x="552" y="951"/>
                </a:cubicBezTo>
                <a:cubicBezTo>
                  <a:pt x="547" y="944"/>
                  <a:pt x="543" y="939"/>
                  <a:pt x="538" y="934"/>
                </a:cubicBezTo>
                <a:cubicBezTo>
                  <a:pt x="533" y="929"/>
                  <a:pt x="528" y="925"/>
                  <a:pt x="523" y="923"/>
                </a:cubicBezTo>
                <a:cubicBezTo>
                  <a:pt x="517" y="920"/>
                  <a:pt x="512" y="919"/>
                  <a:pt x="506" y="919"/>
                </a:cubicBezTo>
                <a:cubicBezTo>
                  <a:pt x="500" y="918"/>
                  <a:pt x="494" y="920"/>
                  <a:pt x="488" y="922"/>
                </a:cubicBezTo>
                <a:cubicBezTo>
                  <a:pt x="482" y="925"/>
                  <a:pt x="476" y="929"/>
                  <a:pt x="470" y="935"/>
                </a:cubicBezTo>
                <a:cubicBezTo>
                  <a:pt x="462" y="943"/>
                  <a:pt x="456" y="951"/>
                  <a:pt x="452" y="959"/>
                </a:cubicBezTo>
                <a:cubicBezTo>
                  <a:pt x="447" y="968"/>
                  <a:pt x="444" y="976"/>
                  <a:pt x="442" y="983"/>
                </a:cubicBezTo>
                <a:cubicBezTo>
                  <a:pt x="440" y="990"/>
                  <a:pt x="438" y="996"/>
                  <a:pt x="437" y="1002"/>
                </a:cubicBezTo>
                <a:cubicBezTo>
                  <a:pt x="436" y="1007"/>
                  <a:pt x="435" y="1011"/>
                  <a:pt x="433" y="1012"/>
                </a:cubicBezTo>
                <a:cubicBezTo>
                  <a:pt x="432" y="1014"/>
                  <a:pt x="430" y="1014"/>
                  <a:pt x="428" y="1014"/>
                </a:cubicBezTo>
                <a:cubicBezTo>
                  <a:pt x="427" y="1015"/>
                  <a:pt x="425" y="1014"/>
                  <a:pt x="422" y="1012"/>
                </a:cubicBezTo>
                <a:cubicBezTo>
                  <a:pt x="420" y="1011"/>
                  <a:pt x="417" y="1009"/>
                  <a:pt x="413" y="1006"/>
                </a:cubicBezTo>
                <a:cubicBezTo>
                  <a:pt x="409" y="1003"/>
                  <a:pt x="405" y="999"/>
                  <a:pt x="401" y="995"/>
                </a:cubicBezTo>
                <a:cubicBezTo>
                  <a:pt x="397" y="991"/>
                  <a:pt x="395" y="989"/>
                  <a:pt x="393" y="986"/>
                </a:cubicBezTo>
                <a:cubicBezTo>
                  <a:pt x="391" y="984"/>
                  <a:pt x="389" y="982"/>
                  <a:pt x="388" y="980"/>
                </a:cubicBezTo>
                <a:cubicBezTo>
                  <a:pt x="387" y="978"/>
                  <a:pt x="386" y="976"/>
                  <a:pt x="386" y="974"/>
                </a:cubicBezTo>
                <a:cubicBezTo>
                  <a:pt x="385" y="972"/>
                  <a:pt x="385" y="970"/>
                  <a:pt x="385" y="966"/>
                </a:cubicBezTo>
                <a:cubicBezTo>
                  <a:pt x="385" y="963"/>
                  <a:pt x="386" y="958"/>
                  <a:pt x="388" y="950"/>
                </a:cubicBezTo>
                <a:cubicBezTo>
                  <a:pt x="390" y="943"/>
                  <a:pt x="394" y="935"/>
                  <a:pt x="398" y="926"/>
                </a:cubicBezTo>
                <a:cubicBezTo>
                  <a:pt x="402" y="917"/>
                  <a:pt x="408" y="907"/>
                  <a:pt x="414" y="897"/>
                </a:cubicBezTo>
                <a:cubicBezTo>
                  <a:pt x="421" y="887"/>
                  <a:pt x="428" y="878"/>
                  <a:pt x="437" y="869"/>
                </a:cubicBezTo>
                <a:cubicBezTo>
                  <a:pt x="451" y="855"/>
                  <a:pt x="465" y="845"/>
                  <a:pt x="479" y="838"/>
                </a:cubicBezTo>
                <a:cubicBezTo>
                  <a:pt x="493" y="831"/>
                  <a:pt x="507" y="827"/>
                  <a:pt x="520" y="827"/>
                </a:cubicBezTo>
                <a:cubicBezTo>
                  <a:pt x="533" y="826"/>
                  <a:pt x="546" y="828"/>
                  <a:pt x="558" y="834"/>
                </a:cubicBezTo>
                <a:cubicBezTo>
                  <a:pt x="570" y="839"/>
                  <a:pt x="581" y="847"/>
                  <a:pt x="590" y="856"/>
                </a:cubicBezTo>
                <a:cubicBezTo>
                  <a:pt x="599" y="865"/>
                  <a:pt x="607" y="875"/>
                  <a:pt x="614" y="885"/>
                </a:cubicBezTo>
                <a:cubicBezTo>
                  <a:pt x="620" y="895"/>
                  <a:pt x="626" y="907"/>
                  <a:pt x="631" y="922"/>
                </a:cubicBezTo>
                <a:cubicBezTo>
                  <a:pt x="635" y="937"/>
                  <a:pt x="638" y="955"/>
                  <a:pt x="641" y="977"/>
                </a:cubicBezTo>
                <a:cubicBezTo>
                  <a:pt x="643" y="998"/>
                  <a:pt x="644" y="1024"/>
                  <a:pt x="644" y="1056"/>
                </a:cubicBezTo>
                <a:lnTo>
                  <a:pt x="645" y="1119"/>
                </a:lnTo>
                <a:lnTo>
                  <a:pt x="750" y="1014"/>
                </a:lnTo>
                <a:cubicBezTo>
                  <a:pt x="752" y="1012"/>
                  <a:pt x="753" y="1011"/>
                  <a:pt x="755" y="1011"/>
                </a:cubicBezTo>
                <a:cubicBezTo>
                  <a:pt x="757" y="1011"/>
                  <a:pt x="760" y="1011"/>
                  <a:pt x="762" y="1012"/>
                </a:cubicBezTo>
                <a:cubicBezTo>
                  <a:pt x="765" y="1013"/>
                  <a:pt x="768" y="1014"/>
                  <a:pt x="771" y="1017"/>
                </a:cubicBezTo>
                <a:cubicBezTo>
                  <a:pt x="774" y="1019"/>
                  <a:pt x="778" y="1022"/>
                  <a:pt x="782" y="1026"/>
                </a:cubicBezTo>
                <a:close/>
                <a:moveTo>
                  <a:pt x="889" y="693"/>
                </a:moveTo>
                <a:cubicBezTo>
                  <a:pt x="911" y="714"/>
                  <a:pt x="928" y="735"/>
                  <a:pt x="942" y="756"/>
                </a:cubicBezTo>
                <a:cubicBezTo>
                  <a:pt x="956" y="777"/>
                  <a:pt x="965" y="797"/>
                  <a:pt x="969" y="817"/>
                </a:cubicBezTo>
                <a:cubicBezTo>
                  <a:pt x="974" y="837"/>
                  <a:pt x="973" y="857"/>
                  <a:pt x="967" y="876"/>
                </a:cubicBezTo>
                <a:cubicBezTo>
                  <a:pt x="961" y="895"/>
                  <a:pt x="949" y="913"/>
                  <a:pt x="931" y="931"/>
                </a:cubicBezTo>
                <a:cubicBezTo>
                  <a:pt x="912" y="950"/>
                  <a:pt x="894" y="962"/>
                  <a:pt x="876" y="967"/>
                </a:cubicBezTo>
                <a:cubicBezTo>
                  <a:pt x="857" y="973"/>
                  <a:pt x="839" y="974"/>
                  <a:pt x="820" y="969"/>
                </a:cubicBezTo>
                <a:cubicBezTo>
                  <a:pt x="801" y="964"/>
                  <a:pt x="782" y="954"/>
                  <a:pt x="762" y="940"/>
                </a:cubicBezTo>
                <a:cubicBezTo>
                  <a:pt x="742" y="926"/>
                  <a:pt x="721" y="908"/>
                  <a:pt x="700" y="887"/>
                </a:cubicBezTo>
                <a:cubicBezTo>
                  <a:pt x="678" y="865"/>
                  <a:pt x="661" y="844"/>
                  <a:pt x="647" y="823"/>
                </a:cubicBezTo>
                <a:cubicBezTo>
                  <a:pt x="633" y="803"/>
                  <a:pt x="624" y="782"/>
                  <a:pt x="620" y="762"/>
                </a:cubicBezTo>
                <a:cubicBezTo>
                  <a:pt x="615" y="742"/>
                  <a:pt x="616" y="723"/>
                  <a:pt x="622" y="704"/>
                </a:cubicBezTo>
                <a:cubicBezTo>
                  <a:pt x="628" y="685"/>
                  <a:pt x="640" y="666"/>
                  <a:pt x="658" y="648"/>
                </a:cubicBezTo>
                <a:cubicBezTo>
                  <a:pt x="677" y="630"/>
                  <a:pt x="695" y="618"/>
                  <a:pt x="713" y="612"/>
                </a:cubicBezTo>
                <a:cubicBezTo>
                  <a:pt x="732" y="606"/>
                  <a:pt x="750" y="606"/>
                  <a:pt x="769" y="611"/>
                </a:cubicBezTo>
                <a:cubicBezTo>
                  <a:pt x="788" y="615"/>
                  <a:pt x="807" y="625"/>
                  <a:pt x="827" y="639"/>
                </a:cubicBezTo>
                <a:cubicBezTo>
                  <a:pt x="847" y="653"/>
                  <a:pt x="868" y="671"/>
                  <a:pt x="889" y="693"/>
                </a:cubicBezTo>
                <a:close/>
                <a:moveTo>
                  <a:pt x="837" y="750"/>
                </a:moveTo>
                <a:cubicBezTo>
                  <a:pt x="824" y="738"/>
                  <a:pt x="813" y="727"/>
                  <a:pt x="802" y="718"/>
                </a:cubicBezTo>
                <a:cubicBezTo>
                  <a:pt x="792" y="709"/>
                  <a:pt x="782" y="701"/>
                  <a:pt x="774" y="696"/>
                </a:cubicBezTo>
                <a:cubicBezTo>
                  <a:pt x="765" y="690"/>
                  <a:pt x="757" y="686"/>
                  <a:pt x="750" y="683"/>
                </a:cubicBezTo>
                <a:cubicBezTo>
                  <a:pt x="743" y="680"/>
                  <a:pt x="736" y="679"/>
                  <a:pt x="730" y="679"/>
                </a:cubicBezTo>
                <a:cubicBezTo>
                  <a:pt x="724" y="679"/>
                  <a:pt x="719" y="680"/>
                  <a:pt x="714" y="683"/>
                </a:cubicBezTo>
                <a:cubicBezTo>
                  <a:pt x="709" y="685"/>
                  <a:pt x="704" y="689"/>
                  <a:pt x="699" y="694"/>
                </a:cubicBezTo>
                <a:cubicBezTo>
                  <a:pt x="691" y="702"/>
                  <a:pt x="686" y="711"/>
                  <a:pt x="685" y="720"/>
                </a:cubicBezTo>
                <a:cubicBezTo>
                  <a:pt x="683" y="729"/>
                  <a:pt x="685" y="739"/>
                  <a:pt x="690" y="750"/>
                </a:cubicBezTo>
                <a:cubicBezTo>
                  <a:pt x="695" y="761"/>
                  <a:pt x="702" y="773"/>
                  <a:pt x="713" y="786"/>
                </a:cubicBezTo>
                <a:cubicBezTo>
                  <a:pt x="723" y="799"/>
                  <a:pt x="736" y="813"/>
                  <a:pt x="752" y="829"/>
                </a:cubicBezTo>
                <a:cubicBezTo>
                  <a:pt x="771" y="848"/>
                  <a:pt x="787" y="863"/>
                  <a:pt x="801" y="874"/>
                </a:cubicBezTo>
                <a:cubicBezTo>
                  <a:pt x="815" y="885"/>
                  <a:pt x="828" y="893"/>
                  <a:pt x="838" y="897"/>
                </a:cubicBezTo>
                <a:cubicBezTo>
                  <a:pt x="849" y="901"/>
                  <a:pt x="858" y="902"/>
                  <a:pt x="866" y="900"/>
                </a:cubicBezTo>
                <a:cubicBezTo>
                  <a:pt x="875" y="898"/>
                  <a:pt x="882" y="893"/>
                  <a:pt x="889" y="886"/>
                </a:cubicBezTo>
                <a:cubicBezTo>
                  <a:pt x="895" y="880"/>
                  <a:pt x="899" y="875"/>
                  <a:pt x="901" y="869"/>
                </a:cubicBezTo>
                <a:cubicBezTo>
                  <a:pt x="903" y="863"/>
                  <a:pt x="904" y="857"/>
                  <a:pt x="904" y="850"/>
                </a:cubicBezTo>
                <a:cubicBezTo>
                  <a:pt x="904" y="844"/>
                  <a:pt x="902" y="837"/>
                  <a:pt x="899" y="829"/>
                </a:cubicBezTo>
                <a:cubicBezTo>
                  <a:pt x="896" y="822"/>
                  <a:pt x="891" y="814"/>
                  <a:pt x="886" y="806"/>
                </a:cubicBezTo>
                <a:cubicBezTo>
                  <a:pt x="880" y="798"/>
                  <a:pt x="873" y="789"/>
                  <a:pt x="865" y="780"/>
                </a:cubicBezTo>
                <a:cubicBezTo>
                  <a:pt x="857" y="771"/>
                  <a:pt x="847" y="761"/>
                  <a:pt x="837" y="750"/>
                </a:cubicBezTo>
                <a:close/>
                <a:moveTo>
                  <a:pt x="1142" y="818"/>
                </a:moveTo>
                <a:cubicBezTo>
                  <a:pt x="1143" y="820"/>
                  <a:pt x="1143" y="823"/>
                  <a:pt x="1143" y="825"/>
                </a:cubicBezTo>
                <a:cubicBezTo>
                  <a:pt x="1143" y="827"/>
                  <a:pt x="1143" y="830"/>
                  <a:pt x="1141" y="832"/>
                </a:cubicBezTo>
                <a:cubicBezTo>
                  <a:pt x="1140" y="835"/>
                  <a:pt x="1138" y="838"/>
                  <a:pt x="1135" y="841"/>
                </a:cubicBezTo>
                <a:cubicBezTo>
                  <a:pt x="1133" y="845"/>
                  <a:pt x="1129" y="849"/>
                  <a:pt x="1125" y="853"/>
                </a:cubicBezTo>
                <a:cubicBezTo>
                  <a:pt x="1119" y="859"/>
                  <a:pt x="1114" y="863"/>
                  <a:pt x="1110" y="866"/>
                </a:cubicBezTo>
                <a:cubicBezTo>
                  <a:pt x="1106" y="869"/>
                  <a:pt x="1102" y="871"/>
                  <a:pt x="1099" y="872"/>
                </a:cubicBezTo>
                <a:cubicBezTo>
                  <a:pt x="1096" y="873"/>
                  <a:pt x="1094" y="872"/>
                  <a:pt x="1092" y="871"/>
                </a:cubicBezTo>
                <a:cubicBezTo>
                  <a:pt x="1090" y="869"/>
                  <a:pt x="1088" y="867"/>
                  <a:pt x="1086" y="864"/>
                </a:cubicBezTo>
                <a:lnTo>
                  <a:pt x="863" y="392"/>
                </a:lnTo>
                <a:cubicBezTo>
                  <a:pt x="861" y="390"/>
                  <a:pt x="861" y="388"/>
                  <a:pt x="861" y="385"/>
                </a:cubicBezTo>
                <a:cubicBezTo>
                  <a:pt x="861" y="383"/>
                  <a:pt x="861" y="381"/>
                  <a:pt x="862" y="378"/>
                </a:cubicBezTo>
                <a:cubicBezTo>
                  <a:pt x="864" y="375"/>
                  <a:pt x="866" y="372"/>
                  <a:pt x="868" y="369"/>
                </a:cubicBezTo>
                <a:cubicBezTo>
                  <a:pt x="871" y="365"/>
                  <a:pt x="875" y="361"/>
                  <a:pt x="879" y="357"/>
                </a:cubicBezTo>
                <a:cubicBezTo>
                  <a:pt x="885" y="351"/>
                  <a:pt x="890" y="347"/>
                  <a:pt x="894" y="344"/>
                </a:cubicBezTo>
                <a:cubicBezTo>
                  <a:pt x="898" y="341"/>
                  <a:pt x="901" y="339"/>
                  <a:pt x="904" y="338"/>
                </a:cubicBezTo>
                <a:cubicBezTo>
                  <a:pt x="907" y="338"/>
                  <a:pt x="910" y="338"/>
                  <a:pt x="912" y="339"/>
                </a:cubicBezTo>
                <a:cubicBezTo>
                  <a:pt x="914" y="341"/>
                  <a:pt x="916" y="343"/>
                  <a:pt x="917" y="346"/>
                </a:cubicBezTo>
                <a:lnTo>
                  <a:pt x="1142" y="818"/>
                </a:lnTo>
                <a:close/>
                <a:moveTo>
                  <a:pt x="1392" y="419"/>
                </a:moveTo>
                <a:cubicBezTo>
                  <a:pt x="1395" y="423"/>
                  <a:pt x="1399" y="427"/>
                  <a:pt x="1401" y="430"/>
                </a:cubicBezTo>
                <a:cubicBezTo>
                  <a:pt x="1403" y="433"/>
                  <a:pt x="1405" y="435"/>
                  <a:pt x="1405" y="438"/>
                </a:cubicBezTo>
                <a:cubicBezTo>
                  <a:pt x="1406" y="440"/>
                  <a:pt x="1407" y="442"/>
                  <a:pt x="1406" y="444"/>
                </a:cubicBezTo>
                <a:cubicBezTo>
                  <a:pt x="1406" y="445"/>
                  <a:pt x="1405" y="447"/>
                  <a:pt x="1404" y="448"/>
                </a:cubicBezTo>
                <a:lnTo>
                  <a:pt x="1256" y="596"/>
                </a:lnTo>
                <a:cubicBezTo>
                  <a:pt x="1255" y="597"/>
                  <a:pt x="1254" y="598"/>
                  <a:pt x="1252" y="598"/>
                </a:cubicBezTo>
                <a:cubicBezTo>
                  <a:pt x="1250" y="598"/>
                  <a:pt x="1248" y="598"/>
                  <a:pt x="1246" y="597"/>
                </a:cubicBezTo>
                <a:cubicBezTo>
                  <a:pt x="1244" y="596"/>
                  <a:pt x="1241" y="595"/>
                  <a:pt x="1238" y="593"/>
                </a:cubicBezTo>
                <a:cubicBezTo>
                  <a:pt x="1235" y="590"/>
                  <a:pt x="1231" y="587"/>
                  <a:pt x="1227" y="583"/>
                </a:cubicBezTo>
                <a:cubicBezTo>
                  <a:pt x="1223" y="579"/>
                  <a:pt x="1220" y="576"/>
                  <a:pt x="1218" y="573"/>
                </a:cubicBezTo>
                <a:cubicBezTo>
                  <a:pt x="1215" y="570"/>
                  <a:pt x="1214" y="567"/>
                  <a:pt x="1213" y="565"/>
                </a:cubicBezTo>
                <a:cubicBezTo>
                  <a:pt x="1212" y="562"/>
                  <a:pt x="1212" y="560"/>
                  <a:pt x="1212" y="558"/>
                </a:cubicBezTo>
                <a:cubicBezTo>
                  <a:pt x="1212" y="557"/>
                  <a:pt x="1213" y="555"/>
                  <a:pt x="1214" y="554"/>
                </a:cubicBezTo>
                <a:lnTo>
                  <a:pt x="1264" y="504"/>
                </a:lnTo>
                <a:lnTo>
                  <a:pt x="1090" y="330"/>
                </a:lnTo>
                <a:lnTo>
                  <a:pt x="1070" y="397"/>
                </a:lnTo>
                <a:cubicBezTo>
                  <a:pt x="1069" y="401"/>
                  <a:pt x="1067" y="405"/>
                  <a:pt x="1065" y="407"/>
                </a:cubicBezTo>
                <a:cubicBezTo>
                  <a:pt x="1064" y="409"/>
                  <a:pt x="1062" y="411"/>
                  <a:pt x="1059" y="411"/>
                </a:cubicBezTo>
                <a:cubicBezTo>
                  <a:pt x="1057" y="411"/>
                  <a:pt x="1054" y="409"/>
                  <a:pt x="1051" y="407"/>
                </a:cubicBezTo>
                <a:cubicBezTo>
                  <a:pt x="1048" y="404"/>
                  <a:pt x="1043" y="401"/>
                  <a:pt x="1038" y="395"/>
                </a:cubicBezTo>
                <a:cubicBezTo>
                  <a:pt x="1035" y="392"/>
                  <a:pt x="1032" y="389"/>
                  <a:pt x="1030" y="387"/>
                </a:cubicBezTo>
                <a:cubicBezTo>
                  <a:pt x="1028" y="385"/>
                  <a:pt x="1027" y="382"/>
                  <a:pt x="1026" y="380"/>
                </a:cubicBezTo>
                <a:cubicBezTo>
                  <a:pt x="1025" y="378"/>
                  <a:pt x="1024" y="376"/>
                  <a:pt x="1024" y="374"/>
                </a:cubicBezTo>
                <a:cubicBezTo>
                  <a:pt x="1024" y="372"/>
                  <a:pt x="1024" y="370"/>
                  <a:pt x="1025" y="367"/>
                </a:cubicBezTo>
                <a:lnTo>
                  <a:pt x="1045" y="272"/>
                </a:lnTo>
                <a:cubicBezTo>
                  <a:pt x="1045" y="271"/>
                  <a:pt x="1046" y="270"/>
                  <a:pt x="1046" y="269"/>
                </a:cubicBezTo>
                <a:cubicBezTo>
                  <a:pt x="1047" y="267"/>
                  <a:pt x="1048" y="266"/>
                  <a:pt x="1050" y="264"/>
                </a:cubicBezTo>
                <a:cubicBezTo>
                  <a:pt x="1051" y="262"/>
                  <a:pt x="1053" y="260"/>
                  <a:pt x="1056" y="257"/>
                </a:cubicBezTo>
                <a:cubicBezTo>
                  <a:pt x="1058" y="254"/>
                  <a:pt x="1062" y="250"/>
                  <a:pt x="1066" y="246"/>
                </a:cubicBezTo>
                <a:cubicBezTo>
                  <a:pt x="1071" y="241"/>
                  <a:pt x="1076" y="237"/>
                  <a:pt x="1079" y="234"/>
                </a:cubicBezTo>
                <a:cubicBezTo>
                  <a:pt x="1083" y="231"/>
                  <a:pt x="1085" y="229"/>
                  <a:pt x="1088" y="227"/>
                </a:cubicBezTo>
                <a:cubicBezTo>
                  <a:pt x="1090" y="226"/>
                  <a:pt x="1091" y="226"/>
                  <a:pt x="1093" y="226"/>
                </a:cubicBezTo>
                <a:cubicBezTo>
                  <a:pt x="1094" y="226"/>
                  <a:pt x="1096" y="227"/>
                  <a:pt x="1097" y="228"/>
                </a:cubicBezTo>
                <a:lnTo>
                  <a:pt x="1318" y="450"/>
                </a:lnTo>
                <a:lnTo>
                  <a:pt x="1362" y="406"/>
                </a:lnTo>
                <a:cubicBezTo>
                  <a:pt x="1363" y="405"/>
                  <a:pt x="1365" y="404"/>
                  <a:pt x="1367" y="404"/>
                </a:cubicBezTo>
                <a:cubicBezTo>
                  <a:pt x="1368" y="404"/>
                  <a:pt x="1370" y="404"/>
                  <a:pt x="1373" y="405"/>
                </a:cubicBezTo>
                <a:cubicBezTo>
                  <a:pt x="1375" y="406"/>
                  <a:pt x="1378" y="407"/>
                  <a:pt x="1381" y="410"/>
                </a:cubicBezTo>
                <a:cubicBezTo>
                  <a:pt x="1384" y="412"/>
                  <a:pt x="1388" y="415"/>
                  <a:pt x="1392" y="419"/>
                </a:cubicBezTo>
                <a:close/>
                <a:moveTo>
                  <a:pt x="1608" y="200"/>
                </a:moveTo>
                <a:cubicBezTo>
                  <a:pt x="1612" y="204"/>
                  <a:pt x="1615" y="208"/>
                  <a:pt x="1617" y="211"/>
                </a:cubicBezTo>
                <a:cubicBezTo>
                  <a:pt x="1620" y="214"/>
                  <a:pt x="1622" y="217"/>
                  <a:pt x="1623" y="220"/>
                </a:cubicBezTo>
                <a:cubicBezTo>
                  <a:pt x="1624" y="222"/>
                  <a:pt x="1624" y="224"/>
                  <a:pt x="1624" y="226"/>
                </a:cubicBezTo>
                <a:cubicBezTo>
                  <a:pt x="1624" y="228"/>
                  <a:pt x="1623" y="230"/>
                  <a:pt x="1621" y="231"/>
                </a:cubicBezTo>
                <a:lnTo>
                  <a:pt x="1467" y="385"/>
                </a:lnTo>
                <a:cubicBezTo>
                  <a:pt x="1464" y="388"/>
                  <a:pt x="1461" y="390"/>
                  <a:pt x="1458" y="392"/>
                </a:cubicBezTo>
                <a:cubicBezTo>
                  <a:pt x="1456" y="394"/>
                  <a:pt x="1453" y="394"/>
                  <a:pt x="1450" y="394"/>
                </a:cubicBezTo>
                <a:cubicBezTo>
                  <a:pt x="1447" y="394"/>
                  <a:pt x="1444" y="393"/>
                  <a:pt x="1440" y="390"/>
                </a:cubicBezTo>
                <a:cubicBezTo>
                  <a:pt x="1436" y="388"/>
                  <a:pt x="1432" y="384"/>
                  <a:pt x="1427" y="379"/>
                </a:cubicBezTo>
                <a:cubicBezTo>
                  <a:pt x="1423" y="375"/>
                  <a:pt x="1419" y="371"/>
                  <a:pt x="1416" y="367"/>
                </a:cubicBezTo>
                <a:cubicBezTo>
                  <a:pt x="1413" y="363"/>
                  <a:pt x="1411" y="360"/>
                  <a:pt x="1410" y="356"/>
                </a:cubicBezTo>
                <a:cubicBezTo>
                  <a:pt x="1408" y="352"/>
                  <a:pt x="1407" y="349"/>
                  <a:pt x="1406" y="344"/>
                </a:cubicBezTo>
                <a:cubicBezTo>
                  <a:pt x="1406" y="340"/>
                  <a:pt x="1405" y="335"/>
                  <a:pt x="1405" y="330"/>
                </a:cubicBezTo>
                <a:lnTo>
                  <a:pt x="1402" y="234"/>
                </a:lnTo>
                <a:cubicBezTo>
                  <a:pt x="1401" y="215"/>
                  <a:pt x="1400" y="198"/>
                  <a:pt x="1398" y="185"/>
                </a:cubicBezTo>
                <a:cubicBezTo>
                  <a:pt x="1396" y="171"/>
                  <a:pt x="1393" y="160"/>
                  <a:pt x="1389" y="150"/>
                </a:cubicBezTo>
                <a:cubicBezTo>
                  <a:pt x="1386" y="140"/>
                  <a:pt x="1382" y="132"/>
                  <a:pt x="1378" y="125"/>
                </a:cubicBezTo>
                <a:cubicBezTo>
                  <a:pt x="1373" y="118"/>
                  <a:pt x="1369" y="113"/>
                  <a:pt x="1364" y="108"/>
                </a:cubicBezTo>
                <a:cubicBezTo>
                  <a:pt x="1359" y="103"/>
                  <a:pt x="1354" y="100"/>
                  <a:pt x="1349" y="97"/>
                </a:cubicBezTo>
                <a:cubicBezTo>
                  <a:pt x="1343" y="94"/>
                  <a:pt x="1337" y="93"/>
                  <a:pt x="1332" y="93"/>
                </a:cubicBezTo>
                <a:cubicBezTo>
                  <a:pt x="1326" y="92"/>
                  <a:pt x="1320" y="94"/>
                  <a:pt x="1314" y="96"/>
                </a:cubicBezTo>
                <a:cubicBezTo>
                  <a:pt x="1308" y="99"/>
                  <a:pt x="1302" y="103"/>
                  <a:pt x="1296" y="109"/>
                </a:cubicBezTo>
                <a:cubicBezTo>
                  <a:pt x="1288" y="117"/>
                  <a:pt x="1282" y="125"/>
                  <a:pt x="1277" y="133"/>
                </a:cubicBezTo>
                <a:cubicBezTo>
                  <a:pt x="1273" y="142"/>
                  <a:pt x="1270" y="150"/>
                  <a:pt x="1268" y="157"/>
                </a:cubicBezTo>
                <a:cubicBezTo>
                  <a:pt x="1266" y="164"/>
                  <a:pt x="1264" y="171"/>
                  <a:pt x="1263" y="176"/>
                </a:cubicBezTo>
                <a:cubicBezTo>
                  <a:pt x="1262" y="181"/>
                  <a:pt x="1261" y="185"/>
                  <a:pt x="1259" y="187"/>
                </a:cubicBezTo>
                <a:cubicBezTo>
                  <a:pt x="1257" y="188"/>
                  <a:pt x="1256" y="188"/>
                  <a:pt x="1254" y="189"/>
                </a:cubicBezTo>
                <a:cubicBezTo>
                  <a:pt x="1253" y="189"/>
                  <a:pt x="1250" y="188"/>
                  <a:pt x="1248" y="187"/>
                </a:cubicBezTo>
                <a:cubicBezTo>
                  <a:pt x="1245" y="185"/>
                  <a:pt x="1242" y="183"/>
                  <a:pt x="1239" y="180"/>
                </a:cubicBezTo>
                <a:cubicBezTo>
                  <a:pt x="1235" y="177"/>
                  <a:pt x="1231" y="173"/>
                  <a:pt x="1226" y="169"/>
                </a:cubicBezTo>
                <a:cubicBezTo>
                  <a:pt x="1223" y="166"/>
                  <a:pt x="1221" y="163"/>
                  <a:pt x="1219" y="160"/>
                </a:cubicBezTo>
                <a:cubicBezTo>
                  <a:pt x="1217" y="158"/>
                  <a:pt x="1215" y="156"/>
                  <a:pt x="1214" y="154"/>
                </a:cubicBezTo>
                <a:cubicBezTo>
                  <a:pt x="1213" y="152"/>
                  <a:pt x="1212" y="150"/>
                  <a:pt x="1212" y="148"/>
                </a:cubicBezTo>
                <a:cubicBezTo>
                  <a:pt x="1211" y="146"/>
                  <a:pt x="1211" y="144"/>
                  <a:pt x="1211" y="140"/>
                </a:cubicBezTo>
                <a:cubicBezTo>
                  <a:pt x="1211" y="137"/>
                  <a:pt x="1212" y="132"/>
                  <a:pt x="1214" y="124"/>
                </a:cubicBezTo>
                <a:cubicBezTo>
                  <a:pt x="1216" y="117"/>
                  <a:pt x="1219" y="109"/>
                  <a:pt x="1224" y="100"/>
                </a:cubicBezTo>
                <a:cubicBezTo>
                  <a:pt x="1228" y="91"/>
                  <a:pt x="1234" y="81"/>
                  <a:pt x="1240" y="71"/>
                </a:cubicBezTo>
                <a:cubicBezTo>
                  <a:pt x="1247" y="62"/>
                  <a:pt x="1254" y="52"/>
                  <a:pt x="1263" y="43"/>
                </a:cubicBezTo>
                <a:cubicBezTo>
                  <a:pt x="1277" y="29"/>
                  <a:pt x="1291" y="19"/>
                  <a:pt x="1305" y="12"/>
                </a:cubicBezTo>
                <a:cubicBezTo>
                  <a:pt x="1319" y="5"/>
                  <a:pt x="1332" y="1"/>
                  <a:pt x="1346" y="1"/>
                </a:cubicBezTo>
                <a:cubicBezTo>
                  <a:pt x="1359" y="0"/>
                  <a:pt x="1371" y="3"/>
                  <a:pt x="1383" y="8"/>
                </a:cubicBezTo>
                <a:cubicBezTo>
                  <a:pt x="1395" y="13"/>
                  <a:pt x="1406" y="21"/>
                  <a:pt x="1416" y="31"/>
                </a:cubicBezTo>
                <a:cubicBezTo>
                  <a:pt x="1425" y="39"/>
                  <a:pt x="1433" y="49"/>
                  <a:pt x="1440" y="59"/>
                </a:cubicBezTo>
                <a:cubicBezTo>
                  <a:pt x="1446" y="69"/>
                  <a:pt x="1452" y="81"/>
                  <a:pt x="1456" y="96"/>
                </a:cubicBezTo>
                <a:cubicBezTo>
                  <a:pt x="1461" y="111"/>
                  <a:pt x="1464" y="130"/>
                  <a:pt x="1467" y="151"/>
                </a:cubicBezTo>
                <a:cubicBezTo>
                  <a:pt x="1469" y="172"/>
                  <a:pt x="1470" y="199"/>
                  <a:pt x="1470" y="230"/>
                </a:cubicBezTo>
                <a:lnTo>
                  <a:pt x="1471" y="293"/>
                </a:lnTo>
                <a:lnTo>
                  <a:pt x="1576" y="188"/>
                </a:lnTo>
                <a:cubicBezTo>
                  <a:pt x="1578" y="186"/>
                  <a:pt x="1579" y="185"/>
                  <a:pt x="1581" y="185"/>
                </a:cubicBezTo>
                <a:cubicBezTo>
                  <a:pt x="1583" y="185"/>
                  <a:pt x="1586" y="185"/>
                  <a:pt x="1588" y="186"/>
                </a:cubicBezTo>
                <a:cubicBezTo>
                  <a:pt x="1591" y="187"/>
                  <a:pt x="1594" y="188"/>
                  <a:pt x="1597" y="191"/>
                </a:cubicBezTo>
                <a:cubicBezTo>
                  <a:pt x="1600" y="193"/>
                  <a:pt x="1604" y="196"/>
                  <a:pt x="1608" y="20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5" name="Freeform 94">
            <a:extLst>
              <a:ext uri="{FF2B5EF4-FFF2-40B4-BE49-F238E27FC236}">
                <a16:creationId xmlns:a16="http://schemas.microsoft.com/office/drawing/2014/main" id="{323533E9-91E8-60F8-CD23-7CF33F2CE3FB}"/>
              </a:ext>
            </a:extLst>
          </p:cNvPr>
          <p:cNvSpPr>
            <a:spLocks noEditPoints="1"/>
          </p:cNvSpPr>
          <p:nvPr/>
        </p:nvSpPr>
        <p:spPr bwMode="auto">
          <a:xfrm>
            <a:off x="3155681" y="4568825"/>
            <a:ext cx="413019" cy="327040"/>
          </a:xfrm>
          <a:custGeom>
            <a:avLst/>
            <a:gdLst>
              <a:gd name="T0" fmla="*/ 320 w 1371"/>
              <a:gd name="T1" fmla="*/ 1328 h 1380"/>
              <a:gd name="T2" fmla="*/ 141 w 1371"/>
              <a:gd name="T3" fmla="*/ 1325 h 1380"/>
              <a:gd name="T4" fmla="*/ 81 w 1371"/>
              <a:gd name="T5" fmla="*/ 1232 h 1380"/>
              <a:gd name="T6" fmla="*/ 14 w 1371"/>
              <a:gd name="T7" fmla="*/ 1088 h 1380"/>
              <a:gd name="T8" fmla="*/ 198 w 1371"/>
              <a:gd name="T9" fmla="*/ 1026 h 1380"/>
              <a:gd name="T10" fmla="*/ 255 w 1371"/>
              <a:gd name="T11" fmla="*/ 1129 h 1380"/>
              <a:gd name="T12" fmla="*/ 136 w 1371"/>
              <a:gd name="T13" fmla="*/ 1072 h 1380"/>
              <a:gd name="T14" fmla="*/ 80 w 1371"/>
              <a:gd name="T15" fmla="*/ 1152 h 1380"/>
              <a:gd name="T16" fmla="*/ 165 w 1371"/>
              <a:gd name="T17" fmla="*/ 1114 h 1380"/>
              <a:gd name="T18" fmla="*/ 230 w 1371"/>
              <a:gd name="T19" fmla="*/ 1199 h 1380"/>
              <a:gd name="T20" fmla="*/ 209 w 1371"/>
              <a:gd name="T21" fmla="*/ 1293 h 1380"/>
              <a:gd name="T22" fmla="*/ 532 w 1371"/>
              <a:gd name="T23" fmla="*/ 1214 h 1380"/>
              <a:gd name="T24" fmla="*/ 500 w 1371"/>
              <a:gd name="T25" fmla="*/ 1262 h 1380"/>
              <a:gd name="T26" fmla="*/ 251 w 1371"/>
              <a:gd name="T27" fmla="*/ 781 h 1380"/>
              <a:gd name="T28" fmla="*/ 294 w 1371"/>
              <a:gd name="T29" fmla="*/ 734 h 1380"/>
              <a:gd name="T30" fmla="*/ 763 w 1371"/>
              <a:gd name="T31" fmla="*/ 796 h 1380"/>
              <a:gd name="T32" fmla="*/ 629 w 1371"/>
              <a:gd name="T33" fmla="*/ 982 h 1380"/>
              <a:gd name="T34" fmla="*/ 529 w 1371"/>
              <a:gd name="T35" fmla="*/ 868 h 1380"/>
              <a:gd name="T36" fmla="*/ 426 w 1371"/>
              <a:gd name="T37" fmla="*/ 810 h 1380"/>
              <a:gd name="T38" fmla="*/ 487 w 1371"/>
              <a:gd name="T39" fmla="*/ 615 h 1380"/>
              <a:gd name="T40" fmla="*/ 619 w 1371"/>
              <a:gd name="T41" fmla="*/ 679 h 1380"/>
              <a:gd name="T42" fmla="*/ 712 w 1371"/>
              <a:gd name="T43" fmla="*/ 740 h 1380"/>
              <a:gd name="T44" fmla="*/ 498 w 1371"/>
              <a:gd name="T45" fmla="*/ 678 h 1380"/>
              <a:gd name="T46" fmla="*/ 508 w 1371"/>
              <a:gd name="T47" fmla="*/ 770 h 1380"/>
              <a:gd name="T48" fmla="*/ 687 w 1371"/>
              <a:gd name="T49" fmla="*/ 815 h 1380"/>
              <a:gd name="T50" fmla="*/ 590 w 1371"/>
              <a:gd name="T51" fmla="*/ 839 h 1380"/>
              <a:gd name="T52" fmla="*/ 679 w 1371"/>
              <a:gd name="T53" fmla="*/ 888 h 1380"/>
              <a:gd name="T54" fmla="*/ 927 w 1371"/>
              <a:gd name="T55" fmla="*/ 832 h 1380"/>
              <a:gd name="T56" fmla="*/ 878 w 1371"/>
              <a:gd name="T57" fmla="*/ 871 h 1380"/>
              <a:gd name="T58" fmla="*/ 654 w 1371"/>
              <a:gd name="T59" fmla="*/ 369 h 1380"/>
              <a:gd name="T60" fmla="*/ 703 w 1371"/>
              <a:gd name="T61" fmla="*/ 346 h 1380"/>
              <a:gd name="T62" fmla="*/ 1192 w 1371"/>
              <a:gd name="T63" fmla="*/ 444 h 1380"/>
              <a:gd name="T64" fmla="*/ 1024 w 1371"/>
              <a:gd name="T65" fmla="*/ 593 h 1380"/>
              <a:gd name="T66" fmla="*/ 1000 w 1371"/>
              <a:gd name="T67" fmla="*/ 554 h 1380"/>
              <a:gd name="T68" fmla="*/ 845 w 1371"/>
              <a:gd name="T69" fmla="*/ 411 h 1380"/>
              <a:gd name="T70" fmla="*/ 810 w 1371"/>
              <a:gd name="T71" fmla="*/ 374 h 1380"/>
              <a:gd name="T72" fmla="*/ 842 w 1371"/>
              <a:gd name="T73" fmla="*/ 257 h 1380"/>
              <a:gd name="T74" fmla="*/ 883 w 1371"/>
              <a:gd name="T75" fmla="*/ 228 h 1380"/>
              <a:gd name="T76" fmla="*/ 1167 w 1371"/>
              <a:gd name="T77" fmla="*/ 410 h 1380"/>
              <a:gd name="T78" fmla="*/ 1352 w 1371"/>
              <a:gd name="T79" fmla="*/ 285 h 1380"/>
              <a:gd name="T80" fmla="*/ 1228 w 1371"/>
              <a:gd name="T81" fmla="*/ 384 h 1380"/>
              <a:gd name="T82" fmla="*/ 1184 w 1371"/>
              <a:gd name="T83" fmla="*/ 349 h 1380"/>
              <a:gd name="T84" fmla="*/ 1266 w 1371"/>
              <a:gd name="T85" fmla="*/ 295 h 1380"/>
              <a:gd name="T86" fmla="*/ 1255 w 1371"/>
              <a:gd name="T87" fmla="*/ 197 h 1380"/>
              <a:gd name="T88" fmla="*/ 1148 w 1371"/>
              <a:gd name="T89" fmla="*/ 255 h 1380"/>
              <a:gd name="T90" fmla="*/ 1109 w 1371"/>
              <a:gd name="T91" fmla="*/ 223 h 1380"/>
              <a:gd name="T92" fmla="*/ 1162 w 1371"/>
              <a:gd name="T93" fmla="*/ 140 h 1380"/>
              <a:gd name="T94" fmla="*/ 1096 w 1371"/>
              <a:gd name="T95" fmla="*/ 89 h 1380"/>
              <a:gd name="T96" fmla="*/ 1039 w 1371"/>
              <a:gd name="T97" fmla="*/ 181 h 1380"/>
              <a:gd name="T98" fmla="*/ 1004 w 1371"/>
              <a:gd name="T99" fmla="*/ 160 h 1380"/>
              <a:gd name="T100" fmla="*/ 1008 w 1371"/>
              <a:gd name="T101" fmla="*/ 103 h 1380"/>
              <a:gd name="T102" fmla="*/ 1163 w 1371"/>
              <a:gd name="T103" fmla="*/ 7 h 1380"/>
              <a:gd name="T104" fmla="*/ 1213 w 1371"/>
              <a:gd name="T105" fmla="*/ 143 h 1380"/>
              <a:gd name="T106" fmla="*/ 1336 w 1371"/>
              <a:gd name="T107" fmla="*/ 145 h 1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71" h="1380">
                <a:moveTo>
                  <a:pt x="341" y="1153"/>
                </a:moveTo>
                <a:cubicBezTo>
                  <a:pt x="353" y="1165"/>
                  <a:pt x="362" y="1178"/>
                  <a:pt x="367" y="1192"/>
                </a:cubicBezTo>
                <a:cubicBezTo>
                  <a:pt x="373" y="1206"/>
                  <a:pt x="374" y="1220"/>
                  <a:pt x="373" y="1235"/>
                </a:cubicBezTo>
                <a:cubicBezTo>
                  <a:pt x="371" y="1250"/>
                  <a:pt x="366" y="1265"/>
                  <a:pt x="357" y="1280"/>
                </a:cubicBezTo>
                <a:cubicBezTo>
                  <a:pt x="348" y="1296"/>
                  <a:pt x="336" y="1312"/>
                  <a:pt x="320" y="1328"/>
                </a:cubicBezTo>
                <a:cubicBezTo>
                  <a:pt x="305" y="1343"/>
                  <a:pt x="290" y="1355"/>
                  <a:pt x="276" y="1363"/>
                </a:cubicBezTo>
                <a:cubicBezTo>
                  <a:pt x="261" y="1371"/>
                  <a:pt x="247" y="1377"/>
                  <a:pt x="233" y="1378"/>
                </a:cubicBezTo>
                <a:cubicBezTo>
                  <a:pt x="220" y="1380"/>
                  <a:pt x="207" y="1379"/>
                  <a:pt x="194" y="1374"/>
                </a:cubicBezTo>
                <a:cubicBezTo>
                  <a:pt x="182" y="1369"/>
                  <a:pt x="170" y="1361"/>
                  <a:pt x="159" y="1350"/>
                </a:cubicBezTo>
                <a:cubicBezTo>
                  <a:pt x="151" y="1343"/>
                  <a:pt x="145" y="1334"/>
                  <a:pt x="141" y="1325"/>
                </a:cubicBezTo>
                <a:cubicBezTo>
                  <a:pt x="136" y="1316"/>
                  <a:pt x="134" y="1307"/>
                  <a:pt x="132" y="1296"/>
                </a:cubicBezTo>
                <a:cubicBezTo>
                  <a:pt x="131" y="1286"/>
                  <a:pt x="131" y="1275"/>
                  <a:pt x="133" y="1264"/>
                </a:cubicBezTo>
                <a:cubicBezTo>
                  <a:pt x="135" y="1252"/>
                  <a:pt x="137" y="1239"/>
                  <a:pt x="142" y="1226"/>
                </a:cubicBezTo>
                <a:cubicBezTo>
                  <a:pt x="131" y="1229"/>
                  <a:pt x="120" y="1231"/>
                  <a:pt x="110" y="1233"/>
                </a:cubicBezTo>
                <a:cubicBezTo>
                  <a:pt x="100" y="1234"/>
                  <a:pt x="90" y="1234"/>
                  <a:pt x="81" y="1232"/>
                </a:cubicBezTo>
                <a:cubicBezTo>
                  <a:pt x="71" y="1231"/>
                  <a:pt x="63" y="1228"/>
                  <a:pt x="54" y="1224"/>
                </a:cubicBezTo>
                <a:cubicBezTo>
                  <a:pt x="46" y="1220"/>
                  <a:pt x="38" y="1214"/>
                  <a:pt x="30" y="1206"/>
                </a:cubicBezTo>
                <a:cubicBezTo>
                  <a:pt x="20" y="1196"/>
                  <a:pt x="12" y="1184"/>
                  <a:pt x="7" y="1171"/>
                </a:cubicBezTo>
                <a:cubicBezTo>
                  <a:pt x="2" y="1159"/>
                  <a:pt x="0" y="1146"/>
                  <a:pt x="1" y="1132"/>
                </a:cubicBezTo>
                <a:cubicBezTo>
                  <a:pt x="2" y="1118"/>
                  <a:pt x="7" y="1103"/>
                  <a:pt x="14" y="1088"/>
                </a:cubicBezTo>
                <a:cubicBezTo>
                  <a:pt x="22" y="1074"/>
                  <a:pt x="34" y="1059"/>
                  <a:pt x="49" y="1044"/>
                </a:cubicBezTo>
                <a:cubicBezTo>
                  <a:pt x="63" y="1029"/>
                  <a:pt x="78" y="1018"/>
                  <a:pt x="91" y="1011"/>
                </a:cubicBezTo>
                <a:cubicBezTo>
                  <a:pt x="105" y="1003"/>
                  <a:pt x="118" y="999"/>
                  <a:pt x="131" y="998"/>
                </a:cubicBezTo>
                <a:cubicBezTo>
                  <a:pt x="143" y="997"/>
                  <a:pt x="155" y="999"/>
                  <a:pt x="167" y="1004"/>
                </a:cubicBezTo>
                <a:cubicBezTo>
                  <a:pt x="178" y="1009"/>
                  <a:pt x="189" y="1016"/>
                  <a:pt x="198" y="1026"/>
                </a:cubicBezTo>
                <a:cubicBezTo>
                  <a:pt x="205" y="1032"/>
                  <a:pt x="210" y="1040"/>
                  <a:pt x="214" y="1048"/>
                </a:cubicBezTo>
                <a:cubicBezTo>
                  <a:pt x="218" y="1056"/>
                  <a:pt x="221" y="1065"/>
                  <a:pt x="223" y="1075"/>
                </a:cubicBezTo>
                <a:cubicBezTo>
                  <a:pt x="224" y="1084"/>
                  <a:pt x="225" y="1094"/>
                  <a:pt x="224" y="1105"/>
                </a:cubicBezTo>
                <a:cubicBezTo>
                  <a:pt x="223" y="1115"/>
                  <a:pt x="221" y="1126"/>
                  <a:pt x="218" y="1137"/>
                </a:cubicBezTo>
                <a:cubicBezTo>
                  <a:pt x="231" y="1133"/>
                  <a:pt x="243" y="1130"/>
                  <a:pt x="255" y="1129"/>
                </a:cubicBezTo>
                <a:cubicBezTo>
                  <a:pt x="266" y="1127"/>
                  <a:pt x="277" y="1127"/>
                  <a:pt x="288" y="1128"/>
                </a:cubicBezTo>
                <a:cubicBezTo>
                  <a:pt x="298" y="1129"/>
                  <a:pt x="307" y="1132"/>
                  <a:pt x="316" y="1136"/>
                </a:cubicBezTo>
                <a:cubicBezTo>
                  <a:pt x="325" y="1140"/>
                  <a:pt x="333" y="1146"/>
                  <a:pt x="341" y="1153"/>
                </a:cubicBezTo>
                <a:close/>
                <a:moveTo>
                  <a:pt x="151" y="1083"/>
                </a:moveTo>
                <a:cubicBezTo>
                  <a:pt x="146" y="1078"/>
                  <a:pt x="141" y="1075"/>
                  <a:pt x="136" y="1072"/>
                </a:cubicBezTo>
                <a:cubicBezTo>
                  <a:pt x="131" y="1070"/>
                  <a:pt x="125" y="1069"/>
                  <a:pt x="119" y="1069"/>
                </a:cubicBezTo>
                <a:cubicBezTo>
                  <a:pt x="114" y="1069"/>
                  <a:pt x="108" y="1071"/>
                  <a:pt x="102" y="1074"/>
                </a:cubicBezTo>
                <a:cubicBezTo>
                  <a:pt x="97" y="1077"/>
                  <a:pt x="91" y="1081"/>
                  <a:pt x="85" y="1087"/>
                </a:cubicBezTo>
                <a:cubicBezTo>
                  <a:pt x="73" y="1099"/>
                  <a:pt x="67" y="1110"/>
                  <a:pt x="67" y="1121"/>
                </a:cubicBezTo>
                <a:cubicBezTo>
                  <a:pt x="67" y="1132"/>
                  <a:pt x="71" y="1142"/>
                  <a:pt x="80" y="1152"/>
                </a:cubicBezTo>
                <a:cubicBezTo>
                  <a:pt x="85" y="1156"/>
                  <a:pt x="90" y="1159"/>
                  <a:pt x="95" y="1162"/>
                </a:cubicBezTo>
                <a:cubicBezTo>
                  <a:pt x="100" y="1164"/>
                  <a:pt x="106" y="1165"/>
                  <a:pt x="112" y="1166"/>
                </a:cubicBezTo>
                <a:cubicBezTo>
                  <a:pt x="119" y="1166"/>
                  <a:pt x="126" y="1165"/>
                  <a:pt x="134" y="1163"/>
                </a:cubicBezTo>
                <a:cubicBezTo>
                  <a:pt x="142" y="1162"/>
                  <a:pt x="151" y="1159"/>
                  <a:pt x="161" y="1156"/>
                </a:cubicBezTo>
                <a:cubicBezTo>
                  <a:pt x="165" y="1140"/>
                  <a:pt x="167" y="1126"/>
                  <a:pt x="165" y="1114"/>
                </a:cubicBezTo>
                <a:cubicBezTo>
                  <a:pt x="164" y="1102"/>
                  <a:pt x="159" y="1092"/>
                  <a:pt x="151" y="1083"/>
                </a:cubicBezTo>
                <a:close/>
                <a:moveTo>
                  <a:pt x="291" y="1211"/>
                </a:moveTo>
                <a:cubicBezTo>
                  <a:pt x="286" y="1206"/>
                  <a:pt x="280" y="1202"/>
                  <a:pt x="274" y="1200"/>
                </a:cubicBezTo>
                <a:cubicBezTo>
                  <a:pt x="268" y="1197"/>
                  <a:pt x="262" y="1196"/>
                  <a:pt x="254" y="1196"/>
                </a:cubicBezTo>
                <a:cubicBezTo>
                  <a:pt x="247" y="1196"/>
                  <a:pt x="239" y="1197"/>
                  <a:pt x="230" y="1199"/>
                </a:cubicBezTo>
                <a:cubicBezTo>
                  <a:pt x="221" y="1201"/>
                  <a:pt x="211" y="1204"/>
                  <a:pt x="200" y="1207"/>
                </a:cubicBezTo>
                <a:cubicBezTo>
                  <a:pt x="197" y="1217"/>
                  <a:pt x="195" y="1226"/>
                  <a:pt x="194" y="1235"/>
                </a:cubicBezTo>
                <a:cubicBezTo>
                  <a:pt x="192" y="1243"/>
                  <a:pt x="192" y="1250"/>
                  <a:pt x="192" y="1257"/>
                </a:cubicBezTo>
                <a:cubicBezTo>
                  <a:pt x="193" y="1264"/>
                  <a:pt x="195" y="1271"/>
                  <a:pt x="197" y="1277"/>
                </a:cubicBezTo>
                <a:cubicBezTo>
                  <a:pt x="200" y="1282"/>
                  <a:pt x="204" y="1288"/>
                  <a:pt x="209" y="1293"/>
                </a:cubicBezTo>
                <a:cubicBezTo>
                  <a:pt x="219" y="1303"/>
                  <a:pt x="231" y="1308"/>
                  <a:pt x="244" y="1307"/>
                </a:cubicBezTo>
                <a:cubicBezTo>
                  <a:pt x="256" y="1305"/>
                  <a:pt x="269" y="1298"/>
                  <a:pt x="283" y="1284"/>
                </a:cubicBezTo>
                <a:cubicBezTo>
                  <a:pt x="297" y="1270"/>
                  <a:pt x="304" y="1257"/>
                  <a:pt x="305" y="1245"/>
                </a:cubicBezTo>
                <a:cubicBezTo>
                  <a:pt x="306" y="1232"/>
                  <a:pt x="301" y="1221"/>
                  <a:pt x="291" y="1211"/>
                </a:cubicBezTo>
                <a:close/>
                <a:moveTo>
                  <a:pt x="532" y="1214"/>
                </a:moveTo>
                <a:cubicBezTo>
                  <a:pt x="533" y="1216"/>
                  <a:pt x="533" y="1219"/>
                  <a:pt x="533" y="1221"/>
                </a:cubicBezTo>
                <a:cubicBezTo>
                  <a:pt x="533" y="1223"/>
                  <a:pt x="533" y="1226"/>
                  <a:pt x="531" y="1228"/>
                </a:cubicBezTo>
                <a:cubicBezTo>
                  <a:pt x="530" y="1231"/>
                  <a:pt x="528" y="1234"/>
                  <a:pt x="525" y="1237"/>
                </a:cubicBezTo>
                <a:cubicBezTo>
                  <a:pt x="523" y="1241"/>
                  <a:pt x="519" y="1245"/>
                  <a:pt x="515" y="1249"/>
                </a:cubicBezTo>
                <a:cubicBezTo>
                  <a:pt x="509" y="1255"/>
                  <a:pt x="504" y="1259"/>
                  <a:pt x="500" y="1262"/>
                </a:cubicBezTo>
                <a:cubicBezTo>
                  <a:pt x="496" y="1265"/>
                  <a:pt x="492" y="1267"/>
                  <a:pt x="489" y="1268"/>
                </a:cubicBezTo>
                <a:cubicBezTo>
                  <a:pt x="486" y="1269"/>
                  <a:pt x="484" y="1268"/>
                  <a:pt x="482" y="1267"/>
                </a:cubicBezTo>
                <a:cubicBezTo>
                  <a:pt x="480" y="1265"/>
                  <a:pt x="478" y="1263"/>
                  <a:pt x="476" y="1260"/>
                </a:cubicBezTo>
                <a:lnTo>
                  <a:pt x="253" y="788"/>
                </a:lnTo>
                <a:cubicBezTo>
                  <a:pt x="251" y="786"/>
                  <a:pt x="251" y="784"/>
                  <a:pt x="251" y="781"/>
                </a:cubicBezTo>
                <a:cubicBezTo>
                  <a:pt x="251" y="779"/>
                  <a:pt x="251" y="776"/>
                  <a:pt x="252" y="774"/>
                </a:cubicBezTo>
                <a:cubicBezTo>
                  <a:pt x="254" y="771"/>
                  <a:pt x="256" y="768"/>
                  <a:pt x="258" y="765"/>
                </a:cubicBezTo>
                <a:cubicBezTo>
                  <a:pt x="261" y="761"/>
                  <a:pt x="265" y="757"/>
                  <a:pt x="269" y="753"/>
                </a:cubicBezTo>
                <a:cubicBezTo>
                  <a:pt x="275" y="747"/>
                  <a:pt x="280" y="743"/>
                  <a:pt x="284" y="740"/>
                </a:cubicBezTo>
                <a:cubicBezTo>
                  <a:pt x="288" y="737"/>
                  <a:pt x="291" y="735"/>
                  <a:pt x="294" y="734"/>
                </a:cubicBezTo>
                <a:cubicBezTo>
                  <a:pt x="297" y="734"/>
                  <a:pt x="300" y="734"/>
                  <a:pt x="302" y="735"/>
                </a:cubicBezTo>
                <a:cubicBezTo>
                  <a:pt x="304" y="737"/>
                  <a:pt x="306" y="739"/>
                  <a:pt x="307" y="742"/>
                </a:cubicBezTo>
                <a:lnTo>
                  <a:pt x="532" y="1214"/>
                </a:lnTo>
                <a:close/>
                <a:moveTo>
                  <a:pt x="737" y="757"/>
                </a:moveTo>
                <a:cubicBezTo>
                  <a:pt x="749" y="769"/>
                  <a:pt x="758" y="782"/>
                  <a:pt x="763" y="796"/>
                </a:cubicBezTo>
                <a:cubicBezTo>
                  <a:pt x="769" y="810"/>
                  <a:pt x="770" y="824"/>
                  <a:pt x="769" y="839"/>
                </a:cubicBezTo>
                <a:cubicBezTo>
                  <a:pt x="767" y="854"/>
                  <a:pt x="762" y="869"/>
                  <a:pt x="753" y="884"/>
                </a:cubicBezTo>
                <a:cubicBezTo>
                  <a:pt x="744" y="900"/>
                  <a:pt x="732" y="916"/>
                  <a:pt x="716" y="932"/>
                </a:cubicBezTo>
                <a:cubicBezTo>
                  <a:pt x="701" y="947"/>
                  <a:pt x="686" y="959"/>
                  <a:pt x="672" y="967"/>
                </a:cubicBezTo>
                <a:cubicBezTo>
                  <a:pt x="657" y="975"/>
                  <a:pt x="643" y="981"/>
                  <a:pt x="629" y="982"/>
                </a:cubicBezTo>
                <a:cubicBezTo>
                  <a:pt x="616" y="984"/>
                  <a:pt x="603" y="983"/>
                  <a:pt x="590" y="978"/>
                </a:cubicBezTo>
                <a:cubicBezTo>
                  <a:pt x="578" y="973"/>
                  <a:pt x="566" y="965"/>
                  <a:pt x="555" y="954"/>
                </a:cubicBezTo>
                <a:cubicBezTo>
                  <a:pt x="547" y="947"/>
                  <a:pt x="541" y="938"/>
                  <a:pt x="537" y="929"/>
                </a:cubicBezTo>
                <a:cubicBezTo>
                  <a:pt x="532" y="920"/>
                  <a:pt x="529" y="911"/>
                  <a:pt x="528" y="900"/>
                </a:cubicBezTo>
                <a:cubicBezTo>
                  <a:pt x="527" y="890"/>
                  <a:pt x="527" y="879"/>
                  <a:pt x="529" y="868"/>
                </a:cubicBezTo>
                <a:cubicBezTo>
                  <a:pt x="531" y="856"/>
                  <a:pt x="533" y="843"/>
                  <a:pt x="538" y="830"/>
                </a:cubicBezTo>
                <a:cubicBezTo>
                  <a:pt x="527" y="833"/>
                  <a:pt x="516" y="835"/>
                  <a:pt x="506" y="837"/>
                </a:cubicBezTo>
                <a:cubicBezTo>
                  <a:pt x="496" y="838"/>
                  <a:pt x="486" y="838"/>
                  <a:pt x="477" y="836"/>
                </a:cubicBezTo>
                <a:cubicBezTo>
                  <a:pt x="467" y="835"/>
                  <a:pt x="459" y="832"/>
                  <a:pt x="450" y="828"/>
                </a:cubicBezTo>
                <a:cubicBezTo>
                  <a:pt x="442" y="824"/>
                  <a:pt x="434" y="818"/>
                  <a:pt x="426" y="810"/>
                </a:cubicBezTo>
                <a:cubicBezTo>
                  <a:pt x="416" y="800"/>
                  <a:pt x="408" y="788"/>
                  <a:pt x="403" y="775"/>
                </a:cubicBezTo>
                <a:cubicBezTo>
                  <a:pt x="398" y="763"/>
                  <a:pt x="396" y="750"/>
                  <a:pt x="397" y="736"/>
                </a:cubicBezTo>
                <a:cubicBezTo>
                  <a:pt x="398" y="722"/>
                  <a:pt x="402" y="707"/>
                  <a:pt x="410" y="692"/>
                </a:cubicBezTo>
                <a:cubicBezTo>
                  <a:pt x="418" y="678"/>
                  <a:pt x="430" y="663"/>
                  <a:pt x="445" y="648"/>
                </a:cubicBezTo>
                <a:cubicBezTo>
                  <a:pt x="459" y="633"/>
                  <a:pt x="474" y="622"/>
                  <a:pt x="487" y="615"/>
                </a:cubicBezTo>
                <a:cubicBezTo>
                  <a:pt x="501" y="607"/>
                  <a:pt x="514" y="603"/>
                  <a:pt x="527" y="602"/>
                </a:cubicBezTo>
                <a:cubicBezTo>
                  <a:pt x="539" y="601"/>
                  <a:pt x="551" y="603"/>
                  <a:pt x="563" y="608"/>
                </a:cubicBezTo>
                <a:cubicBezTo>
                  <a:pt x="574" y="613"/>
                  <a:pt x="585" y="620"/>
                  <a:pt x="594" y="630"/>
                </a:cubicBezTo>
                <a:cubicBezTo>
                  <a:pt x="601" y="636"/>
                  <a:pt x="606" y="644"/>
                  <a:pt x="610" y="652"/>
                </a:cubicBezTo>
                <a:cubicBezTo>
                  <a:pt x="614" y="660"/>
                  <a:pt x="617" y="669"/>
                  <a:pt x="619" y="679"/>
                </a:cubicBezTo>
                <a:cubicBezTo>
                  <a:pt x="620" y="688"/>
                  <a:pt x="621" y="698"/>
                  <a:pt x="620" y="709"/>
                </a:cubicBezTo>
                <a:cubicBezTo>
                  <a:pt x="619" y="719"/>
                  <a:pt x="617" y="730"/>
                  <a:pt x="614" y="741"/>
                </a:cubicBezTo>
                <a:cubicBezTo>
                  <a:pt x="627" y="737"/>
                  <a:pt x="639" y="734"/>
                  <a:pt x="651" y="733"/>
                </a:cubicBezTo>
                <a:cubicBezTo>
                  <a:pt x="662" y="731"/>
                  <a:pt x="673" y="731"/>
                  <a:pt x="684" y="732"/>
                </a:cubicBezTo>
                <a:cubicBezTo>
                  <a:pt x="694" y="733"/>
                  <a:pt x="703" y="736"/>
                  <a:pt x="712" y="740"/>
                </a:cubicBezTo>
                <a:cubicBezTo>
                  <a:pt x="721" y="744"/>
                  <a:pt x="729" y="750"/>
                  <a:pt x="737" y="757"/>
                </a:cubicBezTo>
                <a:close/>
                <a:moveTo>
                  <a:pt x="547" y="687"/>
                </a:moveTo>
                <a:cubicBezTo>
                  <a:pt x="542" y="682"/>
                  <a:pt x="537" y="679"/>
                  <a:pt x="532" y="676"/>
                </a:cubicBezTo>
                <a:cubicBezTo>
                  <a:pt x="527" y="674"/>
                  <a:pt x="521" y="673"/>
                  <a:pt x="515" y="673"/>
                </a:cubicBezTo>
                <a:cubicBezTo>
                  <a:pt x="510" y="673"/>
                  <a:pt x="504" y="675"/>
                  <a:pt x="498" y="678"/>
                </a:cubicBezTo>
                <a:cubicBezTo>
                  <a:pt x="493" y="681"/>
                  <a:pt x="487" y="685"/>
                  <a:pt x="481" y="691"/>
                </a:cubicBezTo>
                <a:cubicBezTo>
                  <a:pt x="469" y="703"/>
                  <a:pt x="463" y="714"/>
                  <a:pt x="463" y="725"/>
                </a:cubicBezTo>
                <a:cubicBezTo>
                  <a:pt x="463" y="736"/>
                  <a:pt x="467" y="746"/>
                  <a:pt x="476" y="756"/>
                </a:cubicBezTo>
                <a:cubicBezTo>
                  <a:pt x="481" y="760"/>
                  <a:pt x="486" y="763"/>
                  <a:pt x="491" y="766"/>
                </a:cubicBezTo>
                <a:cubicBezTo>
                  <a:pt x="496" y="768"/>
                  <a:pt x="502" y="769"/>
                  <a:pt x="508" y="770"/>
                </a:cubicBezTo>
                <a:cubicBezTo>
                  <a:pt x="515" y="770"/>
                  <a:pt x="522" y="769"/>
                  <a:pt x="530" y="767"/>
                </a:cubicBezTo>
                <a:cubicBezTo>
                  <a:pt x="538" y="766"/>
                  <a:pt x="547" y="763"/>
                  <a:pt x="557" y="760"/>
                </a:cubicBezTo>
                <a:cubicBezTo>
                  <a:pt x="561" y="744"/>
                  <a:pt x="563" y="730"/>
                  <a:pt x="561" y="718"/>
                </a:cubicBezTo>
                <a:cubicBezTo>
                  <a:pt x="560" y="706"/>
                  <a:pt x="555" y="696"/>
                  <a:pt x="547" y="687"/>
                </a:cubicBezTo>
                <a:close/>
                <a:moveTo>
                  <a:pt x="687" y="815"/>
                </a:moveTo>
                <a:cubicBezTo>
                  <a:pt x="682" y="810"/>
                  <a:pt x="676" y="806"/>
                  <a:pt x="670" y="804"/>
                </a:cubicBezTo>
                <a:cubicBezTo>
                  <a:pt x="664" y="801"/>
                  <a:pt x="658" y="800"/>
                  <a:pt x="650" y="800"/>
                </a:cubicBezTo>
                <a:cubicBezTo>
                  <a:pt x="643" y="800"/>
                  <a:pt x="635" y="801"/>
                  <a:pt x="626" y="803"/>
                </a:cubicBezTo>
                <a:cubicBezTo>
                  <a:pt x="617" y="805"/>
                  <a:pt x="607" y="808"/>
                  <a:pt x="596" y="811"/>
                </a:cubicBezTo>
                <a:cubicBezTo>
                  <a:pt x="593" y="821"/>
                  <a:pt x="591" y="830"/>
                  <a:pt x="590" y="839"/>
                </a:cubicBezTo>
                <a:cubicBezTo>
                  <a:pt x="588" y="847"/>
                  <a:pt x="588" y="854"/>
                  <a:pt x="588" y="861"/>
                </a:cubicBezTo>
                <a:cubicBezTo>
                  <a:pt x="589" y="868"/>
                  <a:pt x="591" y="875"/>
                  <a:pt x="593" y="881"/>
                </a:cubicBezTo>
                <a:cubicBezTo>
                  <a:pt x="596" y="886"/>
                  <a:pt x="600" y="892"/>
                  <a:pt x="604" y="897"/>
                </a:cubicBezTo>
                <a:cubicBezTo>
                  <a:pt x="615" y="907"/>
                  <a:pt x="627" y="912"/>
                  <a:pt x="640" y="911"/>
                </a:cubicBezTo>
                <a:cubicBezTo>
                  <a:pt x="652" y="909"/>
                  <a:pt x="665" y="902"/>
                  <a:pt x="679" y="888"/>
                </a:cubicBezTo>
                <a:cubicBezTo>
                  <a:pt x="693" y="875"/>
                  <a:pt x="700" y="862"/>
                  <a:pt x="701" y="849"/>
                </a:cubicBezTo>
                <a:cubicBezTo>
                  <a:pt x="702" y="837"/>
                  <a:pt x="697" y="825"/>
                  <a:pt x="687" y="815"/>
                </a:cubicBezTo>
                <a:close/>
                <a:moveTo>
                  <a:pt x="928" y="818"/>
                </a:moveTo>
                <a:cubicBezTo>
                  <a:pt x="929" y="820"/>
                  <a:pt x="929" y="823"/>
                  <a:pt x="929" y="825"/>
                </a:cubicBezTo>
                <a:cubicBezTo>
                  <a:pt x="929" y="827"/>
                  <a:pt x="929" y="830"/>
                  <a:pt x="927" y="832"/>
                </a:cubicBezTo>
                <a:cubicBezTo>
                  <a:pt x="926" y="835"/>
                  <a:pt x="924" y="838"/>
                  <a:pt x="921" y="841"/>
                </a:cubicBezTo>
                <a:cubicBezTo>
                  <a:pt x="919" y="845"/>
                  <a:pt x="915" y="849"/>
                  <a:pt x="911" y="853"/>
                </a:cubicBezTo>
                <a:cubicBezTo>
                  <a:pt x="905" y="859"/>
                  <a:pt x="900" y="863"/>
                  <a:pt x="896" y="866"/>
                </a:cubicBezTo>
                <a:cubicBezTo>
                  <a:pt x="892" y="869"/>
                  <a:pt x="888" y="871"/>
                  <a:pt x="885" y="872"/>
                </a:cubicBezTo>
                <a:cubicBezTo>
                  <a:pt x="882" y="873"/>
                  <a:pt x="880" y="872"/>
                  <a:pt x="878" y="871"/>
                </a:cubicBezTo>
                <a:cubicBezTo>
                  <a:pt x="876" y="869"/>
                  <a:pt x="874" y="867"/>
                  <a:pt x="872" y="864"/>
                </a:cubicBezTo>
                <a:lnTo>
                  <a:pt x="649" y="392"/>
                </a:lnTo>
                <a:cubicBezTo>
                  <a:pt x="647" y="390"/>
                  <a:pt x="647" y="388"/>
                  <a:pt x="647" y="385"/>
                </a:cubicBezTo>
                <a:cubicBezTo>
                  <a:pt x="646" y="383"/>
                  <a:pt x="647" y="381"/>
                  <a:pt x="648" y="378"/>
                </a:cubicBezTo>
                <a:cubicBezTo>
                  <a:pt x="650" y="375"/>
                  <a:pt x="652" y="372"/>
                  <a:pt x="654" y="369"/>
                </a:cubicBezTo>
                <a:cubicBezTo>
                  <a:pt x="657" y="365"/>
                  <a:pt x="661" y="361"/>
                  <a:pt x="665" y="357"/>
                </a:cubicBezTo>
                <a:cubicBezTo>
                  <a:pt x="671" y="351"/>
                  <a:pt x="676" y="347"/>
                  <a:pt x="680" y="344"/>
                </a:cubicBezTo>
                <a:cubicBezTo>
                  <a:pt x="684" y="341"/>
                  <a:pt x="687" y="339"/>
                  <a:pt x="690" y="338"/>
                </a:cubicBezTo>
                <a:cubicBezTo>
                  <a:pt x="693" y="338"/>
                  <a:pt x="696" y="338"/>
                  <a:pt x="698" y="339"/>
                </a:cubicBezTo>
                <a:cubicBezTo>
                  <a:pt x="700" y="341"/>
                  <a:pt x="702" y="343"/>
                  <a:pt x="703" y="346"/>
                </a:cubicBezTo>
                <a:lnTo>
                  <a:pt x="928" y="818"/>
                </a:lnTo>
                <a:close/>
                <a:moveTo>
                  <a:pt x="1178" y="419"/>
                </a:moveTo>
                <a:cubicBezTo>
                  <a:pt x="1181" y="423"/>
                  <a:pt x="1185" y="427"/>
                  <a:pt x="1187" y="430"/>
                </a:cubicBezTo>
                <a:cubicBezTo>
                  <a:pt x="1189" y="433"/>
                  <a:pt x="1191" y="435"/>
                  <a:pt x="1191" y="438"/>
                </a:cubicBezTo>
                <a:cubicBezTo>
                  <a:pt x="1192" y="440"/>
                  <a:pt x="1193" y="442"/>
                  <a:pt x="1192" y="444"/>
                </a:cubicBezTo>
                <a:cubicBezTo>
                  <a:pt x="1192" y="445"/>
                  <a:pt x="1191" y="447"/>
                  <a:pt x="1190" y="448"/>
                </a:cubicBezTo>
                <a:lnTo>
                  <a:pt x="1042" y="596"/>
                </a:lnTo>
                <a:cubicBezTo>
                  <a:pt x="1041" y="597"/>
                  <a:pt x="1040" y="598"/>
                  <a:pt x="1038" y="598"/>
                </a:cubicBezTo>
                <a:cubicBezTo>
                  <a:pt x="1036" y="598"/>
                  <a:pt x="1034" y="598"/>
                  <a:pt x="1032" y="597"/>
                </a:cubicBezTo>
                <a:cubicBezTo>
                  <a:pt x="1030" y="596"/>
                  <a:pt x="1027" y="595"/>
                  <a:pt x="1024" y="593"/>
                </a:cubicBezTo>
                <a:cubicBezTo>
                  <a:pt x="1021" y="590"/>
                  <a:pt x="1017" y="587"/>
                  <a:pt x="1013" y="583"/>
                </a:cubicBezTo>
                <a:cubicBezTo>
                  <a:pt x="1009" y="579"/>
                  <a:pt x="1006" y="576"/>
                  <a:pt x="1004" y="573"/>
                </a:cubicBezTo>
                <a:cubicBezTo>
                  <a:pt x="1001" y="570"/>
                  <a:pt x="1000" y="567"/>
                  <a:pt x="999" y="565"/>
                </a:cubicBezTo>
                <a:cubicBezTo>
                  <a:pt x="998" y="562"/>
                  <a:pt x="998" y="560"/>
                  <a:pt x="998" y="558"/>
                </a:cubicBezTo>
                <a:cubicBezTo>
                  <a:pt x="998" y="557"/>
                  <a:pt x="999" y="555"/>
                  <a:pt x="1000" y="554"/>
                </a:cubicBezTo>
                <a:lnTo>
                  <a:pt x="1050" y="504"/>
                </a:lnTo>
                <a:lnTo>
                  <a:pt x="876" y="330"/>
                </a:lnTo>
                <a:lnTo>
                  <a:pt x="856" y="397"/>
                </a:lnTo>
                <a:cubicBezTo>
                  <a:pt x="855" y="401"/>
                  <a:pt x="853" y="405"/>
                  <a:pt x="851" y="407"/>
                </a:cubicBezTo>
                <a:cubicBezTo>
                  <a:pt x="850" y="409"/>
                  <a:pt x="848" y="411"/>
                  <a:pt x="845" y="411"/>
                </a:cubicBezTo>
                <a:cubicBezTo>
                  <a:pt x="843" y="411"/>
                  <a:pt x="840" y="409"/>
                  <a:pt x="837" y="407"/>
                </a:cubicBezTo>
                <a:cubicBezTo>
                  <a:pt x="833" y="404"/>
                  <a:pt x="829" y="401"/>
                  <a:pt x="824" y="395"/>
                </a:cubicBezTo>
                <a:cubicBezTo>
                  <a:pt x="821" y="392"/>
                  <a:pt x="818" y="389"/>
                  <a:pt x="816" y="387"/>
                </a:cubicBezTo>
                <a:cubicBezTo>
                  <a:pt x="814" y="385"/>
                  <a:pt x="812" y="382"/>
                  <a:pt x="812" y="380"/>
                </a:cubicBezTo>
                <a:cubicBezTo>
                  <a:pt x="811" y="378"/>
                  <a:pt x="810" y="376"/>
                  <a:pt x="810" y="374"/>
                </a:cubicBezTo>
                <a:cubicBezTo>
                  <a:pt x="810" y="372"/>
                  <a:pt x="810" y="370"/>
                  <a:pt x="811" y="367"/>
                </a:cubicBezTo>
                <a:lnTo>
                  <a:pt x="831" y="272"/>
                </a:lnTo>
                <a:cubicBezTo>
                  <a:pt x="831" y="271"/>
                  <a:pt x="832" y="270"/>
                  <a:pt x="832" y="269"/>
                </a:cubicBezTo>
                <a:cubicBezTo>
                  <a:pt x="833" y="267"/>
                  <a:pt x="834" y="266"/>
                  <a:pt x="836" y="264"/>
                </a:cubicBezTo>
                <a:cubicBezTo>
                  <a:pt x="837" y="262"/>
                  <a:pt x="839" y="260"/>
                  <a:pt x="842" y="257"/>
                </a:cubicBezTo>
                <a:cubicBezTo>
                  <a:pt x="844" y="254"/>
                  <a:pt x="848" y="250"/>
                  <a:pt x="852" y="246"/>
                </a:cubicBezTo>
                <a:cubicBezTo>
                  <a:pt x="857" y="241"/>
                  <a:pt x="862" y="237"/>
                  <a:pt x="865" y="234"/>
                </a:cubicBezTo>
                <a:cubicBezTo>
                  <a:pt x="869" y="231"/>
                  <a:pt x="871" y="229"/>
                  <a:pt x="874" y="227"/>
                </a:cubicBezTo>
                <a:cubicBezTo>
                  <a:pt x="876" y="226"/>
                  <a:pt x="877" y="226"/>
                  <a:pt x="879" y="226"/>
                </a:cubicBezTo>
                <a:cubicBezTo>
                  <a:pt x="880" y="226"/>
                  <a:pt x="882" y="227"/>
                  <a:pt x="883" y="228"/>
                </a:cubicBezTo>
                <a:lnTo>
                  <a:pt x="1104" y="450"/>
                </a:lnTo>
                <a:lnTo>
                  <a:pt x="1148" y="406"/>
                </a:lnTo>
                <a:cubicBezTo>
                  <a:pt x="1149" y="405"/>
                  <a:pt x="1151" y="404"/>
                  <a:pt x="1153" y="404"/>
                </a:cubicBezTo>
                <a:cubicBezTo>
                  <a:pt x="1154" y="404"/>
                  <a:pt x="1156" y="404"/>
                  <a:pt x="1159" y="405"/>
                </a:cubicBezTo>
                <a:cubicBezTo>
                  <a:pt x="1161" y="406"/>
                  <a:pt x="1164" y="407"/>
                  <a:pt x="1167" y="410"/>
                </a:cubicBezTo>
                <a:cubicBezTo>
                  <a:pt x="1170" y="412"/>
                  <a:pt x="1174" y="415"/>
                  <a:pt x="1178" y="419"/>
                </a:cubicBezTo>
                <a:close/>
                <a:moveTo>
                  <a:pt x="1336" y="145"/>
                </a:moveTo>
                <a:cubicBezTo>
                  <a:pt x="1349" y="159"/>
                  <a:pt x="1359" y="173"/>
                  <a:pt x="1364" y="188"/>
                </a:cubicBezTo>
                <a:cubicBezTo>
                  <a:pt x="1369" y="204"/>
                  <a:pt x="1371" y="220"/>
                  <a:pt x="1369" y="236"/>
                </a:cubicBezTo>
                <a:cubicBezTo>
                  <a:pt x="1367" y="252"/>
                  <a:pt x="1361" y="268"/>
                  <a:pt x="1352" y="285"/>
                </a:cubicBezTo>
                <a:cubicBezTo>
                  <a:pt x="1343" y="301"/>
                  <a:pt x="1331" y="317"/>
                  <a:pt x="1316" y="332"/>
                </a:cubicBezTo>
                <a:cubicBezTo>
                  <a:pt x="1307" y="341"/>
                  <a:pt x="1298" y="349"/>
                  <a:pt x="1288" y="356"/>
                </a:cubicBezTo>
                <a:cubicBezTo>
                  <a:pt x="1279" y="362"/>
                  <a:pt x="1270" y="368"/>
                  <a:pt x="1262" y="372"/>
                </a:cubicBezTo>
                <a:cubicBezTo>
                  <a:pt x="1254" y="376"/>
                  <a:pt x="1247" y="379"/>
                  <a:pt x="1241" y="381"/>
                </a:cubicBezTo>
                <a:cubicBezTo>
                  <a:pt x="1235" y="383"/>
                  <a:pt x="1231" y="384"/>
                  <a:pt x="1228" y="384"/>
                </a:cubicBezTo>
                <a:cubicBezTo>
                  <a:pt x="1226" y="384"/>
                  <a:pt x="1224" y="384"/>
                  <a:pt x="1222" y="383"/>
                </a:cubicBezTo>
                <a:cubicBezTo>
                  <a:pt x="1220" y="383"/>
                  <a:pt x="1218" y="381"/>
                  <a:pt x="1215" y="380"/>
                </a:cubicBezTo>
                <a:cubicBezTo>
                  <a:pt x="1213" y="379"/>
                  <a:pt x="1210" y="377"/>
                  <a:pt x="1207" y="374"/>
                </a:cubicBezTo>
                <a:cubicBezTo>
                  <a:pt x="1204" y="371"/>
                  <a:pt x="1201" y="368"/>
                  <a:pt x="1197" y="364"/>
                </a:cubicBezTo>
                <a:cubicBezTo>
                  <a:pt x="1190" y="357"/>
                  <a:pt x="1186" y="352"/>
                  <a:pt x="1184" y="349"/>
                </a:cubicBezTo>
                <a:cubicBezTo>
                  <a:pt x="1183" y="345"/>
                  <a:pt x="1183" y="342"/>
                  <a:pt x="1186" y="340"/>
                </a:cubicBezTo>
                <a:cubicBezTo>
                  <a:pt x="1187" y="339"/>
                  <a:pt x="1190" y="337"/>
                  <a:pt x="1196" y="336"/>
                </a:cubicBezTo>
                <a:cubicBezTo>
                  <a:pt x="1201" y="334"/>
                  <a:pt x="1207" y="332"/>
                  <a:pt x="1214" y="329"/>
                </a:cubicBezTo>
                <a:cubicBezTo>
                  <a:pt x="1222" y="325"/>
                  <a:pt x="1230" y="321"/>
                  <a:pt x="1239" y="316"/>
                </a:cubicBezTo>
                <a:cubicBezTo>
                  <a:pt x="1248" y="311"/>
                  <a:pt x="1257" y="304"/>
                  <a:pt x="1266" y="295"/>
                </a:cubicBezTo>
                <a:cubicBezTo>
                  <a:pt x="1273" y="287"/>
                  <a:pt x="1279" y="280"/>
                  <a:pt x="1283" y="272"/>
                </a:cubicBezTo>
                <a:cubicBezTo>
                  <a:pt x="1287" y="265"/>
                  <a:pt x="1290" y="257"/>
                  <a:pt x="1290" y="250"/>
                </a:cubicBezTo>
                <a:cubicBezTo>
                  <a:pt x="1291" y="242"/>
                  <a:pt x="1290" y="235"/>
                  <a:pt x="1288" y="229"/>
                </a:cubicBezTo>
                <a:cubicBezTo>
                  <a:pt x="1285" y="222"/>
                  <a:pt x="1281" y="216"/>
                  <a:pt x="1275" y="210"/>
                </a:cubicBezTo>
                <a:cubicBezTo>
                  <a:pt x="1269" y="204"/>
                  <a:pt x="1262" y="200"/>
                  <a:pt x="1255" y="197"/>
                </a:cubicBezTo>
                <a:cubicBezTo>
                  <a:pt x="1247" y="195"/>
                  <a:pt x="1240" y="194"/>
                  <a:pt x="1231" y="195"/>
                </a:cubicBezTo>
                <a:cubicBezTo>
                  <a:pt x="1223" y="197"/>
                  <a:pt x="1214" y="200"/>
                  <a:pt x="1205" y="205"/>
                </a:cubicBezTo>
                <a:cubicBezTo>
                  <a:pt x="1196" y="210"/>
                  <a:pt x="1186" y="218"/>
                  <a:pt x="1177" y="228"/>
                </a:cubicBezTo>
                <a:lnTo>
                  <a:pt x="1153" y="251"/>
                </a:lnTo>
                <a:cubicBezTo>
                  <a:pt x="1152" y="253"/>
                  <a:pt x="1150" y="254"/>
                  <a:pt x="1148" y="255"/>
                </a:cubicBezTo>
                <a:cubicBezTo>
                  <a:pt x="1146" y="256"/>
                  <a:pt x="1144" y="256"/>
                  <a:pt x="1142" y="255"/>
                </a:cubicBezTo>
                <a:cubicBezTo>
                  <a:pt x="1140" y="254"/>
                  <a:pt x="1137" y="253"/>
                  <a:pt x="1134" y="250"/>
                </a:cubicBezTo>
                <a:cubicBezTo>
                  <a:pt x="1131" y="248"/>
                  <a:pt x="1127" y="245"/>
                  <a:pt x="1123" y="240"/>
                </a:cubicBezTo>
                <a:cubicBezTo>
                  <a:pt x="1119" y="236"/>
                  <a:pt x="1116" y="233"/>
                  <a:pt x="1114" y="230"/>
                </a:cubicBezTo>
                <a:cubicBezTo>
                  <a:pt x="1111" y="227"/>
                  <a:pt x="1110" y="225"/>
                  <a:pt x="1109" y="223"/>
                </a:cubicBezTo>
                <a:cubicBezTo>
                  <a:pt x="1109" y="220"/>
                  <a:pt x="1109" y="218"/>
                  <a:pt x="1109" y="217"/>
                </a:cubicBezTo>
                <a:cubicBezTo>
                  <a:pt x="1110" y="215"/>
                  <a:pt x="1111" y="213"/>
                  <a:pt x="1113" y="212"/>
                </a:cubicBezTo>
                <a:lnTo>
                  <a:pt x="1136" y="188"/>
                </a:lnTo>
                <a:cubicBezTo>
                  <a:pt x="1144" y="180"/>
                  <a:pt x="1150" y="172"/>
                  <a:pt x="1155" y="164"/>
                </a:cubicBezTo>
                <a:cubicBezTo>
                  <a:pt x="1159" y="156"/>
                  <a:pt x="1162" y="148"/>
                  <a:pt x="1162" y="140"/>
                </a:cubicBezTo>
                <a:cubicBezTo>
                  <a:pt x="1163" y="133"/>
                  <a:pt x="1162" y="125"/>
                  <a:pt x="1160" y="118"/>
                </a:cubicBezTo>
                <a:cubicBezTo>
                  <a:pt x="1157" y="111"/>
                  <a:pt x="1153" y="105"/>
                  <a:pt x="1147" y="99"/>
                </a:cubicBezTo>
                <a:cubicBezTo>
                  <a:pt x="1142" y="94"/>
                  <a:pt x="1137" y="91"/>
                  <a:pt x="1131" y="88"/>
                </a:cubicBezTo>
                <a:cubicBezTo>
                  <a:pt x="1126" y="86"/>
                  <a:pt x="1120" y="84"/>
                  <a:pt x="1114" y="84"/>
                </a:cubicBezTo>
                <a:cubicBezTo>
                  <a:pt x="1108" y="84"/>
                  <a:pt x="1102" y="86"/>
                  <a:pt x="1096" y="89"/>
                </a:cubicBezTo>
                <a:cubicBezTo>
                  <a:pt x="1089" y="92"/>
                  <a:pt x="1083" y="96"/>
                  <a:pt x="1076" y="103"/>
                </a:cubicBezTo>
                <a:cubicBezTo>
                  <a:pt x="1069" y="110"/>
                  <a:pt x="1064" y="118"/>
                  <a:pt x="1059" y="126"/>
                </a:cubicBezTo>
                <a:cubicBezTo>
                  <a:pt x="1055" y="135"/>
                  <a:pt x="1052" y="143"/>
                  <a:pt x="1049" y="150"/>
                </a:cubicBezTo>
                <a:cubicBezTo>
                  <a:pt x="1047" y="158"/>
                  <a:pt x="1045" y="165"/>
                  <a:pt x="1044" y="170"/>
                </a:cubicBezTo>
                <a:cubicBezTo>
                  <a:pt x="1042" y="176"/>
                  <a:pt x="1041" y="180"/>
                  <a:pt x="1039" y="181"/>
                </a:cubicBezTo>
                <a:cubicBezTo>
                  <a:pt x="1038" y="183"/>
                  <a:pt x="1037" y="183"/>
                  <a:pt x="1036" y="184"/>
                </a:cubicBezTo>
                <a:cubicBezTo>
                  <a:pt x="1034" y="184"/>
                  <a:pt x="1033" y="184"/>
                  <a:pt x="1031" y="183"/>
                </a:cubicBezTo>
                <a:cubicBezTo>
                  <a:pt x="1029" y="182"/>
                  <a:pt x="1026" y="180"/>
                  <a:pt x="1023" y="178"/>
                </a:cubicBezTo>
                <a:cubicBezTo>
                  <a:pt x="1020" y="176"/>
                  <a:pt x="1017" y="172"/>
                  <a:pt x="1013" y="168"/>
                </a:cubicBezTo>
                <a:cubicBezTo>
                  <a:pt x="1009" y="165"/>
                  <a:pt x="1007" y="162"/>
                  <a:pt x="1004" y="160"/>
                </a:cubicBezTo>
                <a:cubicBezTo>
                  <a:pt x="1002" y="157"/>
                  <a:pt x="1001" y="155"/>
                  <a:pt x="1000" y="153"/>
                </a:cubicBezTo>
                <a:cubicBezTo>
                  <a:pt x="998" y="151"/>
                  <a:pt x="998" y="149"/>
                  <a:pt x="997" y="148"/>
                </a:cubicBezTo>
                <a:cubicBezTo>
                  <a:pt x="997" y="146"/>
                  <a:pt x="996" y="144"/>
                  <a:pt x="997" y="141"/>
                </a:cubicBezTo>
                <a:cubicBezTo>
                  <a:pt x="997" y="138"/>
                  <a:pt x="997" y="133"/>
                  <a:pt x="999" y="127"/>
                </a:cubicBezTo>
                <a:cubicBezTo>
                  <a:pt x="1001" y="120"/>
                  <a:pt x="1004" y="112"/>
                  <a:pt x="1008" y="103"/>
                </a:cubicBezTo>
                <a:cubicBezTo>
                  <a:pt x="1012" y="94"/>
                  <a:pt x="1017" y="84"/>
                  <a:pt x="1024" y="74"/>
                </a:cubicBezTo>
                <a:cubicBezTo>
                  <a:pt x="1031" y="64"/>
                  <a:pt x="1039" y="54"/>
                  <a:pt x="1049" y="44"/>
                </a:cubicBezTo>
                <a:cubicBezTo>
                  <a:pt x="1062" y="31"/>
                  <a:pt x="1075" y="21"/>
                  <a:pt x="1088" y="14"/>
                </a:cubicBezTo>
                <a:cubicBezTo>
                  <a:pt x="1101" y="7"/>
                  <a:pt x="1114" y="3"/>
                  <a:pt x="1126" y="2"/>
                </a:cubicBezTo>
                <a:cubicBezTo>
                  <a:pt x="1139" y="0"/>
                  <a:pt x="1151" y="2"/>
                  <a:pt x="1163" y="7"/>
                </a:cubicBezTo>
                <a:cubicBezTo>
                  <a:pt x="1175" y="12"/>
                  <a:pt x="1186" y="20"/>
                  <a:pt x="1197" y="30"/>
                </a:cubicBezTo>
                <a:cubicBezTo>
                  <a:pt x="1205" y="38"/>
                  <a:pt x="1211" y="47"/>
                  <a:pt x="1216" y="56"/>
                </a:cubicBezTo>
                <a:cubicBezTo>
                  <a:pt x="1221" y="65"/>
                  <a:pt x="1224" y="75"/>
                  <a:pt x="1226" y="84"/>
                </a:cubicBezTo>
                <a:cubicBezTo>
                  <a:pt x="1228" y="94"/>
                  <a:pt x="1227" y="103"/>
                  <a:pt x="1225" y="113"/>
                </a:cubicBezTo>
                <a:cubicBezTo>
                  <a:pt x="1223" y="123"/>
                  <a:pt x="1219" y="133"/>
                  <a:pt x="1213" y="143"/>
                </a:cubicBezTo>
                <a:lnTo>
                  <a:pt x="1214" y="143"/>
                </a:lnTo>
                <a:cubicBezTo>
                  <a:pt x="1224" y="135"/>
                  <a:pt x="1235" y="129"/>
                  <a:pt x="1246" y="125"/>
                </a:cubicBezTo>
                <a:cubicBezTo>
                  <a:pt x="1257" y="121"/>
                  <a:pt x="1268" y="120"/>
                  <a:pt x="1279" y="120"/>
                </a:cubicBezTo>
                <a:cubicBezTo>
                  <a:pt x="1289" y="120"/>
                  <a:pt x="1300" y="123"/>
                  <a:pt x="1309" y="127"/>
                </a:cubicBezTo>
                <a:cubicBezTo>
                  <a:pt x="1319" y="131"/>
                  <a:pt x="1328" y="137"/>
                  <a:pt x="1336" y="145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6" name="Freeform 95">
            <a:extLst>
              <a:ext uri="{FF2B5EF4-FFF2-40B4-BE49-F238E27FC236}">
                <a16:creationId xmlns:a16="http://schemas.microsoft.com/office/drawing/2014/main" id="{19C35A80-B19B-DDCF-B1D7-924B076C0DD0}"/>
              </a:ext>
            </a:extLst>
          </p:cNvPr>
          <p:cNvSpPr>
            <a:spLocks noEditPoints="1"/>
          </p:cNvSpPr>
          <p:nvPr/>
        </p:nvSpPr>
        <p:spPr bwMode="auto">
          <a:xfrm>
            <a:off x="3318719" y="4565649"/>
            <a:ext cx="492868" cy="383351"/>
          </a:xfrm>
          <a:custGeom>
            <a:avLst/>
            <a:gdLst>
              <a:gd name="T0" fmla="*/ 220 w 1637"/>
              <a:gd name="T1" fmla="*/ 1246 h 1613"/>
              <a:gd name="T2" fmla="*/ 339 w 1637"/>
              <a:gd name="T3" fmla="*/ 1565 h 1613"/>
              <a:gd name="T4" fmla="*/ 288 w 1637"/>
              <a:gd name="T5" fmla="*/ 1613 h 1613"/>
              <a:gd name="T6" fmla="*/ 49 w 1637"/>
              <a:gd name="T7" fmla="*/ 1413 h 1613"/>
              <a:gd name="T8" fmla="*/ 1 w 1637"/>
              <a:gd name="T9" fmla="*/ 1378 h 1613"/>
              <a:gd name="T10" fmla="*/ 168 w 1637"/>
              <a:gd name="T11" fmla="*/ 1201 h 1613"/>
              <a:gd name="T12" fmla="*/ 566 w 1637"/>
              <a:gd name="T13" fmla="*/ 1446 h 1613"/>
              <a:gd name="T14" fmla="*/ 549 w 1637"/>
              <a:gd name="T15" fmla="*/ 1481 h 1613"/>
              <a:gd name="T16" fmla="*/ 511 w 1637"/>
              <a:gd name="T17" fmla="*/ 1492 h 1613"/>
              <a:gd name="T18" fmla="*/ 292 w 1637"/>
              <a:gd name="T19" fmla="*/ 997 h 1613"/>
              <a:gd name="T20" fmla="*/ 336 w 1637"/>
              <a:gd name="T21" fmla="*/ 967 h 1613"/>
              <a:gd name="T22" fmla="*/ 826 w 1637"/>
              <a:gd name="T23" fmla="*/ 1054 h 1613"/>
              <a:gd name="T24" fmla="*/ 676 w 1637"/>
              <a:gd name="T25" fmla="*/ 1228 h 1613"/>
              <a:gd name="T26" fmla="*/ 636 w 1637"/>
              <a:gd name="T27" fmla="*/ 1222 h 1613"/>
              <a:gd name="T28" fmla="*/ 614 w 1637"/>
              <a:gd name="T29" fmla="*/ 1173 h 1613"/>
              <a:gd name="T30" fmla="*/ 587 w 1637"/>
              <a:gd name="T31" fmla="*/ 968 h 1613"/>
              <a:gd name="T32" fmla="*/ 523 w 1637"/>
              <a:gd name="T33" fmla="*/ 939 h 1613"/>
              <a:gd name="T34" fmla="*/ 472 w 1637"/>
              <a:gd name="T35" fmla="*/ 1019 h 1613"/>
              <a:gd name="T36" fmla="*/ 448 w 1637"/>
              <a:gd name="T37" fmla="*/ 1023 h 1613"/>
              <a:gd name="T38" fmla="*/ 421 w 1637"/>
              <a:gd name="T39" fmla="*/ 991 h 1613"/>
              <a:gd name="T40" fmla="*/ 449 w 1637"/>
              <a:gd name="T41" fmla="*/ 914 h 1613"/>
              <a:gd name="T42" fmla="*/ 593 w 1637"/>
              <a:gd name="T43" fmla="*/ 851 h 1613"/>
              <a:gd name="T44" fmla="*/ 676 w 1637"/>
              <a:gd name="T45" fmla="*/ 994 h 1613"/>
              <a:gd name="T46" fmla="*/ 790 w 1637"/>
              <a:gd name="T47" fmla="*/ 1028 h 1613"/>
              <a:gd name="T48" fmla="*/ 985 w 1637"/>
              <a:gd name="T49" fmla="*/ 765 h 1613"/>
              <a:gd name="T50" fmla="*/ 1023 w 1637"/>
              <a:gd name="T51" fmla="*/ 867 h 1613"/>
              <a:gd name="T52" fmla="*/ 1005 w 1637"/>
              <a:gd name="T53" fmla="*/ 902 h 1613"/>
              <a:gd name="T54" fmla="*/ 971 w 1637"/>
              <a:gd name="T55" fmla="*/ 919 h 1613"/>
              <a:gd name="T56" fmla="*/ 807 w 1637"/>
              <a:gd name="T57" fmla="*/ 978 h 1613"/>
              <a:gd name="T58" fmla="*/ 764 w 1637"/>
              <a:gd name="T59" fmla="*/ 939 h 1613"/>
              <a:gd name="T60" fmla="*/ 692 w 1637"/>
              <a:gd name="T61" fmla="*/ 682 h 1613"/>
              <a:gd name="T62" fmla="*/ 741 w 1637"/>
              <a:gd name="T63" fmla="*/ 626 h 1613"/>
              <a:gd name="T64" fmla="*/ 931 w 1637"/>
              <a:gd name="T65" fmla="*/ 775 h 1613"/>
              <a:gd name="T66" fmla="*/ 755 w 1637"/>
              <a:gd name="T67" fmla="*/ 704 h 1613"/>
              <a:gd name="T68" fmla="*/ 755 w 1637"/>
              <a:gd name="T69" fmla="*/ 704 h 1613"/>
              <a:gd name="T70" fmla="*/ 1170 w 1637"/>
              <a:gd name="T71" fmla="*/ 858 h 1613"/>
              <a:gd name="T72" fmla="*/ 1127 w 1637"/>
              <a:gd name="T73" fmla="*/ 888 h 1613"/>
              <a:gd name="T74" fmla="*/ 897 w 1637"/>
              <a:gd name="T75" fmla="*/ 395 h 1613"/>
              <a:gd name="T76" fmla="*/ 939 w 1637"/>
              <a:gd name="T77" fmla="*/ 355 h 1613"/>
              <a:gd name="T78" fmla="*/ 1427 w 1637"/>
              <a:gd name="T79" fmla="*/ 436 h 1613"/>
              <a:gd name="T80" fmla="*/ 1439 w 1637"/>
              <a:gd name="T81" fmla="*/ 465 h 1613"/>
              <a:gd name="T82" fmla="*/ 1273 w 1637"/>
              <a:gd name="T83" fmla="*/ 610 h 1613"/>
              <a:gd name="T84" fmla="*/ 1247 w 1637"/>
              <a:gd name="T85" fmla="*/ 575 h 1613"/>
              <a:gd name="T86" fmla="*/ 1105 w 1637"/>
              <a:gd name="T87" fmla="*/ 414 h 1613"/>
              <a:gd name="T88" fmla="*/ 1073 w 1637"/>
              <a:gd name="T89" fmla="*/ 412 h 1613"/>
              <a:gd name="T90" fmla="*/ 1060 w 1637"/>
              <a:gd name="T91" fmla="*/ 384 h 1613"/>
              <a:gd name="T92" fmla="*/ 1091 w 1637"/>
              <a:gd name="T93" fmla="*/ 274 h 1613"/>
              <a:gd name="T94" fmla="*/ 1128 w 1637"/>
              <a:gd name="T95" fmla="*/ 243 h 1613"/>
              <a:gd name="T96" fmla="*/ 1402 w 1637"/>
              <a:gd name="T97" fmla="*/ 421 h 1613"/>
              <a:gd name="T98" fmla="*/ 1596 w 1637"/>
              <a:gd name="T99" fmla="*/ 154 h 1613"/>
              <a:gd name="T100" fmla="*/ 1634 w 1637"/>
              <a:gd name="T101" fmla="*/ 256 h 1613"/>
              <a:gd name="T102" fmla="*/ 1616 w 1637"/>
              <a:gd name="T103" fmla="*/ 291 h 1613"/>
              <a:gd name="T104" fmla="*/ 1582 w 1637"/>
              <a:gd name="T105" fmla="*/ 308 h 1613"/>
              <a:gd name="T106" fmla="*/ 1418 w 1637"/>
              <a:gd name="T107" fmla="*/ 367 h 1613"/>
              <a:gd name="T108" fmla="*/ 1375 w 1637"/>
              <a:gd name="T109" fmla="*/ 328 h 1613"/>
              <a:gd name="T110" fmla="*/ 1303 w 1637"/>
              <a:gd name="T111" fmla="*/ 71 h 1613"/>
              <a:gd name="T112" fmla="*/ 1352 w 1637"/>
              <a:gd name="T113" fmla="*/ 15 h 1613"/>
              <a:gd name="T114" fmla="*/ 1542 w 1637"/>
              <a:gd name="T115" fmla="*/ 164 h 1613"/>
              <a:gd name="T116" fmla="*/ 1366 w 1637"/>
              <a:gd name="T117" fmla="*/ 93 h 1613"/>
              <a:gd name="T118" fmla="*/ 1366 w 1637"/>
              <a:gd name="T119" fmla="*/ 93 h 1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7" h="1613">
                <a:moveTo>
                  <a:pt x="198" y="1216"/>
                </a:moveTo>
                <a:cubicBezTo>
                  <a:pt x="202" y="1220"/>
                  <a:pt x="205" y="1224"/>
                  <a:pt x="208" y="1227"/>
                </a:cubicBezTo>
                <a:cubicBezTo>
                  <a:pt x="210" y="1231"/>
                  <a:pt x="213" y="1234"/>
                  <a:pt x="215" y="1237"/>
                </a:cubicBezTo>
                <a:cubicBezTo>
                  <a:pt x="217" y="1240"/>
                  <a:pt x="219" y="1243"/>
                  <a:pt x="220" y="1246"/>
                </a:cubicBezTo>
                <a:cubicBezTo>
                  <a:pt x="222" y="1249"/>
                  <a:pt x="223" y="1252"/>
                  <a:pt x="225" y="1256"/>
                </a:cubicBezTo>
                <a:lnTo>
                  <a:pt x="341" y="1549"/>
                </a:lnTo>
                <a:cubicBezTo>
                  <a:pt x="342" y="1552"/>
                  <a:pt x="342" y="1554"/>
                  <a:pt x="342" y="1556"/>
                </a:cubicBezTo>
                <a:cubicBezTo>
                  <a:pt x="342" y="1559"/>
                  <a:pt x="341" y="1562"/>
                  <a:pt x="339" y="1565"/>
                </a:cubicBezTo>
                <a:cubicBezTo>
                  <a:pt x="337" y="1568"/>
                  <a:pt x="335" y="1571"/>
                  <a:pt x="331" y="1575"/>
                </a:cubicBezTo>
                <a:cubicBezTo>
                  <a:pt x="328" y="1579"/>
                  <a:pt x="323" y="1583"/>
                  <a:pt x="318" y="1589"/>
                </a:cubicBezTo>
                <a:cubicBezTo>
                  <a:pt x="311" y="1596"/>
                  <a:pt x="305" y="1602"/>
                  <a:pt x="300" y="1605"/>
                </a:cubicBezTo>
                <a:cubicBezTo>
                  <a:pt x="295" y="1609"/>
                  <a:pt x="291" y="1612"/>
                  <a:pt x="288" y="1613"/>
                </a:cubicBezTo>
                <a:cubicBezTo>
                  <a:pt x="285" y="1613"/>
                  <a:pt x="283" y="1613"/>
                  <a:pt x="281" y="1612"/>
                </a:cubicBezTo>
                <a:cubicBezTo>
                  <a:pt x="279" y="1610"/>
                  <a:pt x="278" y="1608"/>
                  <a:pt x="277" y="1604"/>
                </a:cubicBezTo>
                <a:lnTo>
                  <a:pt x="162" y="1300"/>
                </a:lnTo>
                <a:lnTo>
                  <a:pt x="49" y="1413"/>
                </a:lnTo>
                <a:cubicBezTo>
                  <a:pt x="47" y="1416"/>
                  <a:pt x="42" y="1416"/>
                  <a:pt x="37" y="1414"/>
                </a:cubicBezTo>
                <a:cubicBezTo>
                  <a:pt x="32" y="1412"/>
                  <a:pt x="25" y="1406"/>
                  <a:pt x="17" y="1398"/>
                </a:cubicBezTo>
                <a:cubicBezTo>
                  <a:pt x="13" y="1394"/>
                  <a:pt x="9" y="1390"/>
                  <a:pt x="7" y="1387"/>
                </a:cubicBezTo>
                <a:cubicBezTo>
                  <a:pt x="4" y="1383"/>
                  <a:pt x="2" y="1380"/>
                  <a:pt x="1" y="1378"/>
                </a:cubicBezTo>
                <a:cubicBezTo>
                  <a:pt x="0" y="1375"/>
                  <a:pt x="0" y="1373"/>
                  <a:pt x="0" y="1371"/>
                </a:cubicBezTo>
                <a:cubicBezTo>
                  <a:pt x="0" y="1369"/>
                  <a:pt x="1" y="1367"/>
                  <a:pt x="2" y="1366"/>
                </a:cubicBezTo>
                <a:lnTo>
                  <a:pt x="162" y="1206"/>
                </a:lnTo>
                <a:cubicBezTo>
                  <a:pt x="164" y="1204"/>
                  <a:pt x="166" y="1202"/>
                  <a:pt x="168" y="1201"/>
                </a:cubicBezTo>
                <a:cubicBezTo>
                  <a:pt x="171" y="1200"/>
                  <a:pt x="173" y="1200"/>
                  <a:pt x="176" y="1200"/>
                </a:cubicBezTo>
                <a:cubicBezTo>
                  <a:pt x="178" y="1201"/>
                  <a:pt x="181" y="1203"/>
                  <a:pt x="185" y="1205"/>
                </a:cubicBezTo>
                <a:cubicBezTo>
                  <a:pt x="188" y="1208"/>
                  <a:pt x="193" y="1211"/>
                  <a:pt x="198" y="1216"/>
                </a:cubicBezTo>
                <a:close/>
                <a:moveTo>
                  <a:pt x="566" y="1446"/>
                </a:moveTo>
                <a:cubicBezTo>
                  <a:pt x="567" y="1448"/>
                  <a:pt x="567" y="1451"/>
                  <a:pt x="567" y="1453"/>
                </a:cubicBezTo>
                <a:cubicBezTo>
                  <a:pt x="567" y="1455"/>
                  <a:pt x="567" y="1458"/>
                  <a:pt x="565" y="1460"/>
                </a:cubicBezTo>
                <a:cubicBezTo>
                  <a:pt x="564" y="1463"/>
                  <a:pt x="562" y="1466"/>
                  <a:pt x="559" y="1469"/>
                </a:cubicBezTo>
                <a:cubicBezTo>
                  <a:pt x="557" y="1473"/>
                  <a:pt x="553" y="1476"/>
                  <a:pt x="549" y="1481"/>
                </a:cubicBezTo>
                <a:cubicBezTo>
                  <a:pt x="543" y="1487"/>
                  <a:pt x="538" y="1491"/>
                  <a:pt x="534" y="1494"/>
                </a:cubicBezTo>
                <a:cubicBezTo>
                  <a:pt x="530" y="1497"/>
                  <a:pt x="526" y="1499"/>
                  <a:pt x="523" y="1500"/>
                </a:cubicBezTo>
                <a:cubicBezTo>
                  <a:pt x="520" y="1501"/>
                  <a:pt x="518" y="1500"/>
                  <a:pt x="516" y="1499"/>
                </a:cubicBezTo>
                <a:cubicBezTo>
                  <a:pt x="514" y="1497"/>
                  <a:pt x="512" y="1495"/>
                  <a:pt x="511" y="1492"/>
                </a:cubicBezTo>
                <a:lnTo>
                  <a:pt x="287" y="1020"/>
                </a:lnTo>
                <a:cubicBezTo>
                  <a:pt x="285" y="1018"/>
                  <a:pt x="285" y="1015"/>
                  <a:pt x="285" y="1013"/>
                </a:cubicBezTo>
                <a:cubicBezTo>
                  <a:pt x="285" y="1011"/>
                  <a:pt x="285" y="1008"/>
                  <a:pt x="286" y="1006"/>
                </a:cubicBezTo>
                <a:cubicBezTo>
                  <a:pt x="288" y="1003"/>
                  <a:pt x="290" y="1000"/>
                  <a:pt x="292" y="997"/>
                </a:cubicBezTo>
                <a:cubicBezTo>
                  <a:pt x="295" y="993"/>
                  <a:pt x="299" y="989"/>
                  <a:pt x="303" y="985"/>
                </a:cubicBezTo>
                <a:cubicBezTo>
                  <a:pt x="309" y="979"/>
                  <a:pt x="314" y="975"/>
                  <a:pt x="318" y="972"/>
                </a:cubicBezTo>
                <a:cubicBezTo>
                  <a:pt x="322" y="969"/>
                  <a:pt x="326" y="967"/>
                  <a:pt x="328" y="966"/>
                </a:cubicBezTo>
                <a:cubicBezTo>
                  <a:pt x="331" y="966"/>
                  <a:pt x="334" y="966"/>
                  <a:pt x="336" y="967"/>
                </a:cubicBezTo>
                <a:cubicBezTo>
                  <a:pt x="338" y="969"/>
                  <a:pt x="340" y="971"/>
                  <a:pt x="341" y="974"/>
                </a:cubicBezTo>
                <a:lnTo>
                  <a:pt x="566" y="1446"/>
                </a:lnTo>
                <a:close/>
                <a:moveTo>
                  <a:pt x="817" y="1043"/>
                </a:moveTo>
                <a:cubicBezTo>
                  <a:pt x="821" y="1047"/>
                  <a:pt x="824" y="1051"/>
                  <a:pt x="826" y="1054"/>
                </a:cubicBezTo>
                <a:cubicBezTo>
                  <a:pt x="829" y="1057"/>
                  <a:pt x="831" y="1060"/>
                  <a:pt x="832" y="1062"/>
                </a:cubicBezTo>
                <a:cubicBezTo>
                  <a:pt x="833" y="1065"/>
                  <a:pt x="833" y="1067"/>
                  <a:pt x="833" y="1069"/>
                </a:cubicBezTo>
                <a:cubicBezTo>
                  <a:pt x="833" y="1071"/>
                  <a:pt x="832" y="1072"/>
                  <a:pt x="830" y="1074"/>
                </a:cubicBezTo>
                <a:lnTo>
                  <a:pt x="676" y="1228"/>
                </a:lnTo>
                <a:cubicBezTo>
                  <a:pt x="673" y="1231"/>
                  <a:pt x="670" y="1233"/>
                  <a:pt x="668" y="1235"/>
                </a:cubicBezTo>
                <a:cubicBezTo>
                  <a:pt x="665" y="1237"/>
                  <a:pt x="662" y="1237"/>
                  <a:pt x="659" y="1237"/>
                </a:cubicBezTo>
                <a:cubicBezTo>
                  <a:pt x="656" y="1237"/>
                  <a:pt x="653" y="1236"/>
                  <a:pt x="649" y="1233"/>
                </a:cubicBezTo>
                <a:cubicBezTo>
                  <a:pt x="645" y="1231"/>
                  <a:pt x="641" y="1227"/>
                  <a:pt x="636" y="1222"/>
                </a:cubicBezTo>
                <a:cubicBezTo>
                  <a:pt x="632" y="1218"/>
                  <a:pt x="628" y="1214"/>
                  <a:pt x="625" y="1210"/>
                </a:cubicBezTo>
                <a:cubicBezTo>
                  <a:pt x="622" y="1206"/>
                  <a:pt x="620" y="1203"/>
                  <a:pt x="619" y="1199"/>
                </a:cubicBezTo>
                <a:cubicBezTo>
                  <a:pt x="617" y="1195"/>
                  <a:pt x="616" y="1191"/>
                  <a:pt x="616" y="1187"/>
                </a:cubicBezTo>
                <a:cubicBezTo>
                  <a:pt x="615" y="1183"/>
                  <a:pt x="614" y="1178"/>
                  <a:pt x="614" y="1173"/>
                </a:cubicBezTo>
                <a:lnTo>
                  <a:pt x="611" y="1077"/>
                </a:lnTo>
                <a:cubicBezTo>
                  <a:pt x="611" y="1058"/>
                  <a:pt x="609" y="1041"/>
                  <a:pt x="607" y="1028"/>
                </a:cubicBezTo>
                <a:cubicBezTo>
                  <a:pt x="605" y="1014"/>
                  <a:pt x="602" y="1002"/>
                  <a:pt x="598" y="993"/>
                </a:cubicBezTo>
                <a:cubicBezTo>
                  <a:pt x="595" y="983"/>
                  <a:pt x="591" y="975"/>
                  <a:pt x="587" y="968"/>
                </a:cubicBezTo>
                <a:cubicBezTo>
                  <a:pt x="582" y="961"/>
                  <a:pt x="578" y="956"/>
                  <a:pt x="573" y="951"/>
                </a:cubicBezTo>
                <a:cubicBezTo>
                  <a:pt x="568" y="946"/>
                  <a:pt x="563" y="942"/>
                  <a:pt x="558" y="940"/>
                </a:cubicBezTo>
                <a:cubicBezTo>
                  <a:pt x="552" y="937"/>
                  <a:pt x="547" y="936"/>
                  <a:pt x="541" y="936"/>
                </a:cubicBezTo>
                <a:cubicBezTo>
                  <a:pt x="535" y="935"/>
                  <a:pt x="529" y="937"/>
                  <a:pt x="523" y="939"/>
                </a:cubicBezTo>
                <a:cubicBezTo>
                  <a:pt x="517" y="942"/>
                  <a:pt x="511" y="946"/>
                  <a:pt x="505" y="952"/>
                </a:cubicBezTo>
                <a:cubicBezTo>
                  <a:pt x="497" y="960"/>
                  <a:pt x="491" y="968"/>
                  <a:pt x="487" y="976"/>
                </a:cubicBezTo>
                <a:cubicBezTo>
                  <a:pt x="482" y="985"/>
                  <a:pt x="479" y="993"/>
                  <a:pt x="477" y="1000"/>
                </a:cubicBezTo>
                <a:cubicBezTo>
                  <a:pt x="475" y="1007"/>
                  <a:pt x="473" y="1013"/>
                  <a:pt x="472" y="1019"/>
                </a:cubicBezTo>
                <a:cubicBezTo>
                  <a:pt x="471" y="1024"/>
                  <a:pt x="470" y="1028"/>
                  <a:pt x="468" y="1029"/>
                </a:cubicBezTo>
                <a:cubicBezTo>
                  <a:pt x="467" y="1031"/>
                  <a:pt x="465" y="1031"/>
                  <a:pt x="463" y="1031"/>
                </a:cubicBezTo>
                <a:cubicBezTo>
                  <a:pt x="462" y="1032"/>
                  <a:pt x="460" y="1031"/>
                  <a:pt x="457" y="1029"/>
                </a:cubicBezTo>
                <a:cubicBezTo>
                  <a:pt x="455" y="1028"/>
                  <a:pt x="452" y="1026"/>
                  <a:pt x="448" y="1023"/>
                </a:cubicBezTo>
                <a:cubicBezTo>
                  <a:pt x="444" y="1020"/>
                  <a:pt x="440" y="1016"/>
                  <a:pt x="435" y="1012"/>
                </a:cubicBezTo>
                <a:cubicBezTo>
                  <a:pt x="432" y="1008"/>
                  <a:pt x="430" y="1006"/>
                  <a:pt x="428" y="1003"/>
                </a:cubicBezTo>
                <a:cubicBezTo>
                  <a:pt x="426" y="1001"/>
                  <a:pt x="424" y="999"/>
                  <a:pt x="423" y="997"/>
                </a:cubicBezTo>
                <a:cubicBezTo>
                  <a:pt x="422" y="995"/>
                  <a:pt x="421" y="993"/>
                  <a:pt x="421" y="991"/>
                </a:cubicBezTo>
                <a:cubicBezTo>
                  <a:pt x="420" y="989"/>
                  <a:pt x="420" y="987"/>
                  <a:pt x="420" y="983"/>
                </a:cubicBezTo>
                <a:cubicBezTo>
                  <a:pt x="420" y="980"/>
                  <a:pt x="421" y="975"/>
                  <a:pt x="423" y="967"/>
                </a:cubicBezTo>
                <a:cubicBezTo>
                  <a:pt x="425" y="960"/>
                  <a:pt x="429" y="952"/>
                  <a:pt x="433" y="943"/>
                </a:cubicBezTo>
                <a:cubicBezTo>
                  <a:pt x="437" y="934"/>
                  <a:pt x="443" y="924"/>
                  <a:pt x="449" y="914"/>
                </a:cubicBezTo>
                <a:cubicBezTo>
                  <a:pt x="456" y="904"/>
                  <a:pt x="463" y="895"/>
                  <a:pt x="472" y="886"/>
                </a:cubicBezTo>
                <a:cubicBezTo>
                  <a:pt x="486" y="872"/>
                  <a:pt x="500" y="862"/>
                  <a:pt x="514" y="855"/>
                </a:cubicBezTo>
                <a:cubicBezTo>
                  <a:pt x="528" y="848"/>
                  <a:pt x="542" y="844"/>
                  <a:pt x="555" y="844"/>
                </a:cubicBezTo>
                <a:cubicBezTo>
                  <a:pt x="568" y="843"/>
                  <a:pt x="581" y="845"/>
                  <a:pt x="593" y="851"/>
                </a:cubicBezTo>
                <a:cubicBezTo>
                  <a:pt x="605" y="856"/>
                  <a:pt x="616" y="864"/>
                  <a:pt x="625" y="873"/>
                </a:cubicBezTo>
                <a:cubicBezTo>
                  <a:pt x="634" y="882"/>
                  <a:pt x="642" y="892"/>
                  <a:pt x="649" y="902"/>
                </a:cubicBezTo>
                <a:cubicBezTo>
                  <a:pt x="655" y="912"/>
                  <a:pt x="661" y="924"/>
                  <a:pt x="666" y="939"/>
                </a:cubicBezTo>
                <a:cubicBezTo>
                  <a:pt x="670" y="954"/>
                  <a:pt x="673" y="972"/>
                  <a:pt x="676" y="994"/>
                </a:cubicBezTo>
                <a:cubicBezTo>
                  <a:pt x="678" y="1015"/>
                  <a:pt x="679" y="1041"/>
                  <a:pt x="679" y="1073"/>
                </a:cubicBezTo>
                <a:lnTo>
                  <a:pt x="680" y="1136"/>
                </a:lnTo>
                <a:lnTo>
                  <a:pt x="785" y="1031"/>
                </a:lnTo>
                <a:cubicBezTo>
                  <a:pt x="787" y="1029"/>
                  <a:pt x="788" y="1028"/>
                  <a:pt x="790" y="1028"/>
                </a:cubicBezTo>
                <a:cubicBezTo>
                  <a:pt x="792" y="1028"/>
                  <a:pt x="795" y="1028"/>
                  <a:pt x="797" y="1029"/>
                </a:cubicBezTo>
                <a:cubicBezTo>
                  <a:pt x="800" y="1030"/>
                  <a:pt x="803" y="1031"/>
                  <a:pt x="806" y="1034"/>
                </a:cubicBezTo>
                <a:cubicBezTo>
                  <a:pt x="809" y="1036"/>
                  <a:pt x="813" y="1039"/>
                  <a:pt x="817" y="1043"/>
                </a:cubicBezTo>
                <a:close/>
                <a:moveTo>
                  <a:pt x="985" y="765"/>
                </a:moveTo>
                <a:cubicBezTo>
                  <a:pt x="992" y="772"/>
                  <a:pt x="997" y="778"/>
                  <a:pt x="999" y="783"/>
                </a:cubicBezTo>
                <a:cubicBezTo>
                  <a:pt x="1001" y="788"/>
                  <a:pt x="1001" y="792"/>
                  <a:pt x="998" y="795"/>
                </a:cubicBezTo>
                <a:lnTo>
                  <a:pt x="975" y="818"/>
                </a:lnTo>
                <a:lnTo>
                  <a:pt x="1023" y="867"/>
                </a:lnTo>
                <a:cubicBezTo>
                  <a:pt x="1025" y="868"/>
                  <a:pt x="1025" y="870"/>
                  <a:pt x="1026" y="872"/>
                </a:cubicBezTo>
                <a:cubicBezTo>
                  <a:pt x="1026" y="874"/>
                  <a:pt x="1025" y="876"/>
                  <a:pt x="1024" y="879"/>
                </a:cubicBezTo>
                <a:cubicBezTo>
                  <a:pt x="1022" y="882"/>
                  <a:pt x="1020" y="885"/>
                  <a:pt x="1017" y="888"/>
                </a:cubicBezTo>
                <a:cubicBezTo>
                  <a:pt x="1014" y="892"/>
                  <a:pt x="1010" y="896"/>
                  <a:pt x="1005" y="902"/>
                </a:cubicBezTo>
                <a:cubicBezTo>
                  <a:pt x="1000" y="907"/>
                  <a:pt x="996" y="911"/>
                  <a:pt x="992" y="914"/>
                </a:cubicBezTo>
                <a:cubicBezTo>
                  <a:pt x="988" y="917"/>
                  <a:pt x="985" y="919"/>
                  <a:pt x="982" y="920"/>
                </a:cubicBezTo>
                <a:cubicBezTo>
                  <a:pt x="980" y="922"/>
                  <a:pt x="977" y="922"/>
                  <a:pt x="975" y="922"/>
                </a:cubicBezTo>
                <a:cubicBezTo>
                  <a:pt x="974" y="922"/>
                  <a:pt x="972" y="921"/>
                  <a:pt x="971" y="919"/>
                </a:cubicBezTo>
                <a:lnTo>
                  <a:pt x="922" y="871"/>
                </a:lnTo>
                <a:lnTo>
                  <a:pt x="820" y="973"/>
                </a:lnTo>
                <a:cubicBezTo>
                  <a:pt x="818" y="975"/>
                  <a:pt x="816" y="977"/>
                  <a:pt x="814" y="978"/>
                </a:cubicBezTo>
                <a:cubicBezTo>
                  <a:pt x="812" y="979"/>
                  <a:pt x="809" y="979"/>
                  <a:pt x="807" y="978"/>
                </a:cubicBezTo>
                <a:cubicBezTo>
                  <a:pt x="804" y="978"/>
                  <a:pt x="801" y="976"/>
                  <a:pt x="797" y="973"/>
                </a:cubicBezTo>
                <a:cubicBezTo>
                  <a:pt x="793" y="970"/>
                  <a:pt x="789" y="966"/>
                  <a:pt x="783" y="961"/>
                </a:cubicBezTo>
                <a:cubicBezTo>
                  <a:pt x="779" y="957"/>
                  <a:pt x="775" y="953"/>
                  <a:pt x="772" y="949"/>
                </a:cubicBezTo>
                <a:cubicBezTo>
                  <a:pt x="769" y="946"/>
                  <a:pt x="766" y="942"/>
                  <a:pt x="764" y="939"/>
                </a:cubicBezTo>
                <a:cubicBezTo>
                  <a:pt x="762" y="936"/>
                  <a:pt x="760" y="933"/>
                  <a:pt x="759" y="930"/>
                </a:cubicBezTo>
                <a:cubicBezTo>
                  <a:pt x="757" y="927"/>
                  <a:pt x="756" y="923"/>
                  <a:pt x="755" y="919"/>
                </a:cubicBezTo>
                <a:lnTo>
                  <a:pt x="691" y="689"/>
                </a:lnTo>
                <a:cubicBezTo>
                  <a:pt x="691" y="687"/>
                  <a:pt x="691" y="685"/>
                  <a:pt x="692" y="682"/>
                </a:cubicBezTo>
                <a:cubicBezTo>
                  <a:pt x="692" y="679"/>
                  <a:pt x="694" y="676"/>
                  <a:pt x="696" y="673"/>
                </a:cubicBezTo>
                <a:cubicBezTo>
                  <a:pt x="699" y="669"/>
                  <a:pt x="702" y="665"/>
                  <a:pt x="706" y="660"/>
                </a:cubicBezTo>
                <a:cubicBezTo>
                  <a:pt x="710" y="655"/>
                  <a:pt x="716" y="650"/>
                  <a:pt x="722" y="643"/>
                </a:cubicBezTo>
                <a:cubicBezTo>
                  <a:pt x="729" y="636"/>
                  <a:pt x="736" y="630"/>
                  <a:pt x="741" y="626"/>
                </a:cubicBezTo>
                <a:cubicBezTo>
                  <a:pt x="746" y="621"/>
                  <a:pt x="751" y="618"/>
                  <a:pt x="754" y="615"/>
                </a:cubicBezTo>
                <a:cubicBezTo>
                  <a:pt x="758" y="613"/>
                  <a:pt x="761" y="612"/>
                  <a:pt x="764" y="612"/>
                </a:cubicBezTo>
                <a:cubicBezTo>
                  <a:pt x="766" y="611"/>
                  <a:pt x="768" y="612"/>
                  <a:pt x="770" y="614"/>
                </a:cubicBezTo>
                <a:lnTo>
                  <a:pt x="931" y="775"/>
                </a:lnTo>
                <a:lnTo>
                  <a:pt x="955" y="751"/>
                </a:lnTo>
                <a:cubicBezTo>
                  <a:pt x="957" y="749"/>
                  <a:pt x="961" y="749"/>
                  <a:pt x="966" y="751"/>
                </a:cubicBezTo>
                <a:cubicBezTo>
                  <a:pt x="971" y="752"/>
                  <a:pt x="977" y="757"/>
                  <a:pt x="985" y="765"/>
                </a:cubicBezTo>
                <a:close/>
                <a:moveTo>
                  <a:pt x="755" y="704"/>
                </a:moveTo>
                <a:lnTo>
                  <a:pt x="755" y="705"/>
                </a:lnTo>
                <a:lnTo>
                  <a:pt x="808" y="898"/>
                </a:lnTo>
                <a:lnTo>
                  <a:pt x="879" y="827"/>
                </a:lnTo>
                <a:lnTo>
                  <a:pt x="755" y="704"/>
                </a:lnTo>
                <a:close/>
                <a:moveTo>
                  <a:pt x="1177" y="835"/>
                </a:moveTo>
                <a:cubicBezTo>
                  <a:pt x="1178" y="837"/>
                  <a:pt x="1178" y="840"/>
                  <a:pt x="1178" y="842"/>
                </a:cubicBezTo>
                <a:cubicBezTo>
                  <a:pt x="1178" y="844"/>
                  <a:pt x="1178" y="847"/>
                  <a:pt x="1176" y="849"/>
                </a:cubicBezTo>
                <a:cubicBezTo>
                  <a:pt x="1175" y="852"/>
                  <a:pt x="1173" y="855"/>
                  <a:pt x="1170" y="858"/>
                </a:cubicBezTo>
                <a:cubicBezTo>
                  <a:pt x="1168" y="862"/>
                  <a:pt x="1164" y="866"/>
                  <a:pt x="1160" y="870"/>
                </a:cubicBezTo>
                <a:cubicBezTo>
                  <a:pt x="1154" y="876"/>
                  <a:pt x="1149" y="880"/>
                  <a:pt x="1145" y="883"/>
                </a:cubicBezTo>
                <a:cubicBezTo>
                  <a:pt x="1141" y="886"/>
                  <a:pt x="1137" y="888"/>
                  <a:pt x="1134" y="889"/>
                </a:cubicBezTo>
                <a:cubicBezTo>
                  <a:pt x="1131" y="890"/>
                  <a:pt x="1129" y="889"/>
                  <a:pt x="1127" y="888"/>
                </a:cubicBezTo>
                <a:cubicBezTo>
                  <a:pt x="1125" y="886"/>
                  <a:pt x="1123" y="884"/>
                  <a:pt x="1121" y="881"/>
                </a:cubicBezTo>
                <a:lnTo>
                  <a:pt x="898" y="409"/>
                </a:lnTo>
                <a:cubicBezTo>
                  <a:pt x="896" y="407"/>
                  <a:pt x="896" y="405"/>
                  <a:pt x="896" y="402"/>
                </a:cubicBezTo>
                <a:cubicBezTo>
                  <a:pt x="895" y="400"/>
                  <a:pt x="896" y="398"/>
                  <a:pt x="897" y="395"/>
                </a:cubicBezTo>
                <a:cubicBezTo>
                  <a:pt x="899" y="392"/>
                  <a:pt x="901" y="389"/>
                  <a:pt x="903" y="386"/>
                </a:cubicBezTo>
                <a:cubicBezTo>
                  <a:pt x="906" y="382"/>
                  <a:pt x="910" y="378"/>
                  <a:pt x="914" y="374"/>
                </a:cubicBezTo>
                <a:cubicBezTo>
                  <a:pt x="920" y="368"/>
                  <a:pt x="925" y="364"/>
                  <a:pt x="929" y="361"/>
                </a:cubicBezTo>
                <a:cubicBezTo>
                  <a:pt x="933" y="358"/>
                  <a:pt x="936" y="356"/>
                  <a:pt x="939" y="355"/>
                </a:cubicBezTo>
                <a:cubicBezTo>
                  <a:pt x="942" y="355"/>
                  <a:pt x="945" y="355"/>
                  <a:pt x="947" y="356"/>
                </a:cubicBezTo>
                <a:cubicBezTo>
                  <a:pt x="949" y="358"/>
                  <a:pt x="951" y="360"/>
                  <a:pt x="952" y="363"/>
                </a:cubicBezTo>
                <a:lnTo>
                  <a:pt x="1177" y="835"/>
                </a:lnTo>
                <a:close/>
                <a:moveTo>
                  <a:pt x="1427" y="436"/>
                </a:moveTo>
                <a:cubicBezTo>
                  <a:pt x="1430" y="440"/>
                  <a:pt x="1434" y="444"/>
                  <a:pt x="1436" y="447"/>
                </a:cubicBezTo>
                <a:cubicBezTo>
                  <a:pt x="1438" y="450"/>
                  <a:pt x="1440" y="452"/>
                  <a:pt x="1440" y="455"/>
                </a:cubicBezTo>
                <a:cubicBezTo>
                  <a:pt x="1441" y="457"/>
                  <a:pt x="1442" y="459"/>
                  <a:pt x="1441" y="461"/>
                </a:cubicBezTo>
                <a:cubicBezTo>
                  <a:pt x="1441" y="462"/>
                  <a:pt x="1440" y="464"/>
                  <a:pt x="1439" y="465"/>
                </a:cubicBezTo>
                <a:lnTo>
                  <a:pt x="1291" y="613"/>
                </a:lnTo>
                <a:cubicBezTo>
                  <a:pt x="1290" y="614"/>
                  <a:pt x="1289" y="615"/>
                  <a:pt x="1287" y="615"/>
                </a:cubicBezTo>
                <a:cubicBezTo>
                  <a:pt x="1285" y="615"/>
                  <a:pt x="1283" y="615"/>
                  <a:pt x="1281" y="614"/>
                </a:cubicBezTo>
                <a:cubicBezTo>
                  <a:pt x="1279" y="613"/>
                  <a:pt x="1276" y="612"/>
                  <a:pt x="1273" y="610"/>
                </a:cubicBezTo>
                <a:cubicBezTo>
                  <a:pt x="1270" y="607"/>
                  <a:pt x="1266" y="604"/>
                  <a:pt x="1262" y="600"/>
                </a:cubicBezTo>
                <a:cubicBezTo>
                  <a:pt x="1258" y="596"/>
                  <a:pt x="1255" y="593"/>
                  <a:pt x="1253" y="590"/>
                </a:cubicBezTo>
                <a:cubicBezTo>
                  <a:pt x="1250" y="587"/>
                  <a:pt x="1249" y="584"/>
                  <a:pt x="1248" y="582"/>
                </a:cubicBezTo>
                <a:cubicBezTo>
                  <a:pt x="1247" y="579"/>
                  <a:pt x="1247" y="577"/>
                  <a:pt x="1247" y="575"/>
                </a:cubicBezTo>
                <a:cubicBezTo>
                  <a:pt x="1247" y="574"/>
                  <a:pt x="1248" y="572"/>
                  <a:pt x="1249" y="571"/>
                </a:cubicBezTo>
                <a:lnTo>
                  <a:pt x="1299" y="521"/>
                </a:lnTo>
                <a:lnTo>
                  <a:pt x="1125" y="347"/>
                </a:lnTo>
                <a:lnTo>
                  <a:pt x="1105" y="414"/>
                </a:lnTo>
                <a:cubicBezTo>
                  <a:pt x="1104" y="418"/>
                  <a:pt x="1102" y="422"/>
                  <a:pt x="1100" y="424"/>
                </a:cubicBezTo>
                <a:cubicBezTo>
                  <a:pt x="1099" y="426"/>
                  <a:pt x="1097" y="428"/>
                  <a:pt x="1094" y="428"/>
                </a:cubicBezTo>
                <a:cubicBezTo>
                  <a:pt x="1092" y="428"/>
                  <a:pt x="1089" y="426"/>
                  <a:pt x="1086" y="424"/>
                </a:cubicBezTo>
                <a:cubicBezTo>
                  <a:pt x="1082" y="421"/>
                  <a:pt x="1078" y="418"/>
                  <a:pt x="1073" y="412"/>
                </a:cubicBezTo>
                <a:cubicBezTo>
                  <a:pt x="1070" y="409"/>
                  <a:pt x="1067" y="406"/>
                  <a:pt x="1065" y="404"/>
                </a:cubicBezTo>
                <a:cubicBezTo>
                  <a:pt x="1063" y="402"/>
                  <a:pt x="1061" y="399"/>
                  <a:pt x="1061" y="397"/>
                </a:cubicBezTo>
                <a:cubicBezTo>
                  <a:pt x="1060" y="395"/>
                  <a:pt x="1059" y="393"/>
                  <a:pt x="1059" y="391"/>
                </a:cubicBezTo>
                <a:cubicBezTo>
                  <a:pt x="1059" y="389"/>
                  <a:pt x="1059" y="387"/>
                  <a:pt x="1060" y="384"/>
                </a:cubicBezTo>
                <a:lnTo>
                  <a:pt x="1080" y="289"/>
                </a:lnTo>
                <a:cubicBezTo>
                  <a:pt x="1080" y="288"/>
                  <a:pt x="1081" y="287"/>
                  <a:pt x="1081" y="286"/>
                </a:cubicBezTo>
                <a:cubicBezTo>
                  <a:pt x="1082" y="284"/>
                  <a:pt x="1083" y="283"/>
                  <a:pt x="1085" y="281"/>
                </a:cubicBezTo>
                <a:cubicBezTo>
                  <a:pt x="1086" y="279"/>
                  <a:pt x="1088" y="277"/>
                  <a:pt x="1091" y="274"/>
                </a:cubicBezTo>
                <a:cubicBezTo>
                  <a:pt x="1093" y="271"/>
                  <a:pt x="1097" y="267"/>
                  <a:pt x="1101" y="263"/>
                </a:cubicBezTo>
                <a:cubicBezTo>
                  <a:pt x="1106" y="258"/>
                  <a:pt x="1111" y="254"/>
                  <a:pt x="1114" y="251"/>
                </a:cubicBezTo>
                <a:cubicBezTo>
                  <a:pt x="1118" y="248"/>
                  <a:pt x="1120" y="246"/>
                  <a:pt x="1123" y="244"/>
                </a:cubicBezTo>
                <a:cubicBezTo>
                  <a:pt x="1125" y="243"/>
                  <a:pt x="1126" y="243"/>
                  <a:pt x="1128" y="243"/>
                </a:cubicBezTo>
                <a:cubicBezTo>
                  <a:pt x="1129" y="243"/>
                  <a:pt x="1131" y="244"/>
                  <a:pt x="1132" y="245"/>
                </a:cubicBezTo>
                <a:lnTo>
                  <a:pt x="1353" y="467"/>
                </a:lnTo>
                <a:lnTo>
                  <a:pt x="1397" y="423"/>
                </a:lnTo>
                <a:cubicBezTo>
                  <a:pt x="1398" y="422"/>
                  <a:pt x="1400" y="421"/>
                  <a:pt x="1402" y="421"/>
                </a:cubicBezTo>
                <a:cubicBezTo>
                  <a:pt x="1403" y="421"/>
                  <a:pt x="1405" y="421"/>
                  <a:pt x="1408" y="422"/>
                </a:cubicBezTo>
                <a:cubicBezTo>
                  <a:pt x="1410" y="423"/>
                  <a:pt x="1413" y="424"/>
                  <a:pt x="1416" y="427"/>
                </a:cubicBezTo>
                <a:cubicBezTo>
                  <a:pt x="1419" y="429"/>
                  <a:pt x="1423" y="432"/>
                  <a:pt x="1427" y="436"/>
                </a:cubicBezTo>
                <a:close/>
                <a:moveTo>
                  <a:pt x="1596" y="154"/>
                </a:moveTo>
                <a:cubicBezTo>
                  <a:pt x="1603" y="161"/>
                  <a:pt x="1608" y="167"/>
                  <a:pt x="1610" y="172"/>
                </a:cubicBezTo>
                <a:cubicBezTo>
                  <a:pt x="1612" y="177"/>
                  <a:pt x="1612" y="181"/>
                  <a:pt x="1609" y="184"/>
                </a:cubicBezTo>
                <a:lnTo>
                  <a:pt x="1586" y="208"/>
                </a:lnTo>
                <a:lnTo>
                  <a:pt x="1634" y="256"/>
                </a:lnTo>
                <a:cubicBezTo>
                  <a:pt x="1635" y="257"/>
                  <a:pt x="1636" y="259"/>
                  <a:pt x="1636" y="261"/>
                </a:cubicBezTo>
                <a:cubicBezTo>
                  <a:pt x="1637" y="263"/>
                  <a:pt x="1636" y="265"/>
                  <a:pt x="1635" y="268"/>
                </a:cubicBezTo>
                <a:cubicBezTo>
                  <a:pt x="1633" y="271"/>
                  <a:pt x="1631" y="274"/>
                  <a:pt x="1628" y="277"/>
                </a:cubicBezTo>
                <a:cubicBezTo>
                  <a:pt x="1625" y="281"/>
                  <a:pt x="1621" y="286"/>
                  <a:pt x="1616" y="291"/>
                </a:cubicBezTo>
                <a:cubicBezTo>
                  <a:pt x="1611" y="296"/>
                  <a:pt x="1607" y="300"/>
                  <a:pt x="1603" y="303"/>
                </a:cubicBezTo>
                <a:cubicBezTo>
                  <a:pt x="1599" y="306"/>
                  <a:pt x="1596" y="308"/>
                  <a:pt x="1593" y="309"/>
                </a:cubicBezTo>
                <a:cubicBezTo>
                  <a:pt x="1590" y="311"/>
                  <a:pt x="1588" y="311"/>
                  <a:pt x="1586" y="311"/>
                </a:cubicBezTo>
                <a:cubicBezTo>
                  <a:pt x="1585" y="311"/>
                  <a:pt x="1583" y="310"/>
                  <a:pt x="1582" y="308"/>
                </a:cubicBezTo>
                <a:lnTo>
                  <a:pt x="1533" y="260"/>
                </a:lnTo>
                <a:lnTo>
                  <a:pt x="1431" y="362"/>
                </a:lnTo>
                <a:cubicBezTo>
                  <a:pt x="1429" y="364"/>
                  <a:pt x="1427" y="366"/>
                  <a:pt x="1425" y="367"/>
                </a:cubicBezTo>
                <a:cubicBezTo>
                  <a:pt x="1423" y="368"/>
                  <a:pt x="1420" y="368"/>
                  <a:pt x="1418" y="367"/>
                </a:cubicBezTo>
                <a:cubicBezTo>
                  <a:pt x="1415" y="367"/>
                  <a:pt x="1412" y="365"/>
                  <a:pt x="1408" y="362"/>
                </a:cubicBezTo>
                <a:cubicBezTo>
                  <a:pt x="1404" y="360"/>
                  <a:pt x="1400" y="355"/>
                  <a:pt x="1394" y="350"/>
                </a:cubicBezTo>
                <a:cubicBezTo>
                  <a:pt x="1390" y="346"/>
                  <a:pt x="1386" y="342"/>
                  <a:pt x="1383" y="338"/>
                </a:cubicBezTo>
                <a:cubicBezTo>
                  <a:pt x="1380" y="335"/>
                  <a:pt x="1377" y="332"/>
                  <a:pt x="1375" y="328"/>
                </a:cubicBezTo>
                <a:cubicBezTo>
                  <a:pt x="1373" y="325"/>
                  <a:pt x="1371" y="322"/>
                  <a:pt x="1370" y="319"/>
                </a:cubicBezTo>
                <a:cubicBezTo>
                  <a:pt x="1368" y="316"/>
                  <a:pt x="1367" y="312"/>
                  <a:pt x="1366" y="308"/>
                </a:cubicBezTo>
                <a:lnTo>
                  <a:pt x="1302" y="78"/>
                </a:lnTo>
                <a:cubicBezTo>
                  <a:pt x="1302" y="76"/>
                  <a:pt x="1302" y="74"/>
                  <a:pt x="1303" y="71"/>
                </a:cubicBezTo>
                <a:cubicBezTo>
                  <a:pt x="1303" y="69"/>
                  <a:pt x="1305" y="65"/>
                  <a:pt x="1307" y="62"/>
                </a:cubicBezTo>
                <a:cubicBezTo>
                  <a:pt x="1310" y="58"/>
                  <a:pt x="1313" y="54"/>
                  <a:pt x="1317" y="49"/>
                </a:cubicBezTo>
                <a:cubicBezTo>
                  <a:pt x="1321" y="44"/>
                  <a:pt x="1327" y="39"/>
                  <a:pt x="1333" y="32"/>
                </a:cubicBezTo>
                <a:cubicBezTo>
                  <a:pt x="1340" y="25"/>
                  <a:pt x="1347" y="19"/>
                  <a:pt x="1352" y="15"/>
                </a:cubicBezTo>
                <a:cubicBezTo>
                  <a:pt x="1357" y="10"/>
                  <a:pt x="1362" y="7"/>
                  <a:pt x="1365" y="5"/>
                </a:cubicBezTo>
                <a:cubicBezTo>
                  <a:pt x="1369" y="2"/>
                  <a:pt x="1372" y="1"/>
                  <a:pt x="1375" y="1"/>
                </a:cubicBezTo>
                <a:cubicBezTo>
                  <a:pt x="1377" y="0"/>
                  <a:pt x="1379" y="1"/>
                  <a:pt x="1381" y="3"/>
                </a:cubicBezTo>
                <a:lnTo>
                  <a:pt x="1542" y="164"/>
                </a:lnTo>
                <a:lnTo>
                  <a:pt x="1566" y="140"/>
                </a:lnTo>
                <a:cubicBezTo>
                  <a:pt x="1568" y="138"/>
                  <a:pt x="1572" y="138"/>
                  <a:pt x="1577" y="140"/>
                </a:cubicBezTo>
                <a:cubicBezTo>
                  <a:pt x="1582" y="141"/>
                  <a:pt x="1588" y="146"/>
                  <a:pt x="1596" y="154"/>
                </a:cubicBezTo>
                <a:close/>
                <a:moveTo>
                  <a:pt x="1366" y="93"/>
                </a:moveTo>
                <a:lnTo>
                  <a:pt x="1366" y="94"/>
                </a:lnTo>
                <a:lnTo>
                  <a:pt x="1419" y="287"/>
                </a:lnTo>
                <a:lnTo>
                  <a:pt x="1490" y="216"/>
                </a:lnTo>
                <a:lnTo>
                  <a:pt x="1366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7" name="Freeform 96">
            <a:extLst>
              <a:ext uri="{FF2B5EF4-FFF2-40B4-BE49-F238E27FC236}">
                <a16:creationId xmlns:a16="http://schemas.microsoft.com/office/drawing/2014/main" id="{7DE01AE8-B91D-F90D-22A0-CB9E7AB4747A}"/>
              </a:ext>
            </a:extLst>
          </p:cNvPr>
          <p:cNvSpPr>
            <a:spLocks noEditPoints="1"/>
          </p:cNvSpPr>
          <p:nvPr/>
        </p:nvSpPr>
        <p:spPr bwMode="auto">
          <a:xfrm>
            <a:off x="3560764" y="4564063"/>
            <a:ext cx="487361" cy="385516"/>
          </a:xfrm>
          <a:custGeom>
            <a:avLst/>
            <a:gdLst>
              <a:gd name="T0" fmla="*/ 220 w 1615"/>
              <a:gd name="T1" fmla="*/ 1250 h 1617"/>
              <a:gd name="T2" fmla="*/ 339 w 1615"/>
              <a:gd name="T3" fmla="*/ 1569 h 1617"/>
              <a:gd name="T4" fmla="*/ 288 w 1615"/>
              <a:gd name="T5" fmla="*/ 1617 h 1617"/>
              <a:gd name="T6" fmla="*/ 49 w 1615"/>
              <a:gd name="T7" fmla="*/ 1417 h 1617"/>
              <a:gd name="T8" fmla="*/ 1 w 1615"/>
              <a:gd name="T9" fmla="*/ 1382 h 1617"/>
              <a:gd name="T10" fmla="*/ 168 w 1615"/>
              <a:gd name="T11" fmla="*/ 1205 h 1617"/>
              <a:gd name="T12" fmla="*/ 566 w 1615"/>
              <a:gd name="T13" fmla="*/ 1450 h 1617"/>
              <a:gd name="T14" fmla="*/ 549 w 1615"/>
              <a:gd name="T15" fmla="*/ 1485 h 1617"/>
              <a:gd name="T16" fmla="*/ 511 w 1615"/>
              <a:gd name="T17" fmla="*/ 1496 h 1617"/>
              <a:gd name="T18" fmla="*/ 292 w 1615"/>
              <a:gd name="T19" fmla="*/ 1001 h 1617"/>
              <a:gd name="T20" fmla="*/ 336 w 1615"/>
              <a:gd name="T21" fmla="*/ 971 h 1617"/>
              <a:gd name="T22" fmla="*/ 826 w 1615"/>
              <a:gd name="T23" fmla="*/ 1058 h 1617"/>
              <a:gd name="T24" fmla="*/ 676 w 1615"/>
              <a:gd name="T25" fmla="*/ 1232 h 1617"/>
              <a:gd name="T26" fmla="*/ 636 w 1615"/>
              <a:gd name="T27" fmla="*/ 1226 h 1617"/>
              <a:gd name="T28" fmla="*/ 614 w 1615"/>
              <a:gd name="T29" fmla="*/ 1177 h 1617"/>
              <a:gd name="T30" fmla="*/ 587 w 1615"/>
              <a:gd name="T31" fmla="*/ 972 h 1617"/>
              <a:gd name="T32" fmla="*/ 523 w 1615"/>
              <a:gd name="T33" fmla="*/ 943 h 1617"/>
              <a:gd name="T34" fmla="*/ 472 w 1615"/>
              <a:gd name="T35" fmla="*/ 1023 h 1617"/>
              <a:gd name="T36" fmla="*/ 448 w 1615"/>
              <a:gd name="T37" fmla="*/ 1027 h 1617"/>
              <a:gd name="T38" fmla="*/ 421 w 1615"/>
              <a:gd name="T39" fmla="*/ 995 h 1617"/>
              <a:gd name="T40" fmla="*/ 449 w 1615"/>
              <a:gd name="T41" fmla="*/ 918 h 1617"/>
              <a:gd name="T42" fmla="*/ 593 w 1615"/>
              <a:gd name="T43" fmla="*/ 855 h 1617"/>
              <a:gd name="T44" fmla="*/ 676 w 1615"/>
              <a:gd name="T45" fmla="*/ 998 h 1617"/>
              <a:gd name="T46" fmla="*/ 790 w 1615"/>
              <a:gd name="T47" fmla="*/ 1032 h 1617"/>
              <a:gd name="T48" fmla="*/ 809 w 1615"/>
              <a:gd name="T49" fmla="*/ 609 h 1617"/>
              <a:gd name="T50" fmla="*/ 835 w 1615"/>
              <a:gd name="T51" fmla="*/ 649 h 1617"/>
              <a:gd name="T52" fmla="*/ 942 w 1615"/>
              <a:gd name="T53" fmla="*/ 968 h 1617"/>
              <a:gd name="T54" fmla="*/ 892 w 1615"/>
              <a:gd name="T55" fmla="*/ 1005 h 1617"/>
              <a:gd name="T56" fmla="*/ 648 w 1615"/>
              <a:gd name="T57" fmla="*/ 807 h 1617"/>
              <a:gd name="T58" fmla="*/ 611 w 1615"/>
              <a:gd name="T59" fmla="*/ 764 h 1617"/>
              <a:gd name="T60" fmla="*/ 787 w 1615"/>
              <a:gd name="T61" fmla="*/ 593 h 1617"/>
              <a:gd name="T62" fmla="*/ 1178 w 1615"/>
              <a:gd name="T63" fmla="*/ 846 h 1617"/>
              <a:gd name="T64" fmla="*/ 1145 w 1615"/>
              <a:gd name="T65" fmla="*/ 887 h 1617"/>
              <a:gd name="T66" fmla="*/ 898 w 1615"/>
              <a:gd name="T67" fmla="*/ 413 h 1617"/>
              <a:gd name="T68" fmla="*/ 914 w 1615"/>
              <a:gd name="T69" fmla="*/ 378 h 1617"/>
              <a:gd name="T70" fmla="*/ 952 w 1615"/>
              <a:gd name="T71" fmla="*/ 367 h 1617"/>
              <a:gd name="T72" fmla="*/ 1440 w 1615"/>
              <a:gd name="T73" fmla="*/ 459 h 1617"/>
              <a:gd name="T74" fmla="*/ 1287 w 1615"/>
              <a:gd name="T75" fmla="*/ 619 h 1617"/>
              <a:gd name="T76" fmla="*/ 1253 w 1615"/>
              <a:gd name="T77" fmla="*/ 594 h 1617"/>
              <a:gd name="T78" fmla="*/ 1299 w 1615"/>
              <a:gd name="T79" fmla="*/ 525 h 1617"/>
              <a:gd name="T80" fmla="*/ 1094 w 1615"/>
              <a:gd name="T81" fmla="*/ 432 h 1617"/>
              <a:gd name="T82" fmla="*/ 1061 w 1615"/>
              <a:gd name="T83" fmla="*/ 401 h 1617"/>
              <a:gd name="T84" fmla="*/ 1081 w 1615"/>
              <a:gd name="T85" fmla="*/ 290 h 1617"/>
              <a:gd name="T86" fmla="*/ 1114 w 1615"/>
              <a:gd name="T87" fmla="*/ 255 h 1617"/>
              <a:gd name="T88" fmla="*/ 1353 w 1615"/>
              <a:gd name="T89" fmla="*/ 471 h 1617"/>
              <a:gd name="T90" fmla="*/ 1416 w 1615"/>
              <a:gd name="T91" fmla="*/ 431 h 1617"/>
              <a:gd name="T92" fmla="*/ 1614 w 1615"/>
              <a:gd name="T93" fmla="*/ 255 h 1617"/>
              <a:gd name="T94" fmla="*/ 1513 w 1615"/>
              <a:gd name="T95" fmla="*/ 394 h 1617"/>
              <a:gd name="T96" fmla="*/ 1470 w 1615"/>
              <a:gd name="T97" fmla="*/ 403 h 1617"/>
              <a:gd name="T98" fmla="*/ 1439 w 1615"/>
              <a:gd name="T99" fmla="*/ 370 h 1617"/>
              <a:gd name="T100" fmla="*/ 1465 w 1615"/>
              <a:gd name="T101" fmla="*/ 351 h 1617"/>
              <a:gd name="T102" fmla="*/ 1541 w 1615"/>
              <a:gd name="T103" fmla="*/ 269 h 1617"/>
              <a:gd name="T104" fmla="*/ 1478 w 1615"/>
              <a:gd name="T105" fmla="*/ 203 h 1617"/>
              <a:gd name="T106" fmla="*/ 1386 w 1615"/>
              <a:gd name="T107" fmla="*/ 278 h 1617"/>
              <a:gd name="T108" fmla="*/ 1236 w 1615"/>
              <a:gd name="T109" fmla="*/ 143 h 1617"/>
              <a:gd name="T110" fmla="*/ 1381 w 1615"/>
              <a:gd name="T111" fmla="*/ 1 h 1617"/>
              <a:gd name="T112" fmla="*/ 1416 w 1615"/>
              <a:gd name="T113" fmla="*/ 49 h 1617"/>
              <a:gd name="T114" fmla="*/ 1406 w 1615"/>
              <a:gd name="T115" fmla="*/ 171 h 1617"/>
              <a:gd name="T116" fmla="*/ 1575 w 1615"/>
              <a:gd name="T117" fmla="*/ 159 h 1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5" h="1617">
                <a:moveTo>
                  <a:pt x="198" y="1220"/>
                </a:moveTo>
                <a:cubicBezTo>
                  <a:pt x="202" y="1224"/>
                  <a:pt x="205" y="1228"/>
                  <a:pt x="208" y="1231"/>
                </a:cubicBezTo>
                <a:cubicBezTo>
                  <a:pt x="210" y="1235"/>
                  <a:pt x="213" y="1238"/>
                  <a:pt x="215" y="1241"/>
                </a:cubicBezTo>
                <a:cubicBezTo>
                  <a:pt x="217" y="1244"/>
                  <a:pt x="219" y="1247"/>
                  <a:pt x="220" y="1250"/>
                </a:cubicBezTo>
                <a:cubicBezTo>
                  <a:pt x="221" y="1253"/>
                  <a:pt x="223" y="1256"/>
                  <a:pt x="225" y="1260"/>
                </a:cubicBezTo>
                <a:lnTo>
                  <a:pt x="341" y="1553"/>
                </a:lnTo>
                <a:cubicBezTo>
                  <a:pt x="342" y="1556"/>
                  <a:pt x="342" y="1558"/>
                  <a:pt x="342" y="1560"/>
                </a:cubicBezTo>
                <a:cubicBezTo>
                  <a:pt x="342" y="1563"/>
                  <a:pt x="341" y="1566"/>
                  <a:pt x="339" y="1569"/>
                </a:cubicBezTo>
                <a:cubicBezTo>
                  <a:pt x="337" y="1572"/>
                  <a:pt x="335" y="1575"/>
                  <a:pt x="331" y="1579"/>
                </a:cubicBezTo>
                <a:cubicBezTo>
                  <a:pt x="328" y="1583"/>
                  <a:pt x="323" y="1587"/>
                  <a:pt x="318" y="1593"/>
                </a:cubicBezTo>
                <a:cubicBezTo>
                  <a:pt x="311" y="1600"/>
                  <a:pt x="305" y="1606"/>
                  <a:pt x="300" y="1609"/>
                </a:cubicBezTo>
                <a:cubicBezTo>
                  <a:pt x="295" y="1613"/>
                  <a:pt x="291" y="1616"/>
                  <a:pt x="288" y="1617"/>
                </a:cubicBezTo>
                <a:cubicBezTo>
                  <a:pt x="285" y="1617"/>
                  <a:pt x="283" y="1617"/>
                  <a:pt x="281" y="1616"/>
                </a:cubicBezTo>
                <a:cubicBezTo>
                  <a:pt x="279" y="1614"/>
                  <a:pt x="278" y="1612"/>
                  <a:pt x="276" y="1608"/>
                </a:cubicBezTo>
                <a:lnTo>
                  <a:pt x="162" y="1304"/>
                </a:lnTo>
                <a:lnTo>
                  <a:pt x="49" y="1417"/>
                </a:lnTo>
                <a:cubicBezTo>
                  <a:pt x="47" y="1420"/>
                  <a:pt x="42" y="1420"/>
                  <a:pt x="37" y="1418"/>
                </a:cubicBezTo>
                <a:cubicBezTo>
                  <a:pt x="32" y="1416"/>
                  <a:pt x="25" y="1410"/>
                  <a:pt x="17" y="1402"/>
                </a:cubicBezTo>
                <a:cubicBezTo>
                  <a:pt x="13" y="1398"/>
                  <a:pt x="9" y="1394"/>
                  <a:pt x="7" y="1391"/>
                </a:cubicBezTo>
                <a:cubicBezTo>
                  <a:pt x="4" y="1387"/>
                  <a:pt x="2" y="1384"/>
                  <a:pt x="1" y="1382"/>
                </a:cubicBezTo>
                <a:cubicBezTo>
                  <a:pt x="0" y="1379"/>
                  <a:pt x="0" y="1377"/>
                  <a:pt x="0" y="1375"/>
                </a:cubicBezTo>
                <a:cubicBezTo>
                  <a:pt x="0" y="1373"/>
                  <a:pt x="1" y="1371"/>
                  <a:pt x="2" y="1370"/>
                </a:cubicBezTo>
                <a:lnTo>
                  <a:pt x="162" y="1210"/>
                </a:lnTo>
                <a:cubicBezTo>
                  <a:pt x="164" y="1208"/>
                  <a:pt x="166" y="1206"/>
                  <a:pt x="168" y="1205"/>
                </a:cubicBezTo>
                <a:cubicBezTo>
                  <a:pt x="171" y="1204"/>
                  <a:pt x="173" y="1204"/>
                  <a:pt x="176" y="1204"/>
                </a:cubicBezTo>
                <a:cubicBezTo>
                  <a:pt x="178" y="1205"/>
                  <a:pt x="181" y="1207"/>
                  <a:pt x="185" y="1209"/>
                </a:cubicBezTo>
                <a:cubicBezTo>
                  <a:pt x="188" y="1212"/>
                  <a:pt x="193" y="1215"/>
                  <a:pt x="198" y="1220"/>
                </a:cubicBezTo>
                <a:close/>
                <a:moveTo>
                  <a:pt x="566" y="1450"/>
                </a:moveTo>
                <a:cubicBezTo>
                  <a:pt x="567" y="1452"/>
                  <a:pt x="567" y="1455"/>
                  <a:pt x="567" y="1457"/>
                </a:cubicBezTo>
                <a:cubicBezTo>
                  <a:pt x="567" y="1459"/>
                  <a:pt x="567" y="1462"/>
                  <a:pt x="565" y="1464"/>
                </a:cubicBezTo>
                <a:cubicBezTo>
                  <a:pt x="564" y="1467"/>
                  <a:pt x="562" y="1470"/>
                  <a:pt x="559" y="1473"/>
                </a:cubicBezTo>
                <a:cubicBezTo>
                  <a:pt x="557" y="1477"/>
                  <a:pt x="553" y="1480"/>
                  <a:pt x="549" y="1485"/>
                </a:cubicBezTo>
                <a:cubicBezTo>
                  <a:pt x="543" y="1491"/>
                  <a:pt x="538" y="1495"/>
                  <a:pt x="534" y="1498"/>
                </a:cubicBezTo>
                <a:cubicBezTo>
                  <a:pt x="530" y="1501"/>
                  <a:pt x="526" y="1503"/>
                  <a:pt x="523" y="1504"/>
                </a:cubicBezTo>
                <a:cubicBezTo>
                  <a:pt x="520" y="1505"/>
                  <a:pt x="518" y="1504"/>
                  <a:pt x="516" y="1503"/>
                </a:cubicBezTo>
                <a:cubicBezTo>
                  <a:pt x="514" y="1501"/>
                  <a:pt x="512" y="1499"/>
                  <a:pt x="511" y="1496"/>
                </a:cubicBezTo>
                <a:lnTo>
                  <a:pt x="287" y="1024"/>
                </a:lnTo>
                <a:cubicBezTo>
                  <a:pt x="285" y="1022"/>
                  <a:pt x="285" y="1019"/>
                  <a:pt x="285" y="1017"/>
                </a:cubicBezTo>
                <a:cubicBezTo>
                  <a:pt x="285" y="1015"/>
                  <a:pt x="285" y="1012"/>
                  <a:pt x="286" y="1010"/>
                </a:cubicBezTo>
                <a:cubicBezTo>
                  <a:pt x="288" y="1007"/>
                  <a:pt x="290" y="1004"/>
                  <a:pt x="292" y="1001"/>
                </a:cubicBezTo>
                <a:cubicBezTo>
                  <a:pt x="295" y="997"/>
                  <a:pt x="299" y="993"/>
                  <a:pt x="303" y="989"/>
                </a:cubicBezTo>
                <a:cubicBezTo>
                  <a:pt x="309" y="983"/>
                  <a:pt x="314" y="979"/>
                  <a:pt x="318" y="976"/>
                </a:cubicBezTo>
                <a:cubicBezTo>
                  <a:pt x="322" y="973"/>
                  <a:pt x="326" y="971"/>
                  <a:pt x="328" y="970"/>
                </a:cubicBezTo>
                <a:cubicBezTo>
                  <a:pt x="331" y="970"/>
                  <a:pt x="334" y="970"/>
                  <a:pt x="336" y="971"/>
                </a:cubicBezTo>
                <a:cubicBezTo>
                  <a:pt x="338" y="973"/>
                  <a:pt x="340" y="975"/>
                  <a:pt x="341" y="978"/>
                </a:cubicBezTo>
                <a:lnTo>
                  <a:pt x="566" y="1450"/>
                </a:lnTo>
                <a:close/>
                <a:moveTo>
                  <a:pt x="817" y="1047"/>
                </a:moveTo>
                <a:cubicBezTo>
                  <a:pt x="821" y="1051"/>
                  <a:pt x="824" y="1055"/>
                  <a:pt x="826" y="1058"/>
                </a:cubicBezTo>
                <a:cubicBezTo>
                  <a:pt x="829" y="1061"/>
                  <a:pt x="831" y="1064"/>
                  <a:pt x="832" y="1066"/>
                </a:cubicBezTo>
                <a:cubicBezTo>
                  <a:pt x="833" y="1069"/>
                  <a:pt x="833" y="1071"/>
                  <a:pt x="833" y="1073"/>
                </a:cubicBezTo>
                <a:cubicBezTo>
                  <a:pt x="833" y="1075"/>
                  <a:pt x="832" y="1076"/>
                  <a:pt x="830" y="1078"/>
                </a:cubicBezTo>
                <a:lnTo>
                  <a:pt x="676" y="1232"/>
                </a:lnTo>
                <a:cubicBezTo>
                  <a:pt x="673" y="1235"/>
                  <a:pt x="670" y="1237"/>
                  <a:pt x="668" y="1239"/>
                </a:cubicBezTo>
                <a:cubicBezTo>
                  <a:pt x="665" y="1241"/>
                  <a:pt x="662" y="1241"/>
                  <a:pt x="659" y="1241"/>
                </a:cubicBezTo>
                <a:cubicBezTo>
                  <a:pt x="656" y="1241"/>
                  <a:pt x="653" y="1240"/>
                  <a:pt x="649" y="1237"/>
                </a:cubicBezTo>
                <a:cubicBezTo>
                  <a:pt x="645" y="1235"/>
                  <a:pt x="641" y="1231"/>
                  <a:pt x="636" y="1226"/>
                </a:cubicBezTo>
                <a:cubicBezTo>
                  <a:pt x="632" y="1222"/>
                  <a:pt x="628" y="1218"/>
                  <a:pt x="625" y="1214"/>
                </a:cubicBezTo>
                <a:cubicBezTo>
                  <a:pt x="622" y="1210"/>
                  <a:pt x="620" y="1207"/>
                  <a:pt x="619" y="1203"/>
                </a:cubicBezTo>
                <a:cubicBezTo>
                  <a:pt x="617" y="1199"/>
                  <a:pt x="616" y="1195"/>
                  <a:pt x="616" y="1191"/>
                </a:cubicBezTo>
                <a:cubicBezTo>
                  <a:pt x="615" y="1187"/>
                  <a:pt x="614" y="1182"/>
                  <a:pt x="614" y="1177"/>
                </a:cubicBezTo>
                <a:lnTo>
                  <a:pt x="611" y="1081"/>
                </a:lnTo>
                <a:cubicBezTo>
                  <a:pt x="611" y="1062"/>
                  <a:pt x="609" y="1045"/>
                  <a:pt x="607" y="1032"/>
                </a:cubicBezTo>
                <a:cubicBezTo>
                  <a:pt x="605" y="1018"/>
                  <a:pt x="602" y="1006"/>
                  <a:pt x="598" y="997"/>
                </a:cubicBezTo>
                <a:cubicBezTo>
                  <a:pt x="595" y="987"/>
                  <a:pt x="591" y="979"/>
                  <a:pt x="587" y="972"/>
                </a:cubicBezTo>
                <a:cubicBezTo>
                  <a:pt x="582" y="965"/>
                  <a:pt x="578" y="960"/>
                  <a:pt x="573" y="955"/>
                </a:cubicBezTo>
                <a:cubicBezTo>
                  <a:pt x="568" y="950"/>
                  <a:pt x="563" y="946"/>
                  <a:pt x="558" y="944"/>
                </a:cubicBezTo>
                <a:cubicBezTo>
                  <a:pt x="552" y="941"/>
                  <a:pt x="546" y="940"/>
                  <a:pt x="541" y="940"/>
                </a:cubicBezTo>
                <a:cubicBezTo>
                  <a:pt x="535" y="939"/>
                  <a:pt x="529" y="941"/>
                  <a:pt x="523" y="943"/>
                </a:cubicBezTo>
                <a:cubicBezTo>
                  <a:pt x="517" y="946"/>
                  <a:pt x="511" y="950"/>
                  <a:pt x="505" y="956"/>
                </a:cubicBezTo>
                <a:cubicBezTo>
                  <a:pt x="497" y="964"/>
                  <a:pt x="491" y="972"/>
                  <a:pt x="487" y="980"/>
                </a:cubicBezTo>
                <a:cubicBezTo>
                  <a:pt x="482" y="989"/>
                  <a:pt x="479" y="997"/>
                  <a:pt x="477" y="1004"/>
                </a:cubicBezTo>
                <a:cubicBezTo>
                  <a:pt x="475" y="1011"/>
                  <a:pt x="473" y="1017"/>
                  <a:pt x="472" y="1023"/>
                </a:cubicBezTo>
                <a:cubicBezTo>
                  <a:pt x="471" y="1028"/>
                  <a:pt x="470" y="1032"/>
                  <a:pt x="468" y="1033"/>
                </a:cubicBezTo>
                <a:cubicBezTo>
                  <a:pt x="467" y="1035"/>
                  <a:pt x="465" y="1035"/>
                  <a:pt x="463" y="1035"/>
                </a:cubicBezTo>
                <a:cubicBezTo>
                  <a:pt x="462" y="1036"/>
                  <a:pt x="460" y="1035"/>
                  <a:pt x="457" y="1033"/>
                </a:cubicBezTo>
                <a:cubicBezTo>
                  <a:pt x="455" y="1032"/>
                  <a:pt x="452" y="1030"/>
                  <a:pt x="448" y="1027"/>
                </a:cubicBezTo>
                <a:cubicBezTo>
                  <a:pt x="444" y="1024"/>
                  <a:pt x="440" y="1020"/>
                  <a:pt x="435" y="1016"/>
                </a:cubicBezTo>
                <a:cubicBezTo>
                  <a:pt x="432" y="1012"/>
                  <a:pt x="430" y="1010"/>
                  <a:pt x="428" y="1007"/>
                </a:cubicBezTo>
                <a:cubicBezTo>
                  <a:pt x="426" y="1005"/>
                  <a:pt x="424" y="1003"/>
                  <a:pt x="423" y="1001"/>
                </a:cubicBezTo>
                <a:cubicBezTo>
                  <a:pt x="422" y="999"/>
                  <a:pt x="421" y="997"/>
                  <a:pt x="421" y="995"/>
                </a:cubicBezTo>
                <a:cubicBezTo>
                  <a:pt x="420" y="993"/>
                  <a:pt x="420" y="991"/>
                  <a:pt x="420" y="987"/>
                </a:cubicBezTo>
                <a:cubicBezTo>
                  <a:pt x="420" y="984"/>
                  <a:pt x="421" y="979"/>
                  <a:pt x="423" y="971"/>
                </a:cubicBezTo>
                <a:cubicBezTo>
                  <a:pt x="425" y="964"/>
                  <a:pt x="429" y="956"/>
                  <a:pt x="433" y="947"/>
                </a:cubicBezTo>
                <a:cubicBezTo>
                  <a:pt x="437" y="938"/>
                  <a:pt x="443" y="928"/>
                  <a:pt x="449" y="918"/>
                </a:cubicBezTo>
                <a:cubicBezTo>
                  <a:pt x="456" y="908"/>
                  <a:pt x="463" y="899"/>
                  <a:pt x="472" y="890"/>
                </a:cubicBezTo>
                <a:cubicBezTo>
                  <a:pt x="486" y="876"/>
                  <a:pt x="500" y="866"/>
                  <a:pt x="514" y="859"/>
                </a:cubicBezTo>
                <a:cubicBezTo>
                  <a:pt x="528" y="852"/>
                  <a:pt x="542" y="848"/>
                  <a:pt x="555" y="848"/>
                </a:cubicBezTo>
                <a:cubicBezTo>
                  <a:pt x="568" y="847"/>
                  <a:pt x="580" y="849"/>
                  <a:pt x="593" y="855"/>
                </a:cubicBezTo>
                <a:cubicBezTo>
                  <a:pt x="605" y="860"/>
                  <a:pt x="616" y="868"/>
                  <a:pt x="625" y="877"/>
                </a:cubicBezTo>
                <a:cubicBezTo>
                  <a:pt x="634" y="886"/>
                  <a:pt x="642" y="896"/>
                  <a:pt x="649" y="906"/>
                </a:cubicBezTo>
                <a:cubicBezTo>
                  <a:pt x="655" y="916"/>
                  <a:pt x="661" y="928"/>
                  <a:pt x="666" y="943"/>
                </a:cubicBezTo>
                <a:cubicBezTo>
                  <a:pt x="670" y="958"/>
                  <a:pt x="673" y="976"/>
                  <a:pt x="676" y="998"/>
                </a:cubicBezTo>
                <a:cubicBezTo>
                  <a:pt x="678" y="1019"/>
                  <a:pt x="679" y="1045"/>
                  <a:pt x="679" y="1077"/>
                </a:cubicBezTo>
                <a:lnTo>
                  <a:pt x="680" y="1140"/>
                </a:lnTo>
                <a:lnTo>
                  <a:pt x="785" y="1035"/>
                </a:lnTo>
                <a:cubicBezTo>
                  <a:pt x="787" y="1033"/>
                  <a:pt x="788" y="1032"/>
                  <a:pt x="790" y="1032"/>
                </a:cubicBezTo>
                <a:cubicBezTo>
                  <a:pt x="792" y="1032"/>
                  <a:pt x="795" y="1032"/>
                  <a:pt x="797" y="1033"/>
                </a:cubicBezTo>
                <a:cubicBezTo>
                  <a:pt x="800" y="1034"/>
                  <a:pt x="803" y="1035"/>
                  <a:pt x="806" y="1038"/>
                </a:cubicBezTo>
                <a:cubicBezTo>
                  <a:pt x="809" y="1040"/>
                  <a:pt x="813" y="1043"/>
                  <a:pt x="817" y="1047"/>
                </a:cubicBezTo>
                <a:close/>
                <a:moveTo>
                  <a:pt x="809" y="609"/>
                </a:moveTo>
                <a:cubicBezTo>
                  <a:pt x="813" y="614"/>
                  <a:pt x="816" y="617"/>
                  <a:pt x="819" y="620"/>
                </a:cubicBezTo>
                <a:cubicBezTo>
                  <a:pt x="821" y="624"/>
                  <a:pt x="824" y="627"/>
                  <a:pt x="826" y="630"/>
                </a:cubicBezTo>
                <a:cubicBezTo>
                  <a:pt x="828" y="633"/>
                  <a:pt x="830" y="636"/>
                  <a:pt x="831" y="639"/>
                </a:cubicBezTo>
                <a:cubicBezTo>
                  <a:pt x="832" y="642"/>
                  <a:pt x="834" y="646"/>
                  <a:pt x="835" y="649"/>
                </a:cubicBezTo>
                <a:lnTo>
                  <a:pt x="952" y="942"/>
                </a:lnTo>
                <a:cubicBezTo>
                  <a:pt x="953" y="945"/>
                  <a:pt x="953" y="947"/>
                  <a:pt x="953" y="950"/>
                </a:cubicBezTo>
                <a:cubicBezTo>
                  <a:pt x="953" y="952"/>
                  <a:pt x="952" y="955"/>
                  <a:pt x="950" y="958"/>
                </a:cubicBezTo>
                <a:cubicBezTo>
                  <a:pt x="948" y="961"/>
                  <a:pt x="946" y="964"/>
                  <a:pt x="942" y="968"/>
                </a:cubicBezTo>
                <a:cubicBezTo>
                  <a:pt x="939" y="972"/>
                  <a:pt x="934" y="976"/>
                  <a:pt x="929" y="982"/>
                </a:cubicBezTo>
                <a:cubicBezTo>
                  <a:pt x="922" y="989"/>
                  <a:pt x="916" y="995"/>
                  <a:pt x="911" y="998"/>
                </a:cubicBezTo>
                <a:cubicBezTo>
                  <a:pt x="906" y="1002"/>
                  <a:pt x="902" y="1005"/>
                  <a:pt x="899" y="1006"/>
                </a:cubicBezTo>
                <a:cubicBezTo>
                  <a:pt x="896" y="1007"/>
                  <a:pt x="894" y="1006"/>
                  <a:pt x="892" y="1005"/>
                </a:cubicBezTo>
                <a:cubicBezTo>
                  <a:pt x="890" y="1003"/>
                  <a:pt x="889" y="1001"/>
                  <a:pt x="887" y="998"/>
                </a:cubicBezTo>
                <a:lnTo>
                  <a:pt x="773" y="693"/>
                </a:lnTo>
                <a:lnTo>
                  <a:pt x="660" y="806"/>
                </a:lnTo>
                <a:cubicBezTo>
                  <a:pt x="657" y="809"/>
                  <a:pt x="653" y="809"/>
                  <a:pt x="648" y="807"/>
                </a:cubicBezTo>
                <a:cubicBezTo>
                  <a:pt x="643" y="805"/>
                  <a:pt x="636" y="799"/>
                  <a:pt x="628" y="791"/>
                </a:cubicBezTo>
                <a:cubicBezTo>
                  <a:pt x="624" y="787"/>
                  <a:pt x="620" y="783"/>
                  <a:pt x="618" y="780"/>
                </a:cubicBezTo>
                <a:cubicBezTo>
                  <a:pt x="615" y="776"/>
                  <a:pt x="613" y="773"/>
                  <a:pt x="612" y="771"/>
                </a:cubicBezTo>
                <a:cubicBezTo>
                  <a:pt x="611" y="768"/>
                  <a:pt x="611" y="766"/>
                  <a:pt x="611" y="764"/>
                </a:cubicBezTo>
                <a:cubicBezTo>
                  <a:pt x="611" y="762"/>
                  <a:pt x="612" y="760"/>
                  <a:pt x="613" y="759"/>
                </a:cubicBezTo>
                <a:lnTo>
                  <a:pt x="772" y="600"/>
                </a:lnTo>
                <a:cubicBezTo>
                  <a:pt x="775" y="597"/>
                  <a:pt x="777" y="595"/>
                  <a:pt x="779" y="594"/>
                </a:cubicBezTo>
                <a:cubicBezTo>
                  <a:pt x="782" y="593"/>
                  <a:pt x="784" y="593"/>
                  <a:pt x="787" y="593"/>
                </a:cubicBezTo>
                <a:cubicBezTo>
                  <a:pt x="789" y="594"/>
                  <a:pt x="792" y="596"/>
                  <a:pt x="796" y="598"/>
                </a:cubicBezTo>
                <a:cubicBezTo>
                  <a:pt x="799" y="601"/>
                  <a:pt x="804" y="605"/>
                  <a:pt x="809" y="609"/>
                </a:cubicBezTo>
                <a:close/>
                <a:moveTo>
                  <a:pt x="1177" y="839"/>
                </a:moveTo>
                <a:cubicBezTo>
                  <a:pt x="1178" y="841"/>
                  <a:pt x="1178" y="844"/>
                  <a:pt x="1178" y="846"/>
                </a:cubicBezTo>
                <a:cubicBezTo>
                  <a:pt x="1178" y="848"/>
                  <a:pt x="1178" y="851"/>
                  <a:pt x="1176" y="853"/>
                </a:cubicBezTo>
                <a:cubicBezTo>
                  <a:pt x="1175" y="856"/>
                  <a:pt x="1173" y="859"/>
                  <a:pt x="1170" y="862"/>
                </a:cubicBezTo>
                <a:cubicBezTo>
                  <a:pt x="1168" y="866"/>
                  <a:pt x="1164" y="870"/>
                  <a:pt x="1160" y="874"/>
                </a:cubicBezTo>
                <a:cubicBezTo>
                  <a:pt x="1154" y="880"/>
                  <a:pt x="1149" y="884"/>
                  <a:pt x="1145" y="887"/>
                </a:cubicBezTo>
                <a:cubicBezTo>
                  <a:pt x="1141" y="890"/>
                  <a:pt x="1137" y="892"/>
                  <a:pt x="1134" y="893"/>
                </a:cubicBezTo>
                <a:cubicBezTo>
                  <a:pt x="1131" y="894"/>
                  <a:pt x="1129" y="893"/>
                  <a:pt x="1127" y="892"/>
                </a:cubicBezTo>
                <a:cubicBezTo>
                  <a:pt x="1125" y="890"/>
                  <a:pt x="1123" y="888"/>
                  <a:pt x="1121" y="885"/>
                </a:cubicBezTo>
                <a:lnTo>
                  <a:pt x="898" y="413"/>
                </a:lnTo>
                <a:cubicBezTo>
                  <a:pt x="896" y="411"/>
                  <a:pt x="896" y="409"/>
                  <a:pt x="896" y="406"/>
                </a:cubicBezTo>
                <a:cubicBezTo>
                  <a:pt x="895" y="404"/>
                  <a:pt x="896" y="402"/>
                  <a:pt x="897" y="399"/>
                </a:cubicBezTo>
                <a:cubicBezTo>
                  <a:pt x="899" y="396"/>
                  <a:pt x="901" y="393"/>
                  <a:pt x="903" y="390"/>
                </a:cubicBezTo>
                <a:cubicBezTo>
                  <a:pt x="906" y="386"/>
                  <a:pt x="910" y="382"/>
                  <a:pt x="914" y="378"/>
                </a:cubicBezTo>
                <a:cubicBezTo>
                  <a:pt x="920" y="372"/>
                  <a:pt x="925" y="368"/>
                  <a:pt x="929" y="365"/>
                </a:cubicBezTo>
                <a:cubicBezTo>
                  <a:pt x="933" y="362"/>
                  <a:pt x="936" y="360"/>
                  <a:pt x="939" y="359"/>
                </a:cubicBezTo>
                <a:cubicBezTo>
                  <a:pt x="942" y="359"/>
                  <a:pt x="945" y="359"/>
                  <a:pt x="947" y="360"/>
                </a:cubicBezTo>
                <a:cubicBezTo>
                  <a:pt x="949" y="362"/>
                  <a:pt x="951" y="364"/>
                  <a:pt x="952" y="367"/>
                </a:cubicBezTo>
                <a:lnTo>
                  <a:pt x="1177" y="839"/>
                </a:lnTo>
                <a:close/>
                <a:moveTo>
                  <a:pt x="1427" y="440"/>
                </a:moveTo>
                <a:cubicBezTo>
                  <a:pt x="1430" y="444"/>
                  <a:pt x="1434" y="448"/>
                  <a:pt x="1436" y="451"/>
                </a:cubicBezTo>
                <a:cubicBezTo>
                  <a:pt x="1438" y="454"/>
                  <a:pt x="1440" y="456"/>
                  <a:pt x="1440" y="459"/>
                </a:cubicBezTo>
                <a:cubicBezTo>
                  <a:pt x="1441" y="461"/>
                  <a:pt x="1442" y="463"/>
                  <a:pt x="1441" y="465"/>
                </a:cubicBezTo>
                <a:cubicBezTo>
                  <a:pt x="1441" y="466"/>
                  <a:pt x="1440" y="468"/>
                  <a:pt x="1439" y="469"/>
                </a:cubicBezTo>
                <a:lnTo>
                  <a:pt x="1291" y="617"/>
                </a:lnTo>
                <a:cubicBezTo>
                  <a:pt x="1290" y="618"/>
                  <a:pt x="1289" y="619"/>
                  <a:pt x="1287" y="619"/>
                </a:cubicBezTo>
                <a:cubicBezTo>
                  <a:pt x="1285" y="619"/>
                  <a:pt x="1283" y="619"/>
                  <a:pt x="1281" y="618"/>
                </a:cubicBezTo>
                <a:cubicBezTo>
                  <a:pt x="1279" y="617"/>
                  <a:pt x="1276" y="616"/>
                  <a:pt x="1273" y="614"/>
                </a:cubicBezTo>
                <a:cubicBezTo>
                  <a:pt x="1270" y="611"/>
                  <a:pt x="1266" y="608"/>
                  <a:pt x="1262" y="604"/>
                </a:cubicBezTo>
                <a:cubicBezTo>
                  <a:pt x="1258" y="600"/>
                  <a:pt x="1255" y="597"/>
                  <a:pt x="1253" y="594"/>
                </a:cubicBezTo>
                <a:cubicBezTo>
                  <a:pt x="1250" y="591"/>
                  <a:pt x="1249" y="588"/>
                  <a:pt x="1248" y="586"/>
                </a:cubicBezTo>
                <a:cubicBezTo>
                  <a:pt x="1247" y="583"/>
                  <a:pt x="1247" y="581"/>
                  <a:pt x="1247" y="579"/>
                </a:cubicBezTo>
                <a:cubicBezTo>
                  <a:pt x="1247" y="578"/>
                  <a:pt x="1248" y="576"/>
                  <a:pt x="1249" y="575"/>
                </a:cubicBezTo>
                <a:lnTo>
                  <a:pt x="1299" y="525"/>
                </a:lnTo>
                <a:lnTo>
                  <a:pt x="1125" y="351"/>
                </a:lnTo>
                <a:lnTo>
                  <a:pt x="1105" y="418"/>
                </a:lnTo>
                <a:cubicBezTo>
                  <a:pt x="1104" y="422"/>
                  <a:pt x="1102" y="426"/>
                  <a:pt x="1100" y="428"/>
                </a:cubicBezTo>
                <a:cubicBezTo>
                  <a:pt x="1099" y="430"/>
                  <a:pt x="1097" y="432"/>
                  <a:pt x="1094" y="432"/>
                </a:cubicBezTo>
                <a:cubicBezTo>
                  <a:pt x="1092" y="432"/>
                  <a:pt x="1089" y="430"/>
                  <a:pt x="1086" y="428"/>
                </a:cubicBezTo>
                <a:cubicBezTo>
                  <a:pt x="1082" y="425"/>
                  <a:pt x="1078" y="422"/>
                  <a:pt x="1073" y="416"/>
                </a:cubicBezTo>
                <a:cubicBezTo>
                  <a:pt x="1070" y="413"/>
                  <a:pt x="1067" y="410"/>
                  <a:pt x="1065" y="408"/>
                </a:cubicBezTo>
                <a:cubicBezTo>
                  <a:pt x="1063" y="406"/>
                  <a:pt x="1061" y="403"/>
                  <a:pt x="1061" y="401"/>
                </a:cubicBezTo>
                <a:cubicBezTo>
                  <a:pt x="1060" y="399"/>
                  <a:pt x="1059" y="397"/>
                  <a:pt x="1059" y="395"/>
                </a:cubicBezTo>
                <a:cubicBezTo>
                  <a:pt x="1059" y="393"/>
                  <a:pt x="1059" y="391"/>
                  <a:pt x="1060" y="388"/>
                </a:cubicBezTo>
                <a:lnTo>
                  <a:pt x="1080" y="293"/>
                </a:lnTo>
                <a:cubicBezTo>
                  <a:pt x="1080" y="292"/>
                  <a:pt x="1081" y="291"/>
                  <a:pt x="1081" y="290"/>
                </a:cubicBezTo>
                <a:cubicBezTo>
                  <a:pt x="1082" y="288"/>
                  <a:pt x="1083" y="287"/>
                  <a:pt x="1085" y="285"/>
                </a:cubicBezTo>
                <a:cubicBezTo>
                  <a:pt x="1086" y="283"/>
                  <a:pt x="1088" y="281"/>
                  <a:pt x="1091" y="278"/>
                </a:cubicBezTo>
                <a:cubicBezTo>
                  <a:pt x="1093" y="275"/>
                  <a:pt x="1097" y="271"/>
                  <a:pt x="1101" y="267"/>
                </a:cubicBezTo>
                <a:cubicBezTo>
                  <a:pt x="1106" y="262"/>
                  <a:pt x="1111" y="258"/>
                  <a:pt x="1114" y="255"/>
                </a:cubicBezTo>
                <a:cubicBezTo>
                  <a:pt x="1118" y="252"/>
                  <a:pt x="1120" y="250"/>
                  <a:pt x="1123" y="248"/>
                </a:cubicBezTo>
                <a:cubicBezTo>
                  <a:pt x="1125" y="247"/>
                  <a:pt x="1126" y="247"/>
                  <a:pt x="1128" y="247"/>
                </a:cubicBezTo>
                <a:cubicBezTo>
                  <a:pt x="1129" y="247"/>
                  <a:pt x="1131" y="248"/>
                  <a:pt x="1132" y="249"/>
                </a:cubicBezTo>
                <a:lnTo>
                  <a:pt x="1353" y="471"/>
                </a:lnTo>
                <a:lnTo>
                  <a:pt x="1397" y="427"/>
                </a:lnTo>
                <a:cubicBezTo>
                  <a:pt x="1398" y="426"/>
                  <a:pt x="1400" y="425"/>
                  <a:pt x="1401" y="425"/>
                </a:cubicBezTo>
                <a:cubicBezTo>
                  <a:pt x="1403" y="425"/>
                  <a:pt x="1405" y="425"/>
                  <a:pt x="1408" y="426"/>
                </a:cubicBezTo>
                <a:cubicBezTo>
                  <a:pt x="1410" y="427"/>
                  <a:pt x="1413" y="428"/>
                  <a:pt x="1416" y="431"/>
                </a:cubicBezTo>
                <a:cubicBezTo>
                  <a:pt x="1419" y="433"/>
                  <a:pt x="1423" y="436"/>
                  <a:pt x="1427" y="440"/>
                </a:cubicBezTo>
                <a:close/>
                <a:moveTo>
                  <a:pt x="1575" y="159"/>
                </a:moveTo>
                <a:cubicBezTo>
                  <a:pt x="1590" y="173"/>
                  <a:pt x="1600" y="189"/>
                  <a:pt x="1607" y="205"/>
                </a:cubicBezTo>
                <a:cubicBezTo>
                  <a:pt x="1613" y="222"/>
                  <a:pt x="1615" y="238"/>
                  <a:pt x="1614" y="255"/>
                </a:cubicBezTo>
                <a:cubicBezTo>
                  <a:pt x="1613" y="272"/>
                  <a:pt x="1608" y="289"/>
                  <a:pt x="1599" y="307"/>
                </a:cubicBezTo>
                <a:cubicBezTo>
                  <a:pt x="1590" y="324"/>
                  <a:pt x="1578" y="340"/>
                  <a:pt x="1562" y="356"/>
                </a:cubicBezTo>
                <a:cubicBezTo>
                  <a:pt x="1554" y="364"/>
                  <a:pt x="1545" y="371"/>
                  <a:pt x="1537" y="378"/>
                </a:cubicBezTo>
                <a:cubicBezTo>
                  <a:pt x="1528" y="384"/>
                  <a:pt x="1520" y="390"/>
                  <a:pt x="1513" y="394"/>
                </a:cubicBezTo>
                <a:cubicBezTo>
                  <a:pt x="1505" y="398"/>
                  <a:pt x="1499" y="402"/>
                  <a:pt x="1493" y="404"/>
                </a:cubicBezTo>
                <a:cubicBezTo>
                  <a:pt x="1488" y="406"/>
                  <a:pt x="1484" y="407"/>
                  <a:pt x="1482" y="407"/>
                </a:cubicBezTo>
                <a:cubicBezTo>
                  <a:pt x="1480" y="407"/>
                  <a:pt x="1478" y="407"/>
                  <a:pt x="1476" y="406"/>
                </a:cubicBezTo>
                <a:cubicBezTo>
                  <a:pt x="1474" y="406"/>
                  <a:pt x="1472" y="405"/>
                  <a:pt x="1470" y="403"/>
                </a:cubicBezTo>
                <a:cubicBezTo>
                  <a:pt x="1468" y="402"/>
                  <a:pt x="1466" y="400"/>
                  <a:pt x="1463" y="398"/>
                </a:cubicBezTo>
                <a:cubicBezTo>
                  <a:pt x="1460" y="395"/>
                  <a:pt x="1457" y="392"/>
                  <a:pt x="1453" y="388"/>
                </a:cubicBezTo>
                <a:cubicBezTo>
                  <a:pt x="1450" y="385"/>
                  <a:pt x="1446" y="381"/>
                  <a:pt x="1444" y="378"/>
                </a:cubicBezTo>
                <a:cubicBezTo>
                  <a:pt x="1442" y="375"/>
                  <a:pt x="1440" y="373"/>
                  <a:pt x="1439" y="370"/>
                </a:cubicBezTo>
                <a:cubicBezTo>
                  <a:pt x="1438" y="368"/>
                  <a:pt x="1437" y="366"/>
                  <a:pt x="1437" y="365"/>
                </a:cubicBezTo>
                <a:cubicBezTo>
                  <a:pt x="1438" y="363"/>
                  <a:pt x="1438" y="362"/>
                  <a:pt x="1439" y="361"/>
                </a:cubicBezTo>
                <a:cubicBezTo>
                  <a:pt x="1441" y="359"/>
                  <a:pt x="1444" y="358"/>
                  <a:pt x="1448" y="357"/>
                </a:cubicBezTo>
                <a:cubicBezTo>
                  <a:pt x="1452" y="355"/>
                  <a:pt x="1458" y="354"/>
                  <a:pt x="1465" y="351"/>
                </a:cubicBezTo>
                <a:cubicBezTo>
                  <a:pt x="1471" y="348"/>
                  <a:pt x="1478" y="344"/>
                  <a:pt x="1487" y="339"/>
                </a:cubicBezTo>
                <a:cubicBezTo>
                  <a:pt x="1495" y="334"/>
                  <a:pt x="1504" y="327"/>
                  <a:pt x="1513" y="318"/>
                </a:cubicBezTo>
                <a:cubicBezTo>
                  <a:pt x="1521" y="310"/>
                  <a:pt x="1527" y="302"/>
                  <a:pt x="1532" y="293"/>
                </a:cubicBezTo>
                <a:cubicBezTo>
                  <a:pt x="1537" y="285"/>
                  <a:pt x="1540" y="277"/>
                  <a:pt x="1541" y="269"/>
                </a:cubicBezTo>
                <a:cubicBezTo>
                  <a:pt x="1542" y="261"/>
                  <a:pt x="1541" y="252"/>
                  <a:pt x="1538" y="244"/>
                </a:cubicBezTo>
                <a:cubicBezTo>
                  <a:pt x="1535" y="236"/>
                  <a:pt x="1529" y="229"/>
                  <a:pt x="1522" y="221"/>
                </a:cubicBezTo>
                <a:cubicBezTo>
                  <a:pt x="1515" y="214"/>
                  <a:pt x="1508" y="209"/>
                  <a:pt x="1501" y="206"/>
                </a:cubicBezTo>
                <a:cubicBezTo>
                  <a:pt x="1494" y="203"/>
                  <a:pt x="1486" y="202"/>
                  <a:pt x="1478" y="203"/>
                </a:cubicBezTo>
                <a:cubicBezTo>
                  <a:pt x="1470" y="204"/>
                  <a:pt x="1461" y="207"/>
                  <a:pt x="1453" y="212"/>
                </a:cubicBezTo>
                <a:cubicBezTo>
                  <a:pt x="1444" y="217"/>
                  <a:pt x="1434" y="225"/>
                  <a:pt x="1424" y="235"/>
                </a:cubicBezTo>
                <a:cubicBezTo>
                  <a:pt x="1416" y="243"/>
                  <a:pt x="1409" y="251"/>
                  <a:pt x="1404" y="258"/>
                </a:cubicBezTo>
                <a:cubicBezTo>
                  <a:pt x="1398" y="265"/>
                  <a:pt x="1392" y="272"/>
                  <a:pt x="1386" y="278"/>
                </a:cubicBezTo>
                <a:cubicBezTo>
                  <a:pt x="1382" y="282"/>
                  <a:pt x="1378" y="284"/>
                  <a:pt x="1375" y="283"/>
                </a:cubicBezTo>
                <a:cubicBezTo>
                  <a:pt x="1371" y="283"/>
                  <a:pt x="1366" y="280"/>
                  <a:pt x="1361" y="275"/>
                </a:cubicBezTo>
                <a:lnTo>
                  <a:pt x="1245" y="158"/>
                </a:lnTo>
                <a:cubicBezTo>
                  <a:pt x="1239" y="153"/>
                  <a:pt x="1236" y="148"/>
                  <a:pt x="1236" y="143"/>
                </a:cubicBezTo>
                <a:cubicBezTo>
                  <a:pt x="1236" y="139"/>
                  <a:pt x="1238" y="134"/>
                  <a:pt x="1243" y="129"/>
                </a:cubicBezTo>
                <a:lnTo>
                  <a:pt x="1370" y="2"/>
                </a:lnTo>
                <a:cubicBezTo>
                  <a:pt x="1371" y="1"/>
                  <a:pt x="1372" y="0"/>
                  <a:pt x="1374" y="0"/>
                </a:cubicBezTo>
                <a:cubicBezTo>
                  <a:pt x="1376" y="0"/>
                  <a:pt x="1378" y="0"/>
                  <a:pt x="1381" y="1"/>
                </a:cubicBezTo>
                <a:cubicBezTo>
                  <a:pt x="1384" y="2"/>
                  <a:pt x="1387" y="4"/>
                  <a:pt x="1390" y="7"/>
                </a:cubicBezTo>
                <a:cubicBezTo>
                  <a:pt x="1393" y="9"/>
                  <a:pt x="1397" y="13"/>
                  <a:pt x="1401" y="17"/>
                </a:cubicBezTo>
                <a:cubicBezTo>
                  <a:pt x="1409" y="25"/>
                  <a:pt x="1415" y="32"/>
                  <a:pt x="1417" y="37"/>
                </a:cubicBezTo>
                <a:cubicBezTo>
                  <a:pt x="1419" y="42"/>
                  <a:pt x="1419" y="46"/>
                  <a:pt x="1416" y="49"/>
                </a:cubicBezTo>
                <a:lnTo>
                  <a:pt x="1321" y="144"/>
                </a:lnTo>
                <a:lnTo>
                  <a:pt x="1378" y="202"/>
                </a:lnTo>
                <a:cubicBezTo>
                  <a:pt x="1383" y="196"/>
                  <a:pt x="1387" y="191"/>
                  <a:pt x="1392" y="186"/>
                </a:cubicBezTo>
                <a:cubicBezTo>
                  <a:pt x="1396" y="181"/>
                  <a:pt x="1401" y="176"/>
                  <a:pt x="1406" y="171"/>
                </a:cubicBezTo>
                <a:cubicBezTo>
                  <a:pt x="1421" y="157"/>
                  <a:pt x="1435" y="145"/>
                  <a:pt x="1450" y="138"/>
                </a:cubicBezTo>
                <a:cubicBezTo>
                  <a:pt x="1465" y="130"/>
                  <a:pt x="1479" y="125"/>
                  <a:pt x="1493" y="124"/>
                </a:cubicBezTo>
                <a:cubicBezTo>
                  <a:pt x="1508" y="123"/>
                  <a:pt x="1522" y="125"/>
                  <a:pt x="1535" y="131"/>
                </a:cubicBezTo>
                <a:cubicBezTo>
                  <a:pt x="1549" y="137"/>
                  <a:pt x="1562" y="146"/>
                  <a:pt x="1575" y="15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8" name="Freeform 97">
            <a:extLst>
              <a:ext uri="{FF2B5EF4-FFF2-40B4-BE49-F238E27FC236}">
                <a16:creationId xmlns:a16="http://schemas.microsoft.com/office/drawing/2014/main" id="{C02708D7-86F5-4153-D8EF-6A64B9CD8EC1}"/>
              </a:ext>
            </a:extLst>
          </p:cNvPr>
          <p:cNvSpPr>
            <a:spLocks noEditPoints="1"/>
          </p:cNvSpPr>
          <p:nvPr/>
        </p:nvSpPr>
        <p:spPr bwMode="auto">
          <a:xfrm>
            <a:off x="3799310" y="4564063"/>
            <a:ext cx="490115" cy="385516"/>
          </a:xfrm>
          <a:custGeom>
            <a:avLst/>
            <a:gdLst>
              <a:gd name="T0" fmla="*/ 220 w 1623"/>
              <a:gd name="T1" fmla="*/ 1252 h 1619"/>
              <a:gd name="T2" fmla="*/ 339 w 1623"/>
              <a:gd name="T3" fmla="*/ 1571 h 1619"/>
              <a:gd name="T4" fmla="*/ 288 w 1623"/>
              <a:gd name="T5" fmla="*/ 1619 h 1619"/>
              <a:gd name="T6" fmla="*/ 49 w 1623"/>
              <a:gd name="T7" fmla="*/ 1419 h 1619"/>
              <a:gd name="T8" fmla="*/ 1 w 1623"/>
              <a:gd name="T9" fmla="*/ 1384 h 1619"/>
              <a:gd name="T10" fmla="*/ 168 w 1623"/>
              <a:gd name="T11" fmla="*/ 1207 h 1619"/>
              <a:gd name="T12" fmla="*/ 566 w 1623"/>
              <a:gd name="T13" fmla="*/ 1452 h 1619"/>
              <a:gd name="T14" fmla="*/ 549 w 1623"/>
              <a:gd name="T15" fmla="*/ 1487 h 1619"/>
              <a:gd name="T16" fmla="*/ 511 w 1623"/>
              <a:gd name="T17" fmla="*/ 1498 h 1619"/>
              <a:gd name="T18" fmla="*/ 292 w 1623"/>
              <a:gd name="T19" fmla="*/ 1003 h 1619"/>
              <a:gd name="T20" fmla="*/ 336 w 1623"/>
              <a:gd name="T21" fmla="*/ 973 h 1619"/>
              <a:gd name="T22" fmla="*/ 825 w 1623"/>
              <a:gd name="T23" fmla="*/ 1064 h 1619"/>
              <a:gd name="T24" fmla="*/ 680 w 1623"/>
              <a:gd name="T25" fmla="*/ 1230 h 1619"/>
              <a:gd name="T26" fmla="*/ 651 w 1623"/>
              <a:gd name="T27" fmla="*/ 1217 h 1619"/>
              <a:gd name="T28" fmla="*/ 638 w 1623"/>
              <a:gd name="T29" fmla="*/ 1188 h 1619"/>
              <a:gd name="T30" fmla="*/ 489 w 1623"/>
              <a:gd name="T31" fmla="*/ 1041 h 1619"/>
              <a:gd name="T32" fmla="*/ 454 w 1623"/>
              <a:gd name="T33" fmla="*/ 1021 h 1619"/>
              <a:gd name="T34" fmla="*/ 469 w 1623"/>
              <a:gd name="T35" fmla="*/ 906 h 1619"/>
              <a:gd name="T36" fmla="*/ 490 w 1623"/>
              <a:gd name="T37" fmla="*/ 880 h 1619"/>
              <a:gd name="T38" fmla="*/ 521 w 1623"/>
              <a:gd name="T39" fmla="*/ 862 h 1619"/>
              <a:gd name="T40" fmla="*/ 797 w 1623"/>
              <a:gd name="T41" fmla="*/ 1039 h 1619"/>
              <a:gd name="T42" fmla="*/ 999 w 1623"/>
              <a:gd name="T43" fmla="*/ 789 h 1619"/>
              <a:gd name="T44" fmla="*/ 1026 w 1623"/>
              <a:gd name="T45" fmla="*/ 878 h 1619"/>
              <a:gd name="T46" fmla="*/ 992 w 1623"/>
              <a:gd name="T47" fmla="*/ 920 h 1619"/>
              <a:gd name="T48" fmla="*/ 922 w 1623"/>
              <a:gd name="T49" fmla="*/ 877 h 1619"/>
              <a:gd name="T50" fmla="*/ 797 w 1623"/>
              <a:gd name="T51" fmla="*/ 979 h 1619"/>
              <a:gd name="T52" fmla="*/ 759 w 1623"/>
              <a:gd name="T53" fmla="*/ 936 h 1619"/>
              <a:gd name="T54" fmla="*/ 696 w 1623"/>
              <a:gd name="T55" fmla="*/ 679 h 1619"/>
              <a:gd name="T56" fmla="*/ 754 w 1623"/>
              <a:gd name="T57" fmla="*/ 621 h 1619"/>
              <a:gd name="T58" fmla="*/ 955 w 1623"/>
              <a:gd name="T59" fmla="*/ 757 h 1619"/>
              <a:gd name="T60" fmla="*/ 755 w 1623"/>
              <a:gd name="T61" fmla="*/ 711 h 1619"/>
              <a:gd name="T62" fmla="*/ 1177 w 1623"/>
              <a:gd name="T63" fmla="*/ 841 h 1619"/>
              <a:gd name="T64" fmla="*/ 1160 w 1623"/>
              <a:gd name="T65" fmla="*/ 876 h 1619"/>
              <a:gd name="T66" fmla="*/ 1121 w 1623"/>
              <a:gd name="T67" fmla="*/ 887 h 1619"/>
              <a:gd name="T68" fmla="*/ 903 w 1623"/>
              <a:gd name="T69" fmla="*/ 392 h 1619"/>
              <a:gd name="T70" fmla="*/ 947 w 1623"/>
              <a:gd name="T71" fmla="*/ 362 h 1619"/>
              <a:gd name="T72" fmla="*/ 1436 w 1623"/>
              <a:gd name="T73" fmla="*/ 453 h 1619"/>
              <a:gd name="T74" fmla="*/ 1291 w 1623"/>
              <a:gd name="T75" fmla="*/ 619 h 1619"/>
              <a:gd name="T76" fmla="*/ 1262 w 1623"/>
              <a:gd name="T77" fmla="*/ 606 h 1619"/>
              <a:gd name="T78" fmla="*/ 1249 w 1623"/>
              <a:gd name="T79" fmla="*/ 577 h 1619"/>
              <a:gd name="T80" fmla="*/ 1100 w 1623"/>
              <a:gd name="T81" fmla="*/ 430 h 1619"/>
              <a:gd name="T82" fmla="*/ 1065 w 1623"/>
              <a:gd name="T83" fmla="*/ 410 h 1619"/>
              <a:gd name="T84" fmla="*/ 1080 w 1623"/>
              <a:gd name="T85" fmla="*/ 295 h 1619"/>
              <a:gd name="T86" fmla="*/ 1101 w 1623"/>
              <a:gd name="T87" fmla="*/ 269 h 1619"/>
              <a:gd name="T88" fmla="*/ 1132 w 1623"/>
              <a:gd name="T89" fmla="*/ 251 h 1619"/>
              <a:gd name="T90" fmla="*/ 1408 w 1623"/>
              <a:gd name="T91" fmla="*/ 428 h 1619"/>
              <a:gd name="T92" fmla="*/ 1611 w 1623"/>
              <a:gd name="T93" fmla="*/ 196 h 1619"/>
              <a:gd name="T94" fmla="*/ 1542 w 1623"/>
              <a:gd name="T95" fmla="*/ 369 h 1619"/>
              <a:gd name="T96" fmla="*/ 1398 w 1623"/>
              <a:gd name="T97" fmla="*/ 337 h 1619"/>
              <a:gd name="T98" fmla="*/ 1282 w 1623"/>
              <a:gd name="T99" fmla="*/ 184 h 1619"/>
              <a:gd name="T100" fmla="*/ 1343 w 1623"/>
              <a:gd name="T101" fmla="*/ 24 h 1619"/>
              <a:gd name="T102" fmla="*/ 1390 w 1623"/>
              <a:gd name="T103" fmla="*/ 1 h 1619"/>
              <a:gd name="T104" fmla="*/ 1418 w 1623"/>
              <a:gd name="T105" fmla="*/ 25 h 1619"/>
              <a:gd name="T106" fmla="*/ 1415 w 1623"/>
              <a:gd name="T107" fmla="*/ 48 h 1619"/>
              <a:gd name="T108" fmla="*/ 1345 w 1623"/>
              <a:gd name="T109" fmla="*/ 116 h 1619"/>
              <a:gd name="T110" fmla="*/ 1388 w 1623"/>
              <a:gd name="T111" fmla="*/ 204 h 1619"/>
              <a:gd name="T112" fmla="*/ 1464 w 1623"/>
              <a:gd name="T113" fmla="*/ 120 h 1619"/>
              <a:gd name="T114" fmla="*/ 1531 w 1623"/>
              <a:gd name="T115" fmla="*/ 210 h 1619"/>
              <a:gd name="T116" fmla="*/ 1453 w 1623"/>
              <a:gd name="T117" fmla="*/ 203 h 1619"/>
              <a:gd name="T118" fmla="*/ 1424 w 1623"/>
              <a:gd name="T119" fmla="*/ 259 h 1619"/>
              <a:gd name="T120" fmla="*/ 1540 w 1623"/>
              <a:gd name="T121" fmla="*/ 296 h 1619"/>
              <a:gd name="T122" fmla="*/ 1531 w 1623"/>
              <a:gd name="T123" fmla="*/ 210 h 1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23" h="1619">
                <a:moveTo>
                  <a:pt x="198" y="1222"/>
                </a:moveTo>
                <a:cubicBezTo>
                  <a:pt x="202" y="1226"/>
                  <a:pt x="205" y="1230"/>
                  <a:pt x="208" y="1233"/>
                </a:cubicBezTo>
                <a:cubicBezTo>
                  <a:pt x="210" y="1237"/>
                  <a:pt x="213" y="1240"/>
                  <a:pt x="215" y="1243"/>
                </a:cubicBezTo>
                <a:cubicBezTo>
                  <a:pt x="217" y="1246"/>
                  <a:pt x="219" y="1249"/>
                  <a:pt x="220" y="1252"/>
                </a:cubicBezTo>
                <a:cubicBezTo>
                  <a:pt x="221" y="1255"/>
                  <a:pt x="223" y="1258"/>
                  <a:pt x="224" y="1262"/>
                </a:cubicBezTo>
                <a:lnTo>
                  <a:pt x="341" y="1555"/>
                </a:lnTo>
                <a:cubicBezTo>
                  <a:pt x="342" y="1558"/>
                  <a:pt x="342" y="1560"/>
                  <a:pt x="342" y="1562"/>
                </a:cubicBezTo>
                <a:cubicBezTo>
                  <a:pt x="342" y="1565"/>
                  <a:pt x="341" y="1568"/>
                  <a:pt x="339" y="1571"/>
                </a:cubicBezTo>
                <a:cubicBezTo>
                  <a:pt x="337" y="1574"/>
                  <a:pt x="335" y="1577"/>
                  <a:pt x="331" y="1581"/>
                </a:cubicBezTo>
                <a:cubicBezTo>
                  <a:pt x="328" y="1585"/>
                  <a:pt x="323" y="1589"/>
                  <a:pt x="318" y="1595"/>
                </a:cubicBezTo>
                <a:cubicBezTo>
                  <a:pt x="311" y="1602"/>
                  <a:pt x="305" y="1608"/>
                  <a:pt x="300" y="1611"/>
                </a:cubicBezTo>
                <a:cubicBezTo>
                  <a:pt x="295" y="1615"/>
                  <a:pt x="291" y="1618"/>
                  <a:pt x="288" y="1619"/>
                </a:cubicBezTo>
                <a:cubicBezTo>
                  <a:pt x="285" y="1619"/>
                  <a:pt x="283" y="1619"/>
                  <a:pt x="281" y="1618"/>
                </a:cubicBezTo>
                <a:cubicBezTo>
                  <a:pt x="279" y="1616"/>
                  <a:pt x="278" y="1614"/>
                  <a:pt x="276" y="1610"/>
                </a:cubicBezTo>
                <a:lnTo>
                  <a:pt x="162" y="1306"/>
                </a:lnTo>
                <a:lnTo>
                  <a:pt x="49" y="1419"/>
                </a:lnTo>
                <a:cubicBezTo>
                  <a:pt x="47" y="1422"/>
                  <a:pt x="42" y="1422"/>
                  <a:pt x="37" y="1420"/>
                </a:cubicBezTo>
                <a:cubicBezTo>
                  <a:pt x="32" y="1418"/>
                  <a:pt x="25" y="1412"/>
                  <a:pt x="17" y="1404"/>
                </a:cubicBezTo>
                <a:cubicBezTo>
                  <a:pt x="13" y="1400"/>
                  <a:pt x="9" y="1396"/>
                  <a:pt x="7" y="1393"/>
                </a:cubicBezTo>
                <a:cubicBezTo>
                  <a:pt x="4" y="1389"/>
                  <a:pt x="2" y="1386"/>
                  <a:pt x="1" y="1384"/>
                </a:cubicBezTo>
                <a:cubicBezTo>
                  <a:pt x="0" y="1381"/>
                  <a:pt x="0" y="1379"/>
                  <a:pt x="0" y="1377"/>
                </a:cubicBezTo>
                <a:cubicBezTo>
                  <a:pt x="0" y="1375"/>
                  <a:pt x="1" y="1373"/>
                  <a:pt x="2" y="1372"/>
                </a:cubicBezTo>
                <a:lnTo>
                  <a:pt x="162" y="1212"/>
                </a:lnTo>
                <a:cubicBezTo>
                  <a:pt x="164" y="1210"/>
                  <a:pt x="166" y="1208"/>
                  <a:pt x="168" y="1207"/>
                </a:cubicBezTo>
                <a:cubicBezTo>
                  <a:pt x="171" y="1206"/>
                  <a:pt x="173" y="1206"/>
                  <a:pt x="176" y="1206"/>
                </a:cubicBezTo>
                <a:cubicBezTo>
                  <a:pt x="178" y="1207"/>
                  <a:pt x="181" y="1209"/>
                  <a:pt x="185" y="1211"/>
                </a:cubicBezTo>
                <a:cubicBezTo>
                  <a:pt x="188" y="1214"/>
                  <a:pt x="193" y="1217"/>
                  <a:pt x="198" y="1222"/>
                </a:cubicBezTo>
                <a:close/>
                <a:moveTo>
                  <a:pt x="566" y="1452"/>
                </a:moveTo>
                <a:cubicBezTo>
                  <a:pt x="567" y="1454"/>
                  <a:pt x="567" y="1457"/>
                  <a:pt x="567" y="1459"/>
                </a:cubicBezTo>
                <a:cubicBezTo>
                  <a:pt x="567" y="1461"/>
                  <a:pt x="567" y="1464"/>
                  <a:pt x="565" y="1466"/>
                </a:cubicBezTo>
                <a:cubicBezTo>
                  <a:pt x="564" y="1469"/>
                  <a:pt x="562" y="1472"/>
                  <a:pt x="559" y="1475"/>
                </a:cubicBezTo>
                <a:cubicBezTo>
                  <a:pt x="557" y="1479"/>
                  <a:pt x="553" y="1482"/>
                  <a:pt x="549" y="1487"/>
                </a:cubicBezTo>
                <a:cubicBezTo>
                  <a:pt x="543" y="1493"/>
                  <a:pt x="538" y="1497"/>
                  <a:pt x="534" y="1500"/>
                </a:cubicBezTo>
                <a:cubicBezTo>
                  <a:pt x="530" y="1503"/>
                  <a:pt x="526" y="1505"/>
                  <a:pt x="523" y="1506"/>
                </a:cubicBezTo>
                <a:cubicBezTo>
                  <a:pt x="520" y="1507"/>
                  <a:pt x="518" y="1506"/>
                  <a:pt x="516" y="1505"/>
                </a:cubicBezTo>
                <a:cubicBezTo>
                  <a:pt x="514" y="1503"/>
                  <a:pt x="512" y="1501"/>
                  <a:pt x="511" y="1498"/>
                </a:cubicBezTo>
                <a:lnTo>
                  <a:pt x="287" y="1026"/>
                </a:lnTo>
                <a:cubicBezTo>
                  <a:pt x="285" y="1024"/>
                  <a:pt x="285" y="1021"/>
                  <a:pt x="285" y="1019"/>
                </a:cubicBezTo>
                <a:cubicBezTo>
                  <a:pt x="285" y="1017"/>
                  <a:pt x="285" y="1014"/>
                  <a:pt x="286" y="1012"/>
                </a:cubicBezTo>
                <a:cubicBezTo>
                  <a:pt x="288" y="1009"/>
                  <a:pt x="290" y="1006"/>
                  <a:pt x="292" y="1003"/>
                </a:cubicBezTo>
                <a:cubicBezTo>
                  <a:pt x="295" y="999"/>
                  <a:pt x="299" y="995"/>
                  <a:pt x="303" y="991"/>
                </a:cubicBezTo>
                <a:cubicBezTo>
                  <a:pt x="309" y="985"/>
                  <a:pt x="314" y="981"/>
                  <a:pt x="318" y="978"/>
                </a:cubicBezTo>
                <a:cubicBezTo>
                  <a:pt x="322" y="975"/>
                  <a:pt x="326" y="973"/>
                  <a:pt x="328" y="972"/>
                </a:cubicBezTo>
                <a:cubicBezTo>
                  <a:pt x="331" y="972"/>
                  <a:pt x="334" y="972"/>
                  <a:pt x="336" y="973"/>
                </a:cubicBezTo>
                <a:cubicBezTo>
                  <a:pt x="338" y="975"/>
                  <a:pt x="340" y="977"/>
                  <a:pt x="341" y="980"/>
                </a:cubicBezTo>
                <a:lnTo>
                  <a:pt x="566" y="1452"/>
                </a:lnTo>
                <a:close/>
                <a:moveTo>
                  <a:pt x="816" y="1053"/>
                </a:moveTo>
                <a:cubicBezTo>
                  <a:pt x="819" y="1057"/>
                  <a:pt x="823" y="1060"/>
                  <a:pt x="825" y="1064"/>
                </a:cubicBezTo>
                <a:cubicBezTo>
                  <a:pt x="827" y="1067"/>
                  <a:pt x="829" y="1069"/>
                  <a:pt x="830" y="1072"/>
                </a:cubicBezTo>
                <a:cubicBezTo>
                  <a:pt x="830" y="1074"/>
                  <a:pt x="831" y="1076"/>
                  <a:pt x="830" y="1078"/>
                </a:cubicBezTo>
                <a:cubicBezTo>
                  <a:pt x="830" y="1079"/>
                  <a:pt x="829" y="1081"/>
                  <a:pt x="828" y="1082"/>
                </a:cubicBezTo>
                <a:lnTo>
                  <a:pt x="680" y="1230"/>
                </a:lnTo>
                <a:cubicBezTo>
                  <a:pt x="679" y="1231"/>
                  <a:pt x="678" y="1232"/>
                  <a:pt x="676" y="1232"/>
                </a:cubicBezTo>
                <a:cubicBezTo>
                  <a:pt x="674" y="1232"/>
                  <a:pt x="672" y="1232"/>
                  <a:pt x="670" y="1231"/>
                </a:cubicBezTo>
                <a:cubicBezTo>
                  <a:pt x="668" y="1230"/>
                  <a:pt x="665" y="1229"/>
                  <a:pt x="662" y="1227"/>
                </a:cubicBezTo>
                <a:cubicBezTo>
                  <a:pt x="659" y="1224"/>
                  <a:pt x="655" y="1221"/>
                  <a:pt x="651" y="1217"/>
                </a:cubicBezTo>
                <a:cubicBezTo>
                  <a:pt x="647" y="1213"/>
                  <a:pt x="644" y="1210"/>
                  <a:pt x="642" y="1207"/>
                </a:cubicBezTo>
                <a:cubicBezTo>
                  <a:pt x="639" y="1204"/>
                  <a:pt x="638" y="1201"/>
                  <a:pt x="637" y="1199"/>
                </a:cubicBezTo>
                <a:cubicBezTo>
                  <a:pt x="636" y="1196"/>
                  <a:pt x="636" y="1194"/>
                  <a:pt x="636" y="1192"/>
                </a:cubicBezTo>
                <a:cubicBezTo>
                  <a:pt x="636" y="1191"/>
                  <a:pt x="637" y="1189"/>
                  <a:pt x="638" y="1188"/>
                </a:cubicBezTo>
                <a:lnTo>
                  <a:pt x="688" y="1138"/>
                </a:lnTo>
                <a:lnTo>
                  <a:pt x="514" y="964"/>
                </a:lnTo>
                <a:lnTo>
                  <a:pt x="494" y="1031"/>
                </a:lnTo>
                <a:cubicBezTo>
                  <a:pt x="493" y="1035"/>
                  <a:pt x="491" y="1039"/>
                  <a:pt x="489" y="1041"/>
                </a:cubicBezTo>
                <a:cubicBezTo>
                  <a:pt x="488" y="1043"/>
                  <a:pt x="486" y="1045"/>
                  <a:pt x="483" y="1045"/>
                </a:cubicBezTo>
                <a:cubicBezTo>
                  <a:pt x="481" y="1045"/>
                  <a:pt x="478" y="1043"/>
                  <a:pt x="475" y="1041"/>
                </a:cubicBezTo>
                <a:cubicBezTo>
                  <a:pt x="472" y="1038"/>
                  <a:pt x="467" y="1035"/>
                  <a:pt x="462" y="1029"/>
                </a:cubicBezTo>
                <a:cubicBezTo>
                  <a:pt x="459" y="1026"/>
                  <a:pt x="456" y="1023"/>
                  <a:pt x="454" y="1021"/>
                </a:cubicBezTo>
                <a:cubicBezTo>
                  <a:pt x="452" y="1019"/>
                  <a:pt x="451" y="1016"/>
                  <a:pt x="450" y="1014"/>
                </a:cubicBezTo>
                <a:cubicBezTo>
                  <a:pt x="449" y="1012"/>
                  <a:pt x="448" y="1010"/>
                  <a:pt x="448" y="1008"/>
                </a:cubicBezTo>
                <a:cubicBezTo>
                  <a:pt x="448" y="1006"/>
                  <a:pt x="448" y="1004"/>
                  <a:pt x="449" y="1001"/>
                </a:cubicBezTo>
                <a:lnTo>
                  <a:pt x="469" y="906"/>
                </a:lnTo>
                <a:cubicBezTo>
                  <a:pt x="469" y="905"/>
                  <a:pt x="470" y="904"/>
                  <a:pt x="470" y="902"/>
                </a:cubicBezTo>
                <a:cubicBezTo>
                  <a:pt x="471" y="901"/>
                  <a:pt x="472" y="899"/>
                  <a:pt x="474" y="898"/>
                </a:cubicBezTo>
                <a:cubicBezTo>
                  <a:pt x="475" y="896"/>
                  <a:pt x="477" y="893"/>
                  <a:pt x="480" y="891"/>
                </a:cubicBezTo>
                <a:cubicBezTo>
                  <a:pt x="482" y="888"/>
                  <a:pt x="486" y="884"/>
                  <a:pt x="490" y="880"/>
                </a:cubicBezTo>
                <a:cubicBezTo>
                  <a:pt x="495" y="875"/>
                  <a:pt x="500" y="871"/>
                  <a:pt x="503" y="868"/>
                </a:cubicBezTo>
                <a:cubicBezTo>
                  <a:pt x="507" y="865"/>
                  <a:pt x="509" y="863"/>
                  <a:pt x="512" y="861"/>
                </a:cubicBezTo>
                <a:cubicBezTo>
                  <a:pt x="514" y="860"/>
                  <a:pt x="516" y="860"/>
                  <a:pt x="517" y="860"/>
                </a:cubicBezTo>
                <a:cubicBezTo>
                  <a:pt x="518" y="860"/>
                  <a:pt x="520" y="861"/>
                  <a:pt x="521" y="862"/>
                </a:cubicBezTo>
                <a:lnTo>
                  <a:pt x="742" y="1084"/>
                </a:lnTo>
                <a:lnTo>
                  <a:pt x="786" y="1040"/>
                </a:lnTo>
                <a:cubicBezTo>
                  <a:pt x="787" y="1039"/>
                  <a:pt x="789" y="1038"/>
                  <a:pt x="791" y="1038"/>
                </a:cubicBezTo>
                <a:cubicBezTo>
                  <a:pt x="792" y="1037"/>
                  <a:pt x="794" y="1038"/>
                  <a:pt x="797" y="1039"/>
                </a:cubicBezTo>
                <a:cubicBezTo>
                  <a:pt x="799" y="1040"/>
                  <a:pt x="802" y="1041"/>
                  <a:pt x="805" y="1044"/>
                </a:cubicBezTo>
                <a:cubicBezTo>
                  <a:pt x="808" y="1046"/>
                  <a:pt x="812" y="1049"/>
                  <a:pt x="816" y="1053"/>
                </a:cubicBezTo>
                <a:close/>
                <a:moveTo>
                  <a:pt x="985" y="771"/>
                </a:moveTo>
                <a:cubicBezTo>
                  <a:pt x="992" y="778"/>
                  <a:pt x="997" y="784"/>
                  <a:pt x="999" y="789"/>
                </a:cubicBezTo>
                <a:cubicBezTo>
                  <a:pt x="1001" y="794"/>
                  <a:pt x="1001" y="798"/>
                  <a:pt x="998" y="801"/>
                </a:cubicBezTo>
                <a:lnTo>
                  <a:pt x="975" y="824"/>
                </a:lnTo>
                <a:lnTo>
                  <a:pt x="1023" y="873"/>
                </a:lnTo>
                <a:cubicBezTo>
                  <a:pt x="1025" y="874"/>
                  <a:pt x="1025" y="876"/>
                  <a:pt x="1026" y="878"/>
                </a:cubicBezTo>
                <a:cubicBezTo>
                  <a:pt x="1026" y="880"/>
                  <a:pt x="1025" y="882"/>
                  <a:pt x="1024" y="885"/>
                </a:cubicBezTo>
                <a:cubicBezTo>
                  <a:pt x="1022" y="888"/>
                  <a:pt x="1020" y="891"/>
                  <a:pt x="1017" y="894"/>
                </a:cubicBezTo>
                <a:cubicBezTo>
                  <a:pt x="1014" y="898"/>
                  <a:pt x="1010" y="902"/>
                  <a:pt x="1005" y="908"/>
                </a:cubicBezTo>
                <a:cubicBezTo>
                  <a:pt x="1000" y="913"/>
                  <a:pt x="996" y="917"/>
                  <a:pt x="992" y="920"/>
                </a:cubicBezTo>
                <a:cubicBezTo>
                  <a:pt x="988" y="923"/>
                  <a:pt x="985" y="925"/>
                  <a:pt x="982" y="926"/>
                </a:cubicBezTo>
                <a:cubicBezTo>
                  <a:pt x="980" y="928"/>
                  <a:pt x="977" y="928"/>
                  <a:pt x="975" y="928"/>
                </a:cubicBezTo>
                <a:cubicBezTo>
                  <a:pt x="974" y="928"/>
                  <a:pt x="972" y="927"/>
                  <a:pt x="971" y="925"/>
                </a:cubicBezTo>
                <a:lnTo>
                  <a:pt x="922" y="877"/>
                </a:lnTo>
                <a:lnTo>
                  <a:pt x="820" y="979"/>
                </a:lnTo>
                <a:cubicBezTo>
                  <a:pt x="818" y="981"/>
                  <a:pt x="816" y="983"/>
                  <a:pt x="814" y="984"/>
                </a:cubicBezTo>
                <a:cubicBezTo>
                  <a:pt x="812" y="985"/>
                  <a:pt x="809" y="985"/>
                  <a:pt x="807" y="984"/>
                </a:cubicBezTo>
                <a:cubicBezTo>
                  <a:pt x="804" y="984"/>
                  <a:pt x="801" y="982"/>
                  <a:pt x="797" y="979"/>
                </a:cubicBezTo>
                <a:cubicBezTo>
                  <a:pt x="793" y="976"/>
                  <a:pt x="789" y="972"/>
                  <a:pt x="783" y="967"/>
                </a:cubicBezTo>
                <a:cubicBezTo>
                  <a:pt x="779" y="963"/>
                  <a:pt x="775" y="959"/>
                  <a:pt x="772" y="955"/>
                </a:cubicBezTo>
                <a:cubicBezTo>
                  <a:pt x="769" y="952"/>
                  <a:pt x="766" y="948"/>
                  <a:pt x="764" y="945"/>
                </a:cubicBezTo>
                <a:cubicBezTo>
                  <a:pt x="762" y="942"/>
                  <a:pt x="760" y="939"/>
                  <a:pt x="759" y="936"/>
                </a:cubicBezTo>
                <a:cubicBezTo>
                  <a:pt x="757" y="933"/>
                  <a:pt x="756" y="929"/>
                  <a:pt x="755" y="925"/>
                </a:cubicBezTo>
                <a:lnTo>
                  <a:pt x="691" y="695"/>
                </a:lnTo>
                <a:cubicBezTo>
                  <a:pt x="691" y="693"/>
                  <a:pt x="691" y="691"/>
                  <a:pt x="692" y="688"/>
                </a:cubicBezTo>
                <a:cubicBezTo>
                  <a:pt x="692" y="685"/>
                  <a:pt x="694" y="682"/>
                  <a:pt x="696" y="679"/>
                </a:cubicBezTo>
                <a:cubicBezTo>
                  <a:pt x="699" y="675"/>
                  <a:pt x="702" y="671"/>
                  <a:pt x="706" y="666"/>
                </a:cubicBezTo>
                <a:cubicBezTo>
                  <a:pt x="710" y="661"/>
                  <a:pt x="716" y="656"/>
                  <a:pt x="722" y="649"/>
                </a:cubicBezTo>
                <a:cubicBezTo>
                  <a:pt x="729" y="642"/>
                  <a:pt x="736" y="636"/>
                  <a:pt x="741" y="632"/>
                </a:cubicBezTo>
                <a:cubicBezTo>
                  <a:pt x="746" y="627"/>
                  <a:pt x="751" y="624"/>
                  <a:pt x="754" y="621"/>
                </a:cubicBezTo>
                <a:cubicBezTo>
                  <a:pt x="758" y="619"/>
                  <a:pt x="761" y="618"/>
                  <a:pt x="764" y="618"/>
                </a:cubicBezTo>
                <a:cubicBezTo>
                  <a:pt x="766" y="617"/>
                  <a:pt x="768" y="618"/>
                  <a:pt x="770" y="620"/>
                </a:cubicBezTo>
                <a:lnTo>
                  <a:pt x="931" y="781"/>
                </a:lnTo>
                <a:lnTo>
                  <a:pt x="955" y="757"/>
                </a:lnTo>
                <a:cubicBezTo>
                  <a:pt x="957" y="755"/>
                  <a:pt x="961" y="755"/>
                  <a:pt x="966" y="757"/>
                </a:cubicBezTo>
                <a:cubicBezTo>
                  <a:pt x="971" y="758"/>
                  <a:pt x="977" y="763"/>
                  <a:pt x="985" y="771"/>
                </a:cubicBezTo>
                <a:close/>
                <a:moveTo>
                  <a:pt x="755" y="710"/>
                </a:moveTo>
                <a:lnTo>
                  <a:pt x="755" y="711"/>
                </a:lnTo>
                <a:lnTo>
                  <a:pt x="808" y="904"/>
                </a:lnTo>
                <a:lnTo>
                  <a:pt x="879" y="833"/>
                </a:lnTo>
                <a:lnTo>
                  <a:pt x="755" y="710"/>
                </a:lnTo>
                <a:close/>
                <a:moveTo>
                  <a:pt x="1177" y="841"/>
                </a:moveTo>
                <a:cubicBezTo>
                  <a:pt x="1178" y="843"/>
                  <a:pt x="1178" y="846"/>
                  <a:pt x="1178" y="848"/>
                </a:cubicBezTo>
                <a:cubicBezTo>
                  <a:pt x="1178" y="850"/>
                  <a:pt x="1178" y="853"/>
                  <a:pt x="1176" y="855"/>
                </a:cubicBezTo>
                <a:cubicBezTo>
                  <a:pt x="1175" y="858"/>
                  <a:pt x="1173" y="861"/>
                  <a:pt x="1170" y="864"/>
                </a:cubicBezTo>
                <a:cubicBezTo>
                  <a:pt x="1168" y="868"/>
                  <a:pt x="1164" y="872"/>
                  <a:pt x="1160" y="876"/>
                </a:cubicBezTo>
                <a:cubicBezTo>
                  <a:pt x="1154" y="882"/>
                  <a:pt x="1149" y="886"/>
                  <a:pt x="1145" y="889"/>
                </a:cubicBezTo>
                <a:cubicBezTo>
                  <a:pt x="1141" y="892"/>
                  <a:pt x="1137" y="894"/>
                  <a:pt x="1134" y="895"/>
                </a:cubicBezTo>
                <a:cubicBezTo>
                  <a:pt x="1131" y="896"/>
                  <a:pt x="1129" y="895"/>
                  <a:pt x="1127" y="894"/>
                </a:cubicBezTo>
                <a:cubicBezTo>
                  <a:pt x="1125" y="892"/>
                  <a:pt x="1123" y="890"/>
                  <a:pt x="1121" y="887"/>
                </a:cubicBezTo>
                <a:lnTo>
                  <a:pt x="898" y="415"/>
                </a:lnTo>
                <a:cubicBezTo>
                  <a:pt x="896" y="413"/>
                  <a:pt x="896" y="411"/>
                  <a:pt x="896" y="408"/>
                </a:cubicBezTo>
                <a:cubicBezTo>
                  <a:pt x="895" y="406"/>
                  <a:pt x="896" y="404"/>
                  <a:pt x="897" y="401"/>
                </a:cubicBezTo>
                <a:cubicBezTo>
                  <a:pt x="899" y="398"/>
                  <a:pt x="901" y="395"/>
                  <a:pt x="903" y="392"/>
                </a:cubicBezTo>
                <a:cubicBezTo>
                  <a:pt x="906" y="388"/>
                  <a:pt x="910" y="384"/>
                  <a:pt x="914" y="380"/>
                </a:cubicBezTo>
                <a:cubicBezTo>
                  <a:pt x="920" y="374"/>
                  <a:pt x="925" y="370"/>
                  <a:pt x="929" y="367"/>
                </a:cubicBezTo>
                <a:cubicBezTo>
                  <a:pt x="933" y="364"/>
                  <a:pt x="936" y="362"/>
                  <a:pt x="939" y="361"/>
                </a:cubicBezTo>
                <a:cubicBezTo>
                  <a:pt x="942" y="361"/>
                  <a:pt x="945" y="361"/>
                  <a:pt x="947" y="362"/>
                </a:cubicBezTo>
                <a:cubicBezTo>
                  <a:pt x="949" y="364"/>
                  <a:pt x="951" y="366"/>
                  <a:pt x="952" y="369"/>
                </a:cubicBezTo>
                <a:lnTo>
                  <a:pt x="1177" y="841"/>
                </a:lnTo>
                <a:close/>
                <a:moveTo>
                  <a:pt x="1427" y="442"/>
                </a:moveTo>
                <a:cubicBezTo>
                  <a:pt x="1430" y="446"/>
                  <a:pt x="1434" y="450"/>
                  <a:pt x="1436" y="453"/>
                </a:cubicBezTo>
                <a:cubicBezTo>
                  <a:pt x="1438" y="456"/>
                  <a:pt x="1440" y="458"/>
                  <a:pt x="1440" y="461"/>
                </a:cubicBezTo>
                <a:cubicBezTo>
                  <a:pt x="1441" y="463"/>
                  <a:pt x="1442" y="465"/>
                  <a:pt x="1441" y="467"/>
                </a:cubicBezTo>
                <a:cubicBezTo>
                  <a:pt x="1441" y="468"/>
                  <a:pt x="1440" y="470"/>
                  <a:pt x="1439" y="471"/>
                </a:cubicBezTo>
                <a:lnTo>
                  <a:pt x="1291" y="619"/>
                </a:lnTo>
                <a:cubicBezTo>
                  <a:pt x="1290" y="620"/>
                  <a:pt x="1289" y="621"/>
                  <a:pt x="1287" y="621"/>
                </a:cubicBezTo>
                <a:cubicBezTo>
                  <a:pt x="1285" y="621"/>
                  <a:pt x="1283" y="621"/>
                  <a:pt x="1281" y="620"/>
                </a:cubicBezTo>
                <a:cubicBezTo>
                  <a:pt x="1279" y="619"/>
                  <a:pt x="1276" y="618"/>
                  <a:pt x="1273" y="616"/>
                </a:cubicBezTo>
                <a:cubicBezTo>
                  <a:pt x="1270" y="613"/>
                  <a:pt x="1266" y="610"/>
                  <a:pt x="1262" y="606"/>
                </a:cubicBezTo>
                <a:cubicBezTo>
                  <a:pt x="1258" y="602"/>
                  <a:pt x="1255" y="599"/>
                  <a:pt x="1253" y="596"/>
                </a:cubicBezTo>
                <a:cubicBezTo>
                  <a:pt x="1250" y="593"/>
                  <a:pt x="1249" y="590"/>
                  <a:pt x="1248" y="588"/>
                </a:cubicBezTo>
                <a:cubicBezTo>
                  <a:pt x="1247" y="585"/>
                  <a:pt x="1247" y="583"/>
                  <a:pt x="1247" y="581"/>
                </a:cubicBezTo>
                <a:cubicBezTo>
                  <a:pt x="1247" y="580"/>
                  <a:pt x="1248" y="578"/>
                  <a:pt x="1249" y="577"/>
                </a:cubicBezTo>
                <a:lnTo>
                  <a:pt x="1299" y="527"/>
                </a:lnTo>
                <a:lnTo>
                  <a:pt x="1125" y="353"/>
                </a:lnTo>
                <a:lnTo>
                  <a:pt x="1105" y="420"/>
                </a:lnTo>
                <a:cubicBezTo>
                  <a:pt x="1104" y="424"/>
                  <a:pt x="1102" y="428"/>
                  <a:pt x="1100" y="430"/>
                </a:cubicBezTo>
                <a:cubicBezTo>
                  <a:pt x="1099" y="432"/>
                  <a:pt x="1097" y="434"/>
                  <a:pt x="1094" y="434"/>
                </a:cubicBezTo>
                <a:cubicBezTo>
                  <a:pt x="1092" y="434"/>
                  <a:pt x="1089" y="432"/>
                  <a:pt x="1086" y="430"/>
                </a:cubicBezTo>
                <a:cubicBezTo>
                  <a:pt x="1082" y="427"/>
                  <a:pt x="1078" y="424"/>
                  <a:pt x="1073" y="418"/>
                </a:cubicBezTo>
                <a:cubicBezTo>
                  <a:pt x="1070" y="415"/>
                  <a:pt x="1067" y="412"/>
                  <a:pt x="1065" y="410"/>
                </a:cubicBezTo>
                <a:cubicBezTo>
                  <a:pt x="1063" y="408"/>
                  <a:pt x="1061" y="405"/>
                  <a:pt x="1061" y="403"/>
                </a:cubicBezTo>
                <a:cubicBezTo>
                  <a:pt x="1060" y="401"/>
                  <a:pt x="1059" y="399"/>
                  <a:pt x="1059" y="397"/>
                </a:cubicBezTo>
                <a:cubicBezTo>
                  <a:pt x="1059" y="395"/>
                  <a:pt x="1059" y="393"/>
                  <a:pt x="1060" y="390"/>
                </a:cubicBezTo>
                <a:lnTo>
                  <a:pt x="1080" y="295"/>
                </a:lnTo>
                <a:cubicBezTo>
                  <a:pt x="1080" y="294"/>
                  <a:pt x="1081" y="293"/>
                  <a:pt x="1081" y="292"/>
                </a:cubicBezTo>
                <a:cubicBezTo>
                  <a:pt x="1082" y="290"/>
                  <a:pt x="1083" y="289"/>
                  <a:pt x="1085" y="287"/>
                </a:cubicBezTo>
                <a:cubicBezTo>
                  <a:pt x="1086" y="285"/>
                  <a:pt x="1088" y="283"/>
                  <a:pt x="1091" y="280"/>
                </a:cubicBezTo>
                <a:cubicBezTo>
                  <a:pt x="1093" y="277"/>
                  <a:pt x="1097" y="273"/>
                  <a:pt x="1101" y="269"/>
                </a:cubicBezTo>
                <a:cubicBezTo>
                  <a:pt x="1106" y="264"/>
                  <a:pt x="1111" y="260"/>
                  <a:pt x="1114" y="257"/>
                </a:cubicBezTo>
                <a:cubicBezTo>
                  <a:pt x="1118" y="254"/>
                  <a:pt x="1120" y="252"/>
                  <a:pt x="1123" y="250"/>
                </a:cubicBezTo>
                <a:cubicBezTo>
                  <a:pt x="1125" y="249"/>
                  <a:pt x="1126" y="249"/>
                  <a:pt x="1128" y="249"/>
                </a:cubicBezTo>
                <a:cubicBezTo>
                  <a:pt x="1129" y="249"/>
                  <a:pt x="1131" y="250"/>
                  <a:pt x="1132" y="251"/>
                </a:cubicBezTo>
                <a:lnTo>
                  <a:pt x="1353" y="473"/>
                </a:lnTo>
                <a:lnTo>
                  <a:pt x="1397" y="429"/>
                </a:lnTo>
                <a:cubicBezTo>
                  <a:pt x="1398" y="428"/>
                  <a:pt x="1400" y="427"/>
                  <a:pt x="1401" y="427"/>
                </a:cubicBezTo>
                <a:cubicBezTo>
                  <a:pt x="1403" y="427"/>
                  <a:pt x="1405" y="427"/>
                  <a:pt x="1408" y="428"/>
                </a:cubicBezTo>
                <a:cubicBezTo>
                  <a:pt x="1410" y="429"/>
                  <a:pt x="1413" y="430"/>
                  <a:pt x="1416" y="433"/>
                </a:cubicBezTo>
                <a:cubicBezTo>
                  <a:pt x="1419" y="435"/>
                  <a:pt x="1423" y="438"/>
                  <a:pt x="1427" y="442"/>
                </a:cubicBezTo>
                <a:close/>
                <a:moveTo>
                  <a:pt x="1579" y="152"/>
                </a:moveTo>
                <a:cubicBezTo>
                  <a:pt x="1593" y="165"/>
                  <a:pt x="1603" y="180"/>
                  <a:pt x="1611" y="196"/>
                </a:cubicBezTo>
                <a:cubicBezTo>
                  <a:pt x="1618" y="211"/>
                  <a:pt x="1622" y="227"/>
                  <a:pt x="1622" y="244"/>
                </a:cubicBezTo>
                <a:cubicBezTo>
                  <a:pt x="1623" y="260"/>
                  <a:pt x="1619" y="276"/>
                  <a:pt x="1612" y="293"/>
                </a:cubicBezTo>
                <a:cubicBezTo>
                  <a:pt x="1605" y="309"/>
                  <a:pt x="1594" y="325"/>
                  <a:pt x="1579" y="341"/>
                </a:cubicBezTo>
                <a:cubicBezTo>
                  <a:pt x="1567" y="353"/>
                  <a:pt x="1554" y="363"/>
                  <a:pt x="1542" y="369"/>
                </a:cubicBezTo>
                <a:cubicBezTo>
                  <a:pt x="1530" y="375"/>
                  <a:pt x="1518" y="379"/>
                  <a:pt x="1506" y="381"/>
                </a:cubicBezTo>
                <a:cubicBezTo>
                  <a:pt x="1494" y="382"/>
                  <a:pt x="1482" y="381"/>
                  <a:pt x="1470" y="378"/>
                </a:cubicBezTo>
                <a:cubicBezTo>
                  <a:pt x="1458" y="375"/>
                  <a:pt x="1446" y="370"/>
                  <a:pt x="1434" y="363"/>
                </a:cubicBezTo>
                <a:cubicBezTo>
                  <a:pt x="1422" y="356"/>
                  <a:pt x="1410" y="347"/>
                  <a:pt x="1398" y="337"/>
                </a:cubicBezTo>
                <a:cubicBezTo>
                  <a:pt x="1386" y="327"/>
                  <a:pt x="1373" y="315"/>
                  <a:pt x="1361" y="303"/>
                </a:cubicBezTo>
                <a:cubicBezTo>
                  <a:pt x="1350" y="292"/>
                  <a:pt x="1340" y="281"/>
                  <a:pt x="1329" y="268"/>
                </a:cubicBezTo>
                <a:cubicBezTo>
                  <a:pt x="1319" y="256"/>
                  <a:pt x="1310" y="242"/>
                  <a:pt x="1301" y="228"/>
                </a:cubicBezTo>
                <a:cubicBezTo>
                  <a:pt x="1293" y="214"/>
                  <a:pt x="1287" y="200"/>
                  <a:pt x="1282" y="184"/>
                </a:cubicBezTo>
                <a:cubicBezTo>
                  <a:pt x="1278" y="169"/>
                  <a:pt x="1276" y="153"/>
                  <a:pt x="1277" y="137"/>
                </a:cubicBezTo>
                <a:cubicBezTo>
                  <a:pt x="1278" y="121"/>
                  <a:pt x="1282" y="105"/>
                  <a:pt x="1290" y="88"/>
                </a:cubicBezTo>
                <a:cubicBezTo>
                  <a:pt x="1298" y="72"/>
                  <a:pt x="1310" y="55"/>
                  <a:pt x="1326" y="39"/>
                </a:cubicBezTo>
                <a:cubicBezTo>
                  <a:pt x="1331" y="33"/>
                  <a:pt x="1337" y="28"/>
                  <a:pt x="1343" y="24"/>
                </a:cubicBezTo>
                <a:cubicBezTo>
                  <a:pt x="1349" y="19"/>
                  <a:pt x="1355" y="15"/>
                  <a:pt x="1360" y="11"/>
                </a:cubicBezTo>
                <a:cubicBezTo>
                  <a:pt x="1366" y="8"/>
                  <a:pt x="1371" y="5"/>
                  <a:pt x="1375" y="3"/>
                </a:cubicBezTo>
                <a:cubicBezTo>
                  <a:pt x="1380" y="1"/>
                  <a:pt x="1383" y="0"/>
                  <a:pt x="1385" y="0"/>
                </a:cubicBezTo>
                <a:cubicBezTo>
                  <a:pt x="1387" y="0"/>
                  <a:pt x="1388" y="0"/>
                  <a:pt x="1390" y="1"/>
                </a:cubicBezTo>
                <a:cubicBezTo>
                  <a:pt x="1392" y="1"/>
                  <a:pt x="1393" y="2"/>
                  <a:pt x="1395" y="3"/>
                </a:cubicBezTo>
                <a:cubicBezTo>
                  <a:pt x="1397" y="4"/>
                  <a:pt x="1399" y="5"/>
                  <a:pt x="1401" y="7"/>
                </a:cubicBezTo>
                <a:cubicBezTo>
                  <a:pt x="1403" y="9"/>
                  <a:pt x="1405" y="11"/>
                  <a:pt x="1408" y="14"/>
                </a:cubicBezTo>
                <a:cubicBezTo>
                  <a:pt x="1412" y="18"/>
                  <a:pt x="1416" y="22"/>
                  <a:pt x="1418" y="25"/>
                </a:cubicBezTo>
                <a:cubicBezTo>
                  <a:pt x="1421" y="28"/>
                  <a:pt x="1423" y="30"/>
                  <a:pt x="1424" y="33"/>
                </a:cubicBezTo>
                <a:cubicBezTo>
                  <a:pt x="1425" y="35"/>
                  <a:pt x="1425" y="37"/>
                  <a:pt x="1425" y="38"/>
                </a:cubicBezTo>
                <a:cubicBezTo>
                  <a:pt x="1425" y="40"/>
                  <a:pt x="1424" y="41"/>
                  <a:pt x="1422" y="43"/>
                </a:cubicBezTo>
                <a:cubicBezTo>
                  <a:pt x="1421" y="44"/>
                  <a:pt x="1418" y="46"/>
                  <a:pt x="1415" y="48"/>
                </a:cubicBezTo>
                <a:cubicBezTo>
                  <a:pt x="1411" y="50"/>
                  <a:pt x="1407" y="52"/>
                  <a:pt x="1402" y="54"/>
                </a:cubicBezTo>
                <a:cubicBezTo>
                  <a:pt x="1397" y="57"/>
                  <a:pt x="1392" y="60"/>
                  <a:pt x="1386" y="65"/>
                </a:cubicBezTo>
                <a:cubicBezTo>
                  <a:pt x="1380" y="69"/>
                  <a:pt x="1374" y="74"/>
                  <a:pt x="1367" y="81"/>
                </a:cubicBezTo>
                <a:cubicBezTo>
                  <a:pt x="1356" y="92"/>
                  <a:pt x="1349" y="104"/>
                  <a:pt x="1345" y="116"/>
                </a:cubicBezTo>
                <a:cubicBezTo>
                  <a:pt x="1341" y="127"/>
                  <a:pt x="1341" y="139"/>
                  <a:pt x="1343" y="151"/>
                </a:cubicBezTo>
                <a:cubicBezTo>
                  <a:pt x="1345" y="163"/>
                  <a:pt x="1350" y="175"/>
                  <a:pt x="1357" y="187"/>
                </a:cubicBezTo>
                <a:cubicBezTo>
                  <a:pt x="1364" y="198"/>
                  <a:pt x="1373" y="209"/>
                  <a:pt x="1384" y="220"/>
                </a:cubicBezTo>
                <a:cubicBezTo>
                  <a:pt x="1385" y="215"/>
                  <a:pt x="1386" y="210"/>
                  <a:pt x="1388" y="204"/>
                </a:cubicBezTo>
                <a:cubicBezTo>
                  <a:pt x="1390" y="198"/>
                  <a:pt x="1393" y="192"/>
                  <a:pt x="1396" y="186"/>
                </a:cubicBezTo>
                <a:cubicBezTo>
                  <a:pt x="1399" y="180"/>
                  <a:pt x="1403" y="174"/>
                  <a:pt x="1408" y="167"/>
                </a:cubicBezTo>
                <a:cubicBezTo>
                  <a:pt x="1412" y="161"/>
                  <a:pt x="1418" y="155"/>
                  <a:pt x="1424" y="149"/>
                </a:cubicBezTo>
                <a:cubicBezTo>
                  <a:pt x="1437" y="135"/>
                  <a:pt x="1451" y="126"/>
                  <a:pt x="1464" y="120"/>
                </a:cubicBezTo>
                <a:cubicBezTo>
                  <a:pt x="1477" y="114"/>
                  <a:pt x="1491" y="111"/>
                  <a:pt x="1504" y="112"/>
                </a:cubicBezTo>
                <a:cubicBezTo>
                  <a:pt x="1517" y="113"/>
                  <a:pt x="1530" y="116"/>
                  <a:pt x="1542" y="123"/>
                </a:cubicBezTo>
                <a:cubicBezTo>
                  <a:pt x="1555" y="130"/>
                  <a:pt x="1567" y="140"/>
                  <a:pt x="1579" y="152"/>
                </a:cubicBezTo>
                <a:close/>
                <a:moveTo>
                  <a:pt x="1531" y="210"/>
                </a:moveTo>
                <a:cubicBezTo>
                  <a:pt x="1524" y="203"/>
                  <a:pt x="1517" y="198"/>
                  <a:pt x="1511" y="194"/>
                </a:cubicBezTo>
                <a:cubicBezTo>
                  <a:pt x="1504" y="190"/>
                  <a:pt x="1498" y="187"/>
                  <a:pt x="1491" y="186"/>
                </a:cubicBezTo>
                <a:cubicBezTo>
                  <a:pt x="1485" y="185"/>
                  <a:pt x="1478" y="186"/>
                  <a:pt x="1472" y="189"/>
                </a:cubicBezTo>
                <a:cubicBezTo>
                  <a:pt x="1466" y="192"/>
                  <a:pt x="1459" y="196"/>
                  <a:pt x="1453" y="203"/>
                </a:cubicBezTo>
                <a:cubicBezTo>
                  <a:pt x="1449" y="207"/>
                  <a:pt x="1445" y="211"/>
                  <a:pt x="1442" y="215"/>
                </a:cubicBezTo>
                <a:cubicBezTo>
                  <a:pt x="1439" y="220"/>
                  <a:pt x="1437" y="224"/>
                  <a:pt x="1434" y="229"/>
                </a:cubicBezTo>
                <a:cubicBezTo>
                  <a:pt x="1432" y="234"/>
                  <a:pt x="1430" y="239"/>
                  <a:pt x="1428" y="244"/>
                </a:cubicBezTo>
                <a:cubicBezTo>
                  <a:pt x="1427" y="249"/>
                  <a:pt x="1425" y="254"/>
                  <a:pt x="1424" y="259"/>
                </a:cubicBezTo>
                <a:cubicBezTo>
                  <a:pt x="1439" y="273"/>
                  <a:pt x="1452" y="285"/>
                  <a:pt x="1464" y="293"/>
                </a:cubicBezTo>
                <a:cubicBezTo>
                  <a:pt x="1475" y="301"/>
                  <a:pt x="1486" y="307"/>
                  <a:pt x="1495" y="309"/>
                </a:cubicBezTo>
                <a:cubicBezTo>
                  <a:pt x="1504" y="312"/>
                  <a:pt x="1512" y="312"/>
                  <a:pt x="1519" y="309"/>
                </a:cubicBezTo>
                <a:cubicBezTo>
                  <a:pt x="1527" y="307"/>
                  <a:pt x="1534" y="302"/>
                  <a:pt x="1540" y="296"/>
                </a:cubicBezTo>
                <a:cubicBezTo>
                  <a:pt x="1546" y="290"/>
                  <a:pt x="1551" y="283"/>
                  <a:pt x="1553" y="276"/>
                </a:cubicBezTo>
                <a:cubicBezTo>
                  <a:pt x="1556" y="269"/>
                  <a:pt x="1556" y="261"/>
                  <a:pt x="1555" y="254"/>
                </a:cubicBezTo>
                <a:cubicBezTo>
                  <a:pt x="1554" y="246"/>
                  <a:pt x="1551" y="239"/>
                  <a:pt x="1547" y="232"/>
                </a:cubicBezTo>
                <a:cubicBezTo>
                  <a:pt x="1543" y="224"/>
                  <a:pt x="1538" y="217"/>
                  <a:pt x="1531" y="21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9" name="Freeform 98">
            <a:extLst>
              <a:ext uri="{FF2B5EF4-FFF2-40B4-BE49-F238E27FC236}">
                <a16:creationId xmlns:a16="http://schemas.microsoft.com/office/drawing/2014/main" id="{B1E43B4D-572F-EF58-5BE1-558D3BB7465F}"/>
              </a:ext>
            </a:extLst>
          </p:cNvPr>
          <p:cNvSpPr>
            <a:spLocks noEditPoints="1"/>
          </p:cNvSpPr>
          <p:nvPr/>
        </p:nvSpPr>
        <p:spPr bwMode="auto">
          <a:xfrm>
            <a:off x="4048772" y="4560888"/>
            <a:ext cx="470840" cy="389848"/>
          </a:xfrm>
          <a:custGeom>
            <a:avLst/>
            <a:gdLst>
              <a:gd name="T0" fmla="*/ 220 w 1564"/>
              <a:gd name="T1" fmla="*/ 1268 h 1635"/>
              <a:gd name="T2" fmla="*/ 339 w 1564"/>
              <a:gd name="T3" fmla="*/ 1587 h 1635"/>
              <a:gd name="T4" fmla="*/ 288 w 1564"/>
              <a:gd name="T5" fmla="*/ 1635 h 1635"/>
              <a:gd name="T6" fmla="*/ 49 w 1564"/>
              <a:gd name="T7" fmla="*/ 1435 h 1635"/>
              <a:gd name="T8" fmla="*/ 1 w 1564"/>
              <a:gd name="T9" fmla="*/ 1400 h 1635"/>
              <a:gd name="T10" fmla="*/ 168 w 1564"/>
              <a:gd name="T11" fmla="*/ 1223 h 1635"/>
              <a:gd name="T12" fmla="*/ 566 w 1564"/>
              <a:gd name="T13" fmla="*/ 1468 h 1635"/>
              <a:gd name="T14" fmla="*/ 549 w 1564"/>
              <a:gd name="T15" fmla="*/ 1503 h 1635"/>
              <a:gd name="T16" fmla="*/ 511 w 1564"/>
              <a:gd name="T17" fmla="*/ 1514 h 1635"/>
              <a:gd name="T18" fmla="*/ 292 w 1564"/>
              <a:gd name="T19" fmla="*/ 1019 h 1635"/>
              <a:gd name="T20" fmla="*/ 336 w 1564"/>
              <a:gd name="T21" fmla="*/ 989 h 1635"/>
              <a:gd name="T22" fmla="*/ 825 w 1564"/>
              <a:gd name="T23" fmla="*/ 1080 h 1635"/>
              <a:gd name="T24" fmla="*/ 680 w 1564"/>
              <a:gd name="T25" fmla="*/ 1246 h 1635"/>
              <a:gd name="T26" fmla="*/ 651 w 1564"/>
              <a:gd name="T27" fmla="*/ 1233 h 1635"/>
              <a:gd name="T28" fmla="*/ 638 w 1564"/>
              <a:gd name="T29" fmla="*/ 1204 h 1635"/>
              <a:gd name="T30" fmla="*/ 489 w 1564"/>
              <a:gd name="T31" fmla="*/ 1057 h 1635"/>
              <a:gd name="T32" fmla="*/ 454 w 1564"/>
              <a:gd name="T33" fmla="*/ 1037 h 1635"/>
              <a:gd name="T34" fmla="*/ 469 w 1564"/>
              <a:gd name="T35" fmla="*/ 922 h 1635"/>
              <a:gd name="T36" fmla="*/ 490 w 1564"/>
              <a:gd name="T37" fmla="*/ 896 h 1635"/>
              <a:gd name="T38" fmla="*/ 521 w 1564"/>
              <a:gd name="T39" fmla="*/ 878 h 1635"/>
              <a:gd name="T40" fmla="*/ 797 w 1564"/>
              <a:gd name="T41" fmla="*/ 1055 h 1635"/>
              <a:gd name="T42" fmla="*/ 819 w 1564"/>
              <a:gd name="T43" fmla="*/ 638 h 1635"/>
              <a:gd name="T44" fmla="*/ 952 w 1564"/>
              <a:gd name="T45" fmla="*/ 960 h 1635"/>
              <a:gd name="T46" fmla="*/ 929 w 1564"/>
              <a:gd name="T47" fmla="*/ 1000 h 1635"/>
              <a:gd name="T48" fmla="*/ 887 w 1564"/>
              <a:gd name="T49" fmla="*/ 1016 h 1635"/>
              <a:gd name="T50" fmla="*/ 628 w 1564"/>
              <a:gd name="T51" fmla="*/ 809 h 1635"/>
              <a:gd name="T52" fmla="*/ 613 w 1564"/>
              <a:gd name="T53" fmla="*/ 777 h 1635"/>
              <a:gd name="T54" fmla="*/ 796 w 1564"/>
              <a:gd name="T55" fmla="*/ 616 h 1635"/>
              <a:gd name="T56" fmla="*/ 1176 w 1564"/>
              <a:gd name="T57" fmla="*/ 871 h 1635"/>
              <a:gd name="T58" fmla="*/ 1134 w 1564"/>
              <a:gd name="T59" fmla="*/ 911 h 1635"/>
              <a:gd name="T60" fmla="*/ 896 w 1564"/>
              <a:gd name="T61" fmla="*/ 424 h 1635"/>
              <a:gd name="T62" fmla="*/ 929 w 1564"/>
              <a:gd name="T63" fmla="*/ 383 h 1635"/>
              <a:gd name="T64" fmla="*/ 1177 w 1564"/>
              <a:gd name="T65" fmla="*/ 857 h 1635"/>
              <a:gd name="T66" fmla="*/ 1441 w 1564"/>
              <a:gd name="T67" fmla="*/ 483 h 1635"/>
              <a:gd name="T68" fmla="*/ 1281 w 1564"/>
              <a:gd name="T69" fmla="*/ 636 h 1635"/>
              <a:gd name="T70" fmla="*/ 1248 w 1564"/>
              <a:gd name="T71" fmla="*/ 604 h 1635"/>
              <a:gd name="T72" fmla="*/ 1125 w 1564"/>
              <a:gd name="T73" fmla="*/ 369 h 1635"/>
              <a:gd name="T74" fmla="*/ 1086 w 1564"/>
              <a:gd name="T75" fmla="*/ 446 h 1635"/>
              <a:gd name="T76" fmla="*/ 1059 w 1564"/>
              <a:gd name="T77" fmla="*/ 413 h 1635"/>
              <a:gd name="T78" fmla="*/ 1085 w 1564"/>
              <a:gd name="T79" fmla="*/ 303 h 1635"/>
              <a:gd name="T80" fmla="*/ 1123 w 1564"/>
              <a:gd name="T81" fmla="*/ 266 h 1635"/>
              <a:gd name="T82" fmla="*/ 1397 w 1564"/>
              <a:gd name="T83" fmla="*/ 445 h 1635"/>
              <a:gd name="T84" fmla="*/ 1427 w 1564"/>
              <a:gd name="T85" fmla="*/ 458 h 1635"/>
              <a:gd name="T86" fmla="*/ 1442 w 1564"/>
              <a:gd name="T87" fmla="*/ 46 h 1635"/>
              <a:gd name="T88" fmla="*/ 1561 w 1564"/>
              <a:gd name="T89" fmla="*/ 365 h 1635"/>
              <a:gd name="T90" fmla="*/ 1510 w 1564"/>
              <a:gd name="T91" fmla="*/ 413 h 1635"/>
              <a:gd name="T92" fmla="*/ 1271 w 1564"/>
              <a:gd name="T93" fmla="*/ 213 h 1635"/>
              <a:gd name="T94" fmla="*/ 1223 w 1564"/>
              <a:gd name="T95" fmla="*/ 178 h 1635"/>
              <a:gd name="T96" fmla="*/ 1390 w 1564"/>
              <a:gd name="T97" fmla="*/ 1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64" h="1635">
                <a:moveTo>
                  <a:pt x="198" y="1238"/>
                </a:moveTo>
                <a:cubicBezTo>
                  <a:pt x="202" y="1242"/>
                  <a:pt x="205" y="1246"/>
                  <a:pt x="208" y="1249"/>
                </a:cubicBezTo>
                <a:cubicBezTo>
                  <a:pt x="210" y="1253"/>
                  <a:pt x="213" y="1256"/>
                  <a:pt x="215" y="1259"/>
                </a:cubicBezTo>
                <a:cubicBezTo>
                  <a:pt x="217" y="1262"/>
                  <a:pt x="219" y="1265"/>
                  <a:pt x="220" y="1268"/>
                </a:cubicBezTo>
                <a:cubicBezTo>
                  <a:pt x="221" y="1271"/>
                  <a:pt x="223" y="1274"/>
                  <a:pt x="224" y="1278"/>
                </a:cubicBezTo>
                <a:lnTo>
                  <a:pt x="341" y="1571"/>
                </a:lnTo>
                <a:cubicBezTo>
                  <a:pt x="342" y="1574"/>
                  <a:pt x="342" y="1576"/>
                  <a:pt x="342" y="1578"/>
                </a:cubicBezTo>
                <a:cubicBezTo>
                  <a:pt x="342" y="1581"/>
                  <a:pt x="341" y="1584"/>
                  <a:pt x="339" y="1587"/>
                </a:cubicBezTo>
                <a:cubicBezTo>
                  <a:pt x="337" y="1590"/>
                  <a:pt x="335" y="1593"/>
                  <a:pt x="331" y="1597"/>
                </a:cubicBezTo>
                <a:cubicBezTo>
                  <a:pt x="328" y="1601"/>
                  <a:pt x="323" y="1605"/>
                  <a:pt x="318" y="1611"/>
                </a:cubicBezTo>
                <a:cubicBezTo>
                  <a:pt x="311" y="1618"/>
                  <a:pt x="305" y="1624"/>
                  <a:pt x="300" y="1627"/>
                </a:cubicBezTo>
                <a:cubicBezTo>
                  <a:pt x="295" y="1631"/>
                  <a:pt x="291" y="1634"/>
                  <a:pt x="288" y="1635"/>
                </a:cubicBezTo>
                <a:cubicBezTo>
                  <a:pt x="285" y="1635"/>
                  <a:pt x="283" y="1635"/>
                  <a:pt x="281" y="1634"/>
                </a:cubicBezTo>
                <a:cubicBezTo>
                  <a:pt x="279" y="1632"/>
                  <a:pt x="278" y="1630"/>
                  <a:pt x="276" y="1626"/>
                </a:cubicBezTo>
                <a:lnTo>
                  <a:pt x="162" y="1322"/>
                </a:lnTo>
                <a:lnTo>
                  <a:pt x="49" y="1435"/>
                </a:lnTo>
                <a:cubicBezTo>
                  <a:pt x="47" y="1438"/>
                  <a:pt x="42" y="1438"/>
                  <a:pt x="37" y="1436"/>
                </a:cubicBezTo>
                <a:cubicBezTo>
                  <a:pt x="32" y="1434"/>
                  <a:pt x="25" y="1428"/>
                  <a:pt x="17" y="1420"/>
                </a:cubicBezTo>
                <a:cubicBezTo>
                  <a:pt x="13" y="1416"/>
                  <a:pt x="9" y="1412"/>
                  <a:pt x="7" y="1409"/>
                </a:cubicBezTo>
                <a:cubicBezTo>
                  <a:pt x="4" y="1405"/>
                  <a:pt x="2" y="1402"/>
                  <a:pt x="1" y="1400"/>
                </a:cubicBezTo>
                <a:cubicBezTo>
                  <a:pt x="0" y="1397"/>
                  <a:pt x="0" y="1395"/>
                  <a:pt x="0" y="1393"/>
                </a:cubicBezTo>
                <a:cubicBezTo>
                  <a:pt x="0" y="1391"/>
                  <a:pt x="1" y="1389"/>
                  <a:pt x="2" y="1388"/>
                </a:cubicBezTo>
                <a:lnTo>
                  <a:pt x="162" y="1228"/>
                </a:lnTo>
                <a:cubicBezTo>
                  <a:pt x="164" y="1226"/>
                  <a:pt x="166" y="1224"/>
                  <a:pt x="168" y="1223"/>
                </a:cubicBezTo>
                <a:cubicBezTo>
                  <a:pt x="171" y="1222"/>
                  <a:pt x="173" y="1222"/>
                  <a:pt x="176" y="1222"/>
                </a:cubicBezTo>
                <a:cubicBezTo>
                  <a:pt x="178" y="1223"/>
                  <a:pt x="181" y="1225"/>
                  <a:pt x="185" y="1227"/>
                </a:cubicBezTo>
                <a:cubicBezTo>
                  <a:pt x="188" y="1230"/>
                  <a:pt x="193" y="1233"/>
                  <a:pt x="198" y="1238"/>
                </a:cubicBezTo>
                <a:close/>
                <a:moveTo>
                  <a:pt x="566" y="1468"/>
                </a:moveTo>
                <a:cubicBezTo>
                  <a:pt x="567" y="1470"/>
                  <a:pt x="567" y="1473"/>
                  <a:pt x="567" y="1475"/>
                </a:cubicBezTo>
                <a:cubicBezTo>
                  <a:pt x="567" y="1477"/>
                  <a:pt x="567" y="1480"/>
                  <a:pt x="565" y="1482"/>
                </a:cubicBezTo>
                <a:cubicBezTo>
                  <a:pt x="564" y="1485"/>
                  <a:pt x="562" y="1488"/>
                  <a:pt x="559" y="1491"/>
                </a:cubicBezTo>
                <a:cubicBezTo>
                  <a:pt x="557" y="1495"/>
                  <a:pt x="553" y="1498"/>
                  <a:pt x="549" y="1503"/>
                </a:cubicBezTo>
                <a:cubicBezTo>
                  <a:pt x="543" y="1509"/>
                  <a:pt x="538" y="1513"/>
                  <a:pt x="534" y="1516"/>
                </a:cubicBezTo>
                <a:cubicBezTo>
                  <a:pt x="530" y="1519"/>
                  <a:pt x="526" y="1521"/>
                  <a:pt x="523" y="1522"/>
                </a:cubicBezTo>
                <a:cubicBezTo>
                  <a:pt x="520" y="1523"/>
                  <a:pt x="518" y="1522"/>
                  <a:pt x="516" y="1521"/>
                </a:cubicBezTo>
                <a:cubicBezTo>
                  <a:pt x="514" y="1519"/>
                  <a:pt x="512" y="1517"/>
                  <a:pt x="511" y="1514"/>
                </a:cubicBezTo>
                <a:lnTo>
                  <a:pt x="287" y="1042"/>
                </a:lnTo>
                <a:cubicBezTo>
                  <a:pt x="285" y="1040"/>
                  <a:pt x="285" y="1037"/>
                  <a:pt x="285" y="1035"/>
                </a:cubicBezTo>
                <a:cubicBezTo>
                  <a:pt x="285" y="1033"/>
                  <a:pt x="285" y="1030"/>
                  <a:pt x="286" y="1028"/>
                </a:cubicBezTo>
                <a:cubicBezTo>
                  <a:pt x="288" y="1025"/>
                  <a:pt x="290" y="1022"/>
                  <a:pt x="292" y="1019"/>
                </a:cubicBezTo>
                <a:cubicBezTo>
                  <a:pt x="295" y="1015"/>
                  <a:pt x="299" y="1011"/>
                  <a:pt x="303" y="1007"/>
                </a:cubicBezTo>
                <a:cubicBezTo>
                  <a:pt x="309" y="1001"/>
                  <a:pt x="314" y="997"/>
                  <a:pt x="318" y="994"/>
                </a:cubicBezTo>
                <a:cubicBezTo>
                  <a:pt x="322" y="991"/>
                  <a:pt x="326" y="989"/>
                  <a:pt x="328" y="988"/>
                </a:cubicBezTo>
                <a:cubicBezTo>
                  <a:pt x="331" y="988"/>
                  <a:pt x="334" y="988"/>
                  <a:pt x="336" y="989"/>
                </a:cubicBezTo>
                <a:cubicBezTo>
                  <a:pt x="338" y="991"/>
                  <a:pt x="340" y="993"/>
                  <a:pt x="341" y="996"/>
                </a:cubicBezTo>
                <a:lnTo>
                  <a:pt x="566" y="1468"/>
                </a:lnTo>
                <a:close/>
                <a:moveTo>
                  <a:pt x="816" y="1069"/>
                </a:moveTo>
                <a:cubicBezTo>
                  <a:pt x="819" y="1073"/>
                  <a:pt x="823" y="1076"/>
                  <a:pt x="825" y="1080"/>
                </a:cubicBezTo>
                <a:cubicBezTo>
                  <a:pt x="827" y="1083"/>
                  <a:pt x="829" y="1085"/>
                  <a:pt x="829" y="1088"/>
                </a:cubicBezTo>
                <a:cubicBezTo>
                  <a:pt x="830" y="1090"/>
                  <a:pt x="831" y="1092"/>
                  <a:pt x="830" y="1094"/>
                </a:cubicBezTo>
                <a:cubicBezTo>
                  <a:pt x="830" y="1095"/>
                  <a:pt x="829" y="1097"/>
                  <a:pt x="828" y="1098"/>
                </a:cubicBezTo>
                <a:lnTo>
                  <a:pt x="680" y="1246"/>
                </a:lnTo>
                <a:cubicBezTo>
                  <a:pt x="679" y="1247"/>
                  <a:pt x="678" y="1248"/>
                  <a:pt x="676" y="1248"/>
                </a:cubicBezTo>
                <a:cubicBezTo>
                  <a:pt x="674" y="1248"/>
                  <a:pt x="672" y="1248"/>
                  <a:pt x="670" y="1247"/>
                </a:cubicBezTo>
                <a:cubicBezTo>
                  <a:pt x="668" y="1246"/>
                  <a:pt x="665" y="1245"/>
                  <a:pt x="662" y="1243"/>
                </a:cubicBezTo>
                <a:cubicBezTo>
                  <a:pt x="659" y="1240"/>
                  <a:pt x="655" y="1237"/>
                  <a:pt x="651" y="1233"/>
                </a:cubicBezTo>
                <a:cubicBezTo>
                  <a:pt x="647" y="1229"/>
                  <a:pt x="644" y="1226"/>
                  <a:pt x="642" y="1223"/>
                </a:cubicBezTo>
                <a:cubicBezTo>
                  <a:pt x="639" y="1220"/>
                  <a:pt x="638" y="1217"/>
                  <a:pt x="637" y="1215"/>
                </a:cubicBezTo>
                <a:cubicBezTo>
                  <a:pt x="636" y="1212"/>
                  <a:pt x="636" y="1210"/>
                  <a:pt x="636" y="1208"/>
                </a:cubicBezTo>
                <a:cubicBezTo>
                  <a:pt x="636" y="1207"/>
                  <a:pt x="637" y="1205"/>
                  <a:pt x="638" y="1204"/>
                </a:cubicBezTo>
                <a:lnTo>
                  <a:pt x="688" y="1154"/>
                </a:lnTo>
                <a:lnTo>
                  <a:pt x="514" y="980"/>
                </a:lnTo>
                <a:lnTo>
                  <a:pt x="494" y="1047"/>
                </a:lnTo>
                <a:cubicBezTo>
                  <a:pt x="493" y="1051"/>
                  <a:pt x="491" y="1055"/>
                  <a:pt x="489" y="1057"/>
                </a:cubicBezTo>
                <a:cubicBezTo>
                  <a:pt x="488" y="1059"/>
                  <a:pt x="486" y="1061"/>
                  <a:pt x="483" y="1061"/>
                </a:cubicBezTo>
                <a:cubicBezTo>
                  <a:pt x="481" y="1061"/>
                  <a:pt x="478" y="1059"/>
                  <a:pt x="475" y="1057"/>
                </a:cubicBezTo>
                <a:cubicBezTo>
                  <a:pt x="472" y="1054"/>
                  <a:pt x="467" y="1051"/>
                  <a:pt x="462" y="1045"/>
                </a:cubicBezTo>
                <a:cubicBezTo>
                  <a:pt x="459" y="1042"/>
                  <a:pt x="456" y="1039"/>
                  <a:pt x="454" y="1037"/>
                </a:cubicBezTo>
                <a:cubicBezTo>
                  <a:pt x="452" y="1035"/>
                  <a:pt x="451" y="1032"/>
                  <a:pt x="450" y="1030"/>
                </a:cubicBezTo>
                <a:cubicBezTo>
                  <a:pt x="449" y="1028"/>
                  <a:pt x="448" y="1026"/>
                  <a:pt x="448" y="1024"/>
                </a:cubicBezTo>
                <a:cubicBezTo>
                  <a:pt x="448" y="1022"/>
                  <a:pt x="448" y="1020"/>
                  <a:pt x="449" y="1017"/>
                </a:cubicBezTo>
                <a:lnTo>
                  <a:pt x="469" y="922"/>
                </a:lnTo>
                <a:cubicBezTo>
                  <a:pt x="469" y="921"/>
                  <a:pt x="470" y="920"/>
                  <a:pt x="470" y="918"/>
                </a:cubicBezTo>
                <a:cubicBezTo>
                  <a:pt x="471" y="917"/>
                  <a:pt x="472" y="915"/>
                  <a:pt x="474" y="914"/>
                </a:cubicBezTo>
                <a:cubicBezTo>
                  <a:pt x="475" y="912"/>
                  <a:pt x="477" y="909"/>
                  <a:pt x="480" y="907"/>
                </a:cubicBezTo>
                <a:cubicBezTo>
                  <a:pt x="482" y="904"/>
                  <a:pt x="486" y="900"/>
                  <a:pt x="490" y="896"/>
                </a:cubicBezTo>
                <a:cubicBezTo>
                  <a:pt x="495" y="891"/>
                  <a:pt x="500" y="887"/>
                  <a:pt x="503" y="884"/>
                </a:cubicBezTo>
                <a:cubicBezTo>
                  <a:pt x="507" y="881"/>
                  <a:pt x="509" y="879"/>
                  <a:pt x="512" y="877"/>
                </a:cubicBezTo>
                <a:cubicBezTo>
                  <a:pt x="514" y="876"/>
                  <a:pt x="516" y="876"/>
                  <a:pt x="517" y="876"/>
                </a:cubicBezTo>
                <a:cubicBezTo>
                  <a:pt x="518" y="876"/>
                  <a:pt x="520" y="877"/>
                  <a:pt x="521" y="878"/>
                </a:cubicBezTo>
                <a:lnTo>
                  <a:pt x="742" y="1100"/>
                </a:lnTo>
                <a:lnTo>
                  <a:pt x="786" y="1056"/>
                </a:lnTo>
                <a:cubicBezTo>
                  <a:pt x="787" y="1055"/>
                  <a:pt x="789" y="1054"/>
                  <a:pt x="791" y="1054"/>
                </a:cubicBezTo>
                <a:cubicBezTo>
                  <a:pt x="792" y="1053"/>
                  <a:pt x="794" y="1054"/>
                  <a:pt x="797" y="1055"/>
                </a:cubicBezTo>
                <a:cubicBezTo>
                  <a:pt x="799" y="1056"/>
                  <a:pt x="802" y="1057"/>
                  <a:pt x="805" y="1060"/>
                </a:cubicBezTo>
                <a:cubicBezTo>
                  <a:pt x="808" y="1062"/>
                  <a:pt x="812" y="1065"/>
                  <a:pt x="816" y="1069"/>
                </a:cubicBezTo>
                <a:close/>
                <a:moveTo>
                  <a:pt x="808" y="627"/>
                </a:moveTo>
                <a:cubicBezTo>
                  <a:pt x="812" y="632"/>
                  <a:pt x="816" y="635"/>
                  <a:pt x="819" y="638"/>
                </a:cubicBezTo>
                <a:cubicBezTo>
                  <a:pt x="821" y="642"/>
                  <a:pt x="824" y="645"/>
                  <a:pt x="826" y="648"/>
                </a:cubicBezTo>
                <a:cubicBezTo>
                  <a:pt x="828" y="651"/>
                  <a:pt x="830" y="654"/>
                  <a:pt x="831" y="657"/>
                </a:cubicBezTo>
                <a:cubicBezTo>
                  <a:pt x="832" y="660"/>
                  <a:pt x="834" y="664"/>
                  <a:pt x="835" y="667"/>
                </a:cubicBezTo>
                <a:lnTo>
                  <a:pt x="952" y="960"/>
                </a:lnTo>
                <a:cubicBezTo>
                  <a:pt x="953" y="963"/>
                  <a:pt x="953" y="965"/>
                  <a:pt x="953" y="968"/>
                </a:cubicBezTo>
                <a:cubicBezTo>
                  <a:pt x="953" y="970"/>
                  <a:pt x="952" y="973"/>
                  <a:pt x="950" y="976"/>
                </a:cubicBezTo>
                <a:cubicBezTo>
                  <a:pt x="948" y="979"/>
                  <a:pt x="946" y="982"/>
                  <a:pt x="942" y="986"/>
                </a:cubicBezTo>
                <a:cubicBezTo>
                  <a:pt x="939" y="990"/>
                  <a:pt x="934" y="994"/>
                  <a:pt x="929" y="1000"/>
                </a:cubicBezTo>
                <a:cubicBezTo>
                  <a:pt x="922" y="1007"/>
                  <a:pt x="915" y="1013"/>
                  <a:pt x="911" y="1016"/>
                </a:cubicBezTo>
                <a:cubicBezTo>
                  <a:pt x="906" y="1020"/>
                  <a:pt x="902" y="1023"/>
                  <a:pt x="899" y="1024"/>
                </a:cubicBezTo>
                <a:cubicBezTo>
                  <a:pt x="896" y="1025"/>
                  <a:pt x="894" y="1024"/>
                  <a:pt x="892" y="1023"/>
                </a:cubicBezTo>
                <a:cubicBezTo>
                  <a:pt x="890" y="1021"/>
                  <a:pt x="889" y="1019"/>
                  <a:pt x="887" y="1016"/>
                </a:cubicBezTo>
                <a:lnTo>
                  <a:pt x="773" y="711"/>
                </a:lnTo>
                <a:lnTo>
                  <a:pt x="660" y="824"/>
                </a:lnTo>
                <a:cubicBezTo>
                  <a:pt x="657" y="827"/>
                  <a:pt x="653" y="827"/>
                  <a:pt x="648" y="825"/>
                </a:cubicBezTo>
                <a:cubicBezTo>
                  <a:pt x="643" y="823"/>
                  <a:pt x="636" y="817"/>
                  <a:pt x="628" y="809"/>
                </a:cubicBezTo>
                <a:cubicBezTo>
                  <a:pt x="624" y="805"/>
                  <a:pt x="620" y="801"/>
                  <a:pt x="618" y="798"/>
                </a:cubicBezTo>
                <a:cubicBezTo>
                  <a:pt x="615" y="794"/>
                  <a:pt x="613" y="791"/>
                  <a:pt x="612" y="789"/>
                </a:cubicBezTo>
                <a:cubicBezTo>
                  <a:pt x="611" y="786"/>
                  <a:pt x="611" y="784"/>
                  <a:pt x="611" y="782"/>
                </a:cubicBezTo>
                <a:cubicBezTo>
                  <a:pt x="611" y="780"/>
                  <a:pt x="612" y="778"/>
                  <a:pt x="613" y="777"/>
                </a:cubicBezTo>
                <a:lnTo>
                  <a:pt x="772" y="618"/>
                </a:lnTo>
                <a:cubicBezTo>
                  <a:pt x="775" y="615"/>
                  <a:pt x="777" y="613"/>
                  <a:pt x="779" y="612"/>
                </a:cubicBezTo>
                <a:cubicBezTo>
                  <a:pt x="782" y="611"/>
                  <a:pt x="784" y="611"/>
                  <a:pt x="787" y="611"/>
                </a:cubicBezTo>
                <a:cubicBezTo>
                  <a:pt x="789" y="612"/>
                  <a:pt x="792" y="614"/>
                  <a:pt x="796" y="616"/>
                </a:cubicBezTo>
                <a:cubicBezTo>
                  <a:pt x="799" y="619"/>
                  <a:pt x="804" y="623"/>
                  <a:pt x="808" y="627"/>
                </a:cubicBezTo>
                <a:close/>
                <a:moveTo>
                  <a:pt x="1177" y="857"/>
                </a:moveTo>
                <a:cubicBezTo>
                  <a:pt x="1178" y="859"/>
                  <a:pt x="1178" y="862"/>
                  <a:pt x="1178" y="864"/>
                </a:cubicBezTo>
                <a:cubicBezTo>
                  <a:pt x="1178" y="866"/>
                  <a:pt x="1178" y="869"/>
                  <a:pt x="1176" y="871"/>
                </a:cubicBezTo>
                <a:cubicBezTo>
                  <a:pt x="1175" y="874"/>
                  <a:pt x="1173" y="877"/>
                  <a:pt x="1170" y="880"/>
                </a:cubicBezTo>
                <a:cubicBezTo>
                  <a:pt x="1168" y="884"/>
                  <a:pt x="1164" y="888"/>
                  <a:pt x="1160" y="892"/>
                </a:cubicBezTo>
                <a:cubicBezTo>
                  <a:pt x="1154" y="898"/>
                  <a:pt x="1149" y="902"/>
                  <a:pt x="1145" y="905"/>
                </a:cubicBezTo>
                <a:cubicBezTo>
                  <a:pt x="1141" y="908"/>
                  <a:pt x="1137" y="910"/>
                  <a:pt x="1134" y="911"/>
                </a:cubicBezTo>
                <a:cubicBezTo>
                  <a:pt x="1131" y="912"/>
                  <a:pt x="1129" y="911"/>
                  <a:pt x="1127" y="910"/>
                </a:cubicBezTo>
                <a:cubicBezTo>
                  <a:pt x="1125" y="908"/>
                  <a:pt x="1123" y="906"/>
                  <a:pt x="1121" y="903"/>
                </a:cubicBezTo>
                <a:lnTo>
                  <a:pt x="898" y="431"/>
                </a:lnTo>
                <a:cubicBezTo>
                  <a:pt x="896" y="429"/>
                  <a:pt x="896" y="427"/>
                  <a:pt x="896" y="424"/>
                </a:cubicBezTo>
                <a:cubicBezTo>
                  <a:pt x="895" y="422"/>
                  <a:pt x="896" y="420"/>
                  <a:pt x="897" y="417"/>
                </a:cubicBezTo>
                <a:cubicBezTo>
                  <a:pt x="899" y="414"/>
                  <a:pt x="901" y="411"/>
                  <a:pt x="903" y="408"/>
                </a:cubicBezTo>
                <a:cubicBezTo>
                  <a:pt x="906" y="404"/>
                  <a:pt x="910" y="400"/>
                  <a:pt x="914" y="396"/>
                </a:cubicBezTo>
                <a:cubicBezTo>
                  <a:pt x="920" y="390"/>
                  <a:pt x="925" y="386"/>
                  <a:pt x="929" y="383"/>
                </a:cubicBezTo>
                <a:cubicBezTo>
                  <a:pt x="933" y="380"/>
                  <a:pt x="936" y="378"/>
                  <a:pt x="939" y="377"/>
                </a:cubicBezTo>
                <a:cubicBezTo>
                  <a:pt x="942" y="377"/>
                  <a:pt x="945" y="377"/>
                  <a:pt x="947" y="378"/>
                </a:cubicBezTo>
                <a:cubicBezTo>
                  <a:pt x="949" y="380"/>
                  <a:pt x="951" y="382"/>
                  <a:pt x="952" y="385"/>
                </a:cubicBezTo>
                <a:lnTo>
                  <a:pt x="1177" y="857"/>
                </a:lnTo>
                <a:close/>
                <a:moveTo>
                  <a:pt x="1427" y="458"/>
                </a:moveTo>
                <a:cubicBezTo>
                  <a:pt x="1430" y="462"/>
                  <a:pt x="1433" y="466"/>
                  <a:pt x="1436" y="469"/>
                </a:cubicBezTo>
                <a:cubicBezTo>
                  <a:pt x="1438" y="472"/>
                  <a:pt x="1440" y="474"/>
                  <a:pt x="1440" y="477"/>
                </a:cubicBezTo>
                <a:cubicBezTo>
                  <a:pt x="1441" y="479"/>
                  <a:pt x="1442" y="481"/>
                  <a:pt x="1441" y="483"/>
                </a:cubicBezTo>
                <a:cubicBezTo>
                  <a:pt x="1441" y="484"/>
                  <a:pt x="1440" y="486"/>
                  <a:pt x="1439" y="487"/>
                </a:cubicBezTo>
                <a:lnTo>
                  <a:pt x="1291" y="635"/>
                </a:lnTo>
                <a:cubicBezTo>
                  <a:pt x="1290" y="636"/>
                  <a:pt x="1289" y="637"/>
                  <a:pt x="1287" y="637"/>
                </a:cubicBezTo>
                <a:cubicBezTo>
                  <a:pt x="1285" y="637"/>
                  <a:pt x="1283" y="637"/>
                  <a:pt x="1281" y="636"/>
                </a:cubicBezTo>
                <a:cubicBezTo>
                  <a:pt x="1279" y="635"/>
                  <a:pt x="1276" y="634"/>
                  <a:pt x="1273" y="632"/>
                </a:cubicBezTo>
                <a:cubicBezTo>
                  <a:pt x="1270" y="629"/>
                  <a:pt x="1266" y="626"/>
                  <a:pt x="1262" y="622"/>
                </a:cubicBezTo>
                <a:cubicBezTo>
                  <a:pt x="1258" y="618"/>
                  <a:pt x="1255" y="615"/>
                  <a:pt x="1253" y="612"/>
                </a:cubicBezTo>
                <a:cubicBezTo>
                  <a:pt x="1250" y="609"/>
                  <a:pt x="1249" y="606"/>
                  <a:pt x="1248" y="604"/>
                </a:cubicBezTo>
                <a:cubicBezTo>
                  <a:pt x="1247" y="601"/>
                  <a:pt x="1247" y="599"/>
                  <a:pt x="1247" y="597"/>
                </a:cubicBezTo>
                <a:cubicBezTo>
                  <a:pt x="1247" y="596"/>
                  <a:pt x="1248" y="594"/>
                  <a:pt x="1249" y="593"/>
                </a:cubicBezTo>
                <a:lnTo>
                  <a:pt x="1299" y="543"/>
                </a:lnTo>
                <a:lnTo>
                  <a:pt x="1125" y="369"/>
                </a:lnTo>
                <a:lnTo>
                  <a:pt x="1105" y="436"/>
                </a:lnTo>
                <a:cubicBezTo>
                  <a:pt x="1104" y="440"/>
                  <a:pt x="1102" y="444"/>
                  <a:pt x="1100" y="446"/>
                </a:cubicBezTo>
                <a:cubicBezTo>
                  <a:pt x="1099" y="448"/>
                  <a:pt x="1097" y="450"/>
                  <a:pt x="1094" y="450"/>
                </a:cubicBezTo>
                <a:cubicBezTo>
                  <a:pt x="1092" y="450"/>
                  <a:pt x="1089" y="448"/>
                  <a:pt x="1086" y="446"/>
                </a:cubicBezTo>
                <a:cubicBezTo>
                  <a:pt x="1082" y="443"/>
                  <a:pt x="1078" y="440"/>
                  <a:pt x="1073" y="434"/>
                </a:cubicBezTo>
                <a:cubicBezTo>
                  <a:pt x="1070" y="431"/>
                  <a:pt x="1067" y="428"/>
                  <a:pt x="1065" y="426"/>
                </a:cubicBezTo>
                <a:cubicBezTo>
                  <a:pt x="1063" y="424"/>
                  <a:pt x="1061" y="421"/>
                  <a:pt x="1060" y="419"/>
                </a:cubicBezTo>
                <a:cubicBezTo>
                  <a:pt x="1060" y="417"/>
                  <a:pt x="1059" y="415"/>
                  <a:pt x="1059" y="413"/>
                </a:cubicBezTo>
                <a:cubicBezTo>
                  <a:pt x="1059" y="411"/>
                  <a:pt x="1059" y="409"/>
                  <a:pt x="1060" y="406"/>
                </a:cubicBezTo>
                <a:lnTo>
                  <a:pt x="1080" y="311"/>
                </a:lnTo>
                <a:cubicBezTo>
                  <a:pt x="1080" y="310"/>
                  <a:pt x="1081" y="309"/>
                  <a:pt x="1081" y="308"/>
                </a:cubicBezTo>
                <a:cubicBezTo>
                  <a:pt x="1082" y="306"/>
                  <a:pt x="1083" y="305"/>
                  <a:pt x="1085" y="303"/>
                </a:cubicBezTo>
                <a:cubicBezTo>
                  <a:pt x="1086" y="301"/>
                  <a:pt x="1088" y="299"/>
                  <a:pt x="1091" y="296"/>
                </a:cubicBezTo>
                <a:cubicBezTo>
                  <a:pt x="1093" y="293"/>
                  <a:pt x="1097" y="289"/>
                  <a:pt x="1101" y="285"/>
                </a:cubicBezTo>
                <a:cubicBezTo>
                  <a:pt x="1106" y="280"/>
                  <a:pt x="1111" y="276"/>
                  <a:pt x="1114" y="273"/>
                </a:cubicBezTo>
                <a:cubicBezTo>
                  <a:pt x="1118" y="270"/>
                  <a:pt x="1120" y="268"/>
                  <a:pt x="1123" y="266"/>
                </a:cubicBezTo>
                <a:cubicBezTo>
                  <a:pt x="1125" y="265"/>
                  <a:pt x="1126" y="265"/>
                  <a:pt x="1128" y="265"/>
                </a:cubicBezTo>
                <a:cubicBezTo>
                  <a:pt x="1129" y="265"/>
                  <a:pt x="1131" y="266"/>
                  <a:pt x="1132" y="267"/>
                </a:cubicBezTo>
                <a:lnTo>
                  <a:pt x="1353" y="489"/>
                </a:lnTo>
                <a:lnTo>
                  <a:pt x="1397" y="445"/>
                </a:lnTo>
                <a:cubicBezTo>
                  <a:pt x="1398" y="444"/>
                  <a:pt x="1400" y="443"/>
                  <a:pt x="1401" y="443"/>
                </a:cubicBezTo>
                <a:cubicBezTo>
                  <a:pt x="1403" y="443"/>
                  <a:pt x="1405" y="443"/>
                  <a:pt x="1408" y="444"/>
                </a:cubicBezTo>
                <a:cubicBezTo>
                  <a:pt x="1410" y="445"/>
                  <a:pt x="1413" y="446"/>
                  <a:pt x="1416" y="449"/>
                </a:cubicBezTo>
                <a:cubicBezTo>
                  <a:pt x="1419" y="451"/>
                  <a:pt x="1423" y="454"/>
                  <a:pt x="1427" y="458"/>
                </a:cubicBezTo>
                <a:close/>
                <a:moveTo>
                  <a:pt x="1419" y="17"/>
                </a:moveTo>
                <a:cubicBezTo>
                  <a:pt x="1423" y="21"/>
                  <a:pt x="1427" y="24"/>
                  <a:pt x="1429" y="27"/>
                </a:cubicBezTo>
                <a:cubicBezTo>
                  <a:pt x="1432" y="31"/>
                  <a:pt x="1435" y="34"/>
                  <a:pt x="1437" y="37"/>
                </a:cubicBezTo>
                <a:cubicBezTo>
                  <a:pt x="1439" y="40"/>
                  <a:pt x="1440" y="43"/>
                  <a:pt x="1442" y="46"/>
                </a:cubicBezTo>
                <a:cubicBezTo>
                  <a:pt x="1443" y="49"/>
                  <a:pt x="1445" y="53"/>
                  <a:pt x="1446" y="56"/>
                </a:cubicBezTo>
                <a:lnTo>
                  <a:pt x="1563" y="349"/>
                </a:lnTo>
                <a:cubicBezTo>
                  <a:pt x="1564" y="352"/>
                  <a:pt x="1564" y="354"/>
                  <a:pt x="1564" y="357"/>
                </a:cubicBezTo>
                <a:cubicBezTo>
                  <a:pt x="1564" y="359"/>
                  <a:pt x="1563" y="362"/>
                  <a:pt x="1561" y="365"/>
                </a:cubicBezTo>
                <a:cubicBezTo>
                  <a:pt x="1559" y="368"/>
                  <a:pt x="1557" y="371"/>
                  <a:pt x="1553" y="375"/>
                </a:cubicBezTo>
                <a:cubicBezTo>
                  <a:pt x="1550" y="379"/>
                  <a:pt x="1545" y="383"/>
                  <a:pt x="1540" y="389"/>
                </a:cubicBezTo>
                <a:cubicBezTo>
                  <a:pt x="1532" y="396"/>
                  <a:pt x="1526" y="402"/>
                  <a:pt x="1522" y="406"/>
                </a:cubicBezTo>
                <a:cubicBezTo>
                  <a:pt x="1517" y="409"/>
                  <a:pt x="1513" y="412"/>
                  <a:pt x="1510" y="413"/>
                </a:cubicBezTo>
                <a:cubicBezTo>
                  <a:pt x="1507" y="414"/>
                  <a:pt x="1505" y="413"/>
                  <a:pt x="1503" y="412"/>
                </a:cubicBezTo>
                <a:cubicBezTo>
                  <a:pt x="1501" y="410"/>
                  <a:pt x="1500" y="408"/>
                  <a:pt x="1498" y="405"/>
                </a:cubicBezTo>
                <a:lnTo>
                  <a:pt x="1384" y="100"/>
                </a:lnTo>
                <a:lnTo>
                  <a:pt x="1271" y="213"/>
                </a:lnTo>
                <a:cubicBezTo>
                  <a:pt x="1268" y="216"/>
                  <a:pt x="1264" y="216"/>
                  <a:pt x="1259" y="214"/>
                </a:cubicBezTo>
                <a:cubicBezTo>
                  <a:pt x="1254" y="212"/>
                  <a:pt x="1247" y="206"/>
                  <a:pt x="1239" y="198"/>
                </a:cubicBezTo>
                <a:cubicBezTo>
                  <a:pt x="1235" y="194"/>
                  <a:pt x="1231" y="190"/>
                  <a:pt x="1229" y="187"/>
                </a:cubicBezTo>
                <a:cubicBezTo>
                  <a:pt x="1226" y="183"/>
                  <a:pt x="1224" y="180"/>
                  <a:pt x="1223" y="178"/>
                </a:cubicBezTo>
                <a:cubicBezTo>
                  <a:pt x="1222" y="175"/>
                  <a:pt x="1221" y="173"/>
                  <a:pt x="1222" y="171"/>
                </a:cubicBezTo>
                <a:cubicBezTo>
                  <a:pt x="1222" y="169"/>
                  <a:pt x="1223" y="167"/>
                  <a:pt x="1224" y="166"/>
                </a:cubicBezTo>
                <a:lnTo>
                  <a:pt x="1383" y="7"/>
                </a:lnTo>
                <a:cubicBezTo>
                  <a:pt x="1386" y="4"/>
                  <a:pt x="1388" y="2"/>
                  <a:pt x="1390" y="1"/>
                </a:cubicBezTo>
                <a:cubicBezTo>
                  <a:pt x="1392" y="0"/>
                  <a:pt x="1395" y="0"/>
                  <a:pt x="1397" y="0"/>
                </a:cubicBezTo>
                <a:cubicBezTo>
                  <a:pt x="1400" y="1"/>
                  <a:pt x="1403" y="3"/>
                  <a:pt x="1407" y="5"/>
                </a:cubicBezTo>
                <a:cubicBezTo>
                  <a:pt x="1410" y="8"/>
                  <a:pt x="1414" y="12"/>
                  <a:pt x="1419" y="1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0" name="Freeform 99">
            <a:extLst>
              <a:ext uri="{FF2B5EF4-FFF2-40B4-BE49-F238E27FC236}">
                <a16:creationId xmlns:a16="http://schemas.microsoft.com/office/drawing/2014/main" id="{1F50FD47-78C9-812F-70A5-CCF54693284D}"/>
              </a:ext>
            </a:extLst>
          </p:cNvPr>
          <p:cNvSpPr>
            <a:spLocks noEditPoints="1"/>
          </p:cNvSpPr>
          <p:nvPr/>
        </p:nvSpPr>
        <p:spPr bwMode="auto">
          <a:xfrm>
            <a:off x="4361663" y="4560888"/>
            <a:ext cx="399250" cy="337868"/>
          </a:xfrm>
          <a:custGeom>
            <a:avLst/>
            <a:gdLst>
              <a:gd name="T0" fmla="*/ 373 w 1315"/>
              <a:gd name="T1" fmla="*/ 1274 h 1419"/>
              <a:gd name="T2" fmla="*/ 276 w 1315"/>
              <a:gd name="T3" fmla="*/ 1402 h 1419"/>
              <a:gd name="T4" fmla="*/ 159 w 1315"/>
              <a:gd name="T5" fmla="*/ 1389 h 1419"/>
              <a:gd name="T6" fmla="*/ 133 w 1315"/>
              <a:gd name="T7" fmla="*/ 1303 h 1419"/>
              <a:gd name="T8" fmla="*/ 81 w 1315"/>
              <a:gd name="T9" fmla="*/ 1271 h 1419"/>
              <a:gd name="T10" fmla="*/ 7 w 1315"/>
              <a:gd name="T11" fmla="*/ 1210 h 1419"/>
              <a:gd name="T12" fmla="*/ 49 w 1315"/>
              <a:gd name="T13" fmla="*/ 1083 h 1419"/>
              <a:gd name="T14" fmla="*/ 167 w 1315"/>
              <a:gd name="T15" fmla="*/ 1043 h 1419"/>
              <a:gd name="T16" fmla="*/ 223 w 1315"/>
              <a:gd name="T17" fmla="*/ 1114 h 1419"/>
              <a:gd name="T18" fmla="*/ 255 w 1315"/>
              <a:gd name="T19" fmla="*/ 1168 h 1419"/>
              <a:gd name="T20" fmla="*/ 341 w 1315"/>
              <a:gd name="T21" fmla="*/ 1192 h 1419"/>
              <a:gd name="T22" fmla="*/ 119 w 1315"/>
              <a:gd name="T23" fmla="*/ 1108 h 1419"/>
              <a:gd name="T24" fmla="*/ 67 w 1315"/>
              <a:gd name="T25" fmla="*/ 1160 h 1419"/>
              <a:gd name="T26" fmla="*/ 112 w 1315"/>
              <a:gd name="T27" fmla="*/ 1205 h 1419"/>
              <a:gd name="T28" fmla="*/ 165 w 1315"/>
              <a:gd name="T29" fmla="*/ 1153 h 1419"/>
              <a:gd name="T30" fmla="*/ 274 w 1315"/>
              <a:gd name="T31" fmla="*/ 1239 h 1419"/>
              <a:gd name="T32" fmla="*/ 200 w 1315"/>
              <a:gd name="T33" fmla="*/ 1246 h 1419"/>
              <a:gd name="T34" fmla="*/ 197 w 1315"/>
              <a:gd name="T35" fmla="*/ 1316 h 1419"/>
              <a:gd name="T36" fmla="*/ 283 w 1315"/>
              <a:gd name="T37" fmla="*/ 1323 h 1419"/>
              <a:gd name="T38" fmla="*/ 532 w 1315"/>
              <a:gd name="T39" fmla="*/ 1253 h 1419"/>
              <a:gd name="T40" fmla="*/ 525 w 1315"/>
              <a:gd name="T41" fmla="*/ 1276 h 1419"/>
              <a:gd name="T42" fmla="*/ 489 w 1315"/>
              <a:gd name="T43" fmla="*/ 1307 h 1419"/>
              <a:gd name="T44" fmla="*/ 253 w 1315"/>
              <a:gd name="T45" fmla="*/ 827 h 1419"/>
              <a:gd name="T46" fmla="*/ 258 w 1315"/>
              <a:gd name="T47" fmla="*/ 804 h 1419"/>
              <a:gd name="T48" fmla="*/ 294 w 1315"/>
              <a:gd name="T49" fmla="*/ 773 h 1419"/>
              <a:gd name="T50" fmla="*/ 532 w 1315"/>
              <a:gd name="T51" fmla="*/ 1253 h 1419"/>
              <a:gd name="T52" fmla="*/ 577 w 1315"/>
              <a:gd name="T53" fmla="*/ 648 h 1419"/>
              <a:gd name="T54" fmla="*/ 703 w 1315"/>
              <a:gd name="T55" fmla="*/ 960 h 1419"/>
              <a:gd name="T56" fmla="*/ 693 w 1315"/>
              <a:gd name="T57" fmla="*/ 986 h 1419"/>
              <a:gd name="T58" fmla="*/ 650 w 1315"/>
              <a:gd name="T59" fmla="*/ 1024 h 1419"/>
              <a:gd name="T60" fmla="*/ 524 w 1315"/>
              <a:gd name="T61" fmla="*/ 711 h 1419"/>
              <a:gd name="T62" fmla="*/ 379 w 1315"/>
              <a:gd name="T63" fmla="*/ 809 h 1419"/>
              <a:gd name="T64" fmla="*/ 362 w 1315"/>
              <a:gd name="T65" fmla="*/ 782 h 1419"/>
              <a:gd name="T66" fmla="*/ 530 w 1315"/>
              <a:gd name="T67" fmla="*/ 612 h 1419"/>
              <a:gd name="T68" fmla="*/ 559 w 1315"/>
              <a:gd name="T69" fmla="*/ 627 h 1419"/>
              <a:gd name="T70" fmla="*/ 927 w 1315"/>
              <a:gd name="T71" fmla="*/ 871 h 1419"/>
              <a:gd name="T72" fmla="*/ 896 w 1315"/>
              <a:gd name="T73" fmla="*/ 905 h 1419"/>
              <a:gd name="T74" fmla="*/ 872 w 1315"/>
              <a:gd name="T75" fmla="*/ 903 h 1419"/>
              <a:gd name="T76" fmla="*/ 648 w 1315"/>
              <a:gd name="T77" fmla="*/ 417 h 1419"/>
              <a:gd name="T78" fmla="*/ 680 w 1315"/>
              <a:gd name="T79" fmla="*/ 383 h 1419"/>
              <a:gd name="T80" fmla="*/ 703 w 1315"/>
              <a:gd name="T81" fmla="*/ 385 h 1419"/>
              <a:gd name="T82" fmla="*/ 1187 w 1315"/>
              <a:gd name="T83" fmla="*/ 469 h 1419"/>
              <a:gd name="T84" fmla="*/ 1190 w 1315"/>
              <a:gd name="T85" fmla="*/ 487 h 1419"/>
              <a:gd name="T86" fmla="*/ 1032 w 1315"/>
              <a:gd name="T87" fmla="*/ 636 h 1419"/>
              <a:gd name="T88" fmla="*/ 1004 w 1315"/>
              <a:gd name="T89" fmla="*/ 612 h 1419"/>
              <a:gd name="T90" fmla="*/ 1000 w 1315"/>
              <a:gd name="T91" fmla="*/ 593 h 1419"/>
              <a:gd name="T92" fmla="*/ 856 w 1315"/>
              <a:gd name="T93" fmla="*/ 436 h 1419"/>
              <a:gd name="T94" fmla="*/ 837 w 1315"/>
              <a:gd name="T95" fmla="*/ 446 h 1419"/>
              <a:gd name="T96" fmla="*/ 811 w 1315"/>
              <a:gd name="T97" fmla="*/ 419 h 1419"/>
              <a:gd name="T98" fmla="*/ 831 w 1315"/>
              <a:gd name="T99" fmla="*/ 311 h 1419"/>
              <a:gd name="T100" fmla="*/ 842 w 1315"/>
              <a:gd name="T101" fmla="*/ 296 h 1419"/>
              <a:gd name="T102" fmla="*/ 874 w 1315"/>
              <a:gd name="T103" fmla="*/ 266 h 1419"/>
              <a:gd name="T104" fmla="*/ 1104 w 1315"/>
              <a:gd name="T105" fmla="*/ 489 h 1419"/>
              <a:gd name="T106" fmla="*/ 1159 w 1315"/>
              <a:gd name="T107" fmla="*/ 444 h 1419"/>
              <a:gd name="T108" fmla="*/ 1170 w 1315"/>
              <a:gd name="T109" fmla="*/ 17 h 1419"/>
              <a:gd name="T110" fmla="*/ 1193 w 1315"/>
              <a:gd name="T111" fmla="*/ 46 h 1419"/>
              <a:gd name="T112" fmla="*/ 1315 w 1315"/>
              <a:gd name="T113" fmla="*/ 357 h 1419"/>
              <a:gd name="T114" fmla="*/ 1291 w 1315"/>
              <a:gd name="T115" fmla="*/ 389 h 1419"/>
              <a:gd name="T116" fmla="*/ 1254 w 1315"/>
              <a:gd name="T117" fmla="*/ 412 h 1419"/>
              <a:gd name="T118" fmla="*/ 1022 w 1315"/>
              <a:gd name="T119" fmla="*/ 213 h 1419"/>
              <a:gd name="T120" fmla="*/ 980 w 1315"/>
              <a:gd name="T121" fmla="*/ 187 h 1419"/>
              <a:gd name="T122" fmla="*/ 975 w 1315"/>
              <a:gd name="T123" fmla="*/ 166 h 1419"/>
              <a:gd name="T124" fmla="*/ 1148 w 1315"/>
              <a:gd name="T125" fmla="*/ 0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15" h="1419">
                <a:moveTo>
                  <a:pt x="341" y="1192"/>
                </a:moveTo>
                <a:cubicBezTo>
                  <a:pt x="353" y="1204"/>
                  <a:pt x="362" y="1217"/>
                  <a:pt x="367" y="1231"/>
                </a:cubicBezTo>
                <a:cubicBezTo>
                  <a:pt x="373" y="1245"/>
                  <a:pt x="374" y="1259"/>
                  <a:pt x="373" y="1274"/>
                </a:cubicBezTo>
                <a:cubicBezTo>
                  <a:pt x="371" y="1289"/>
                  <a:pt x="366" y="1304"/>
                  <a:pt x="357" y="1319"/>
                </a:cubicBezTo>
                <a:cubicBezTo>
                  <a:pt x="348" y="1335"/>
                  <a:pt x="336" y="1351"/>
                  <a:pt x="320" y="1367"/>
                </a:cubicBezTo>
                <a:cubicBezTo>
                  <a:pt x="305" y="1382"/>
                  <a:pt x="290" y="1394"/>
                  <a:pt x="276" y="1402"/>
                </a:cubicBezTo>
                <a:cubicBezTo>
                  <a:pt x="261" y="1410"/>
                  <a:pt x="247" y="1416"/>
                  <a:pt x="233" y="1417"/>
                </a:cubicBezTo>
                <a:cubicBezTo>
                  <a:pt x="220" y="1419"/>
                  <a:pt x="207" y="1418"/>
                  <a:pt x="194" y="1413"/>
                </a:cubicBezTo>
                <a:cubicBezTo>
                  <a:pt x="182" y="1408"/>
                  <a:pt x="170" y="1400"/>
                  <a:pt x="159" y="1389"/>
                </a:cubicBezTo>
                <a:cubicBezTo>
                  <a:pt x="151" y="1382"/>
                  <a:pt x="145" y="1373"/>
                  <a:pt x="141" y="1364"/>
                </a:cubicBezTo>
                <a:cubicBezTo>
                  <a:pt x="136" y="1355"/>
                  <a:pt x="133" y="1346"/>
                  <a:pt x="132" y="1335"/>
                </a:cubicBezTo>
                <a:cubicBezTo>
                  <a:pt x="131" y="1325"/>
                  <a:pt x="131" y="1314"/>
                  <a:pt x="133" y="1303"/>
                </a:cubicBezTo>
                <a:cubicBezTo>
                  <a:pt x="135" y="1291"/>
                  <a:pt x="137" y="1278"/>
                  <a:pt x="142" y="1265"/>
                </a:cubicBezTo>
                <a:cubicBezTo>
                  <a:pt x="131" y="1268"/>
                  <a:pt x="120" y="1270"/>
                  <a:pt x="110" y="1272"/>
                </a:cubicBezTo>
                <a:cubicBezTo>
                  <a:pt x="100" y="1273"/>
                  <a:pt x="90" y="1273"/>
                  <a:pt x="81" y="1271"/>
                </a:cubicBezTo>
                <a:cubicBezTo>
                  <a:pt x="71" y="1270"/>
                  <a:pt x="63" y="1267"/>
                  <a:pt x="54" y="1263"/>
                </a:cubicBezTo>
                <a:cubicBezTo>
                  <a:pt x="46" y="1259"/>
                  <a:pt x="38" y="1253"/>
                  <a:pt x="30" y="1245"/>
                </a:cubicBezTo>
                <a:cubicBezTo>
                  <a:pt x="20" y="1235"/>
                  <a:pt x="12" y="1223"/>
                  <a:pt x="7" y="1210"/>
                </a:cubicBezTo>
                <a:cubicBezTo>
                  <a:pt x="2" y="1198"/>
                  <a:pt x="0" y="1185"/>
                  <a:pt x="1" y="1171"/>
                </a:cubicBezTo>
                <a:cubicBezTo>
                  <a:pt x="2" y="1157"/>
                  <a:pt x="6" y="1142"/>
                  <a:pt x="14" y="1127"/>
                </a:cubicBezTo>
                <a:cubicBezTo>
                  <a:pt x="22" y="1113"/>
                  <a:pt x="34" y="1098"/>
                  <a:pt x="49" y="1083"/>
                </a:cubicBezTo>
                <a:cubicBezTo>
                  <a:pt x="63" y="1068"/>
                  <a:pt x="78" y="1057"/>
                  <a:pt x="91" y="1050"/>
                </a:cubicBezTo>
                <a:cubicBezTo>
                  <a:pt x="105" y="1042"/>
                  <a:pt x="118" y="1038"/>
                  <a:pt x="131" y="1037"/>
                </a:cubicBezTo>
                <a:cubicBezTo>
                  <a:pt x="143" y="1036"/>
                  <a:pt x="155" y="1038"/>
                  <a:pt x="167" y="1043"/>
                </a:cubicBezTo>
                <a:cubicBezTo>
                  <a:pt x="178" y="1048"/>
                  <a:pt x="189" y="1055"/>
                  <a:pt x="198" y="1065"/>
                </a:cubicBezTo>
                <a:cubicBezTo>
                  <a:pt x="205" y="1071"/>
                  <a:pt x="210" y="1079"/>
                  <a:pt x="214" y="1087"/>
                </a:cubicBezTo>
                <a:cubicBezTo>
                  <a:pt x="218" y="1095"/>
                  <a:pt x="221" y="1104"/>
                  <a:pt x="223" y="1114"/>
                </a:cubicBezTo>
                <a:cubicBezTo>
                  <a:pt x="224" y="1123"/>
                  <a:pt x="225" y="1133"/>
                  <a:pt x="224" y="1144"/>
                </a:cubicBezTo>
                <a:cubicBezTo>
                  <a:pt x="223" y="1154"/>
                  <a:pt x="221" y="1165"/>
                  <a:pt x="218" y="1176"/>
                </a:cubicBezTo>
                <a:cubicBezTo>
                  <a:pt x="231" y="1172"/>
                  <a:pt x="243" y="1169"/>
                  <a:pt x="255" y="1168"/>
                </a:cubicBezTo>
                <a:cubicBezTo>
                  <a:pt x="266" y="1166"/>
                  <a:pt x="277" y="1166"/>
                  <a:pt x="287" y="1167"/>
                </a:cubicBezTo>
                <a:cubicBezTo>
                  <a:pt x="298" y="1168"/>
                  <a:pt x="307" y="1171"/>
                  <a:pt x="316" y="1175"/>
                </a:cubicBezTo>
                <a:cubicBezTo>
                  <a:pt x="325" y="1179"/>
                  <a:pt x="333" y="1185"/>
                  <a:pt x="341" y="1192"/>
                </a:cubicBezTo>
                <a:close/>
                <a:moveTo>
                  <a:pt x="151" y="1122"/>
                </a:moveTo>
                <a:cubicBezTo>
                  <a:pt x="146" y="1117"/>
                  <a:pt x="141" y="1114"/>
                  <a:pt x="136" y="1111"/>
                </a:cubicBezTo>
                <a:cubicBezTo>
                  <a:pt x="131" y="1109"/>
                  <a:pt x="125" y="1108"/>
                  <a:pt x="119" y="1108"/>
                </a:cubicBezTo>
                <a:cubicBezTo>
                  <a:pt x="114" y="1108"/>
                  <a:pt x="108" y="1110"/>
                  <a:pt x="102" y="1113"/>
                </a:cubicBezTo>
                <a:cubicBezTo>
                  <a:pt x="97" y="1116"/>
                  <a:pt x="91" y="1120"/>
                  <a:pt x="85" y="1126"/>
                </a:cubicBezTo>
                <a:cubicBezTo>
                  <a:pt x="73" y="1138"/>
                  <a:pt x="67" y="1149"/>
                  <a:pt x="67" y="1160"/>
                </a:cubicBezTo>
                <a:cubicBezTo>
                  <a:pt x="67" y="1171"/>
                  <a:pt x="71" y="1181"/>
                  <a:pt x="80" y="1191"/>
                </a:cubicBezTo>
                <a:cubicBezTo>
                  <a:pt x="85" y="1195"/>
                  <a:pt x="90" y="1198"/>
                  <a:pt x="95" y="1201"/>
                </a:cubicBezTo>
                <a:cubicBezTo>
                  <a:pt x="100" y="1203"/>
                  <a:pt x="106" y="1204"/>
                  <a:pt x="112" y="1205"/>
                </a:cubicBezTo>
                <a:cubicBezTo>
                  <a:pt x="118" y="1205"/>
                  <a:pt x="126" y="1204"/>
                  <a:pt x="134" y="1202"/>
                </a:cubicBezTo>
                <a:cubicBezTo>
                  <a:pt x="142" y="1201"/>
                  <a:pt x="151" y="1198"/>
                  <a:pt x="161" y="1195"/>
                </a:cubicBezTo>
                <a:cubicBezTo>
                  <a:pt x="165" y="1179"/>
                  <a:pt x="167" y="1165"/>
                  <a:pt x="165" y="1153"/>
                </a:cubicBezTo>
                <a:cubicBezTo>
                  <a:pt x="164" y="1141"/>
                  <a:pt x="159" y="1131"/>
                  <a:pt x="151" y="1122"/>
                </a:cubicBezTo>
                <a:close/>
                <a:moveTo>
                  <a:pt x="291" y="1250"/>
                </a:moveTo>
                <a:cubicBezTo>
                  <a:pt x="286" y="1245"/>
                  <a:pt x="280" y="1241"/>
                  <a:pt x="274" y="1239"/>
                </a:cubicBezTo>
                <a:cubicBezTo>
                  <a:pt x="268" y="1236"/>
                  <a:pt x="262" y="1235"/>
                  <a:pt x="254" y="1235"/>
                </a:cubicBezTo>
                <a:cubicBezTo>
                  <a:pt x="247" y="1235"/>
                  <a:pt x="239" y="1236"/>
                  <a:pt x="230" y="1238"/>
                </a:cubicBezTo>
                <a:cubicBezTo>
                  <a:pt x="221" y="1240"/>
                  <a:pt x="211" y="1243"/>
                  <a:pt x="200" y="1246"/>
                </a:cubicBezTo>
                <a:cubicBezTo>
                  <a:pt x="197" y="1256"/>
                  <a:pt x="195" y="1265"/>
                  <a:pt x="194" y="1274"/>
                </a:cubicBezTo>
                <a:cubicBezTo>
                  <a:pt x="192" y="1282"/>
                  <a:pt x="192" y="1289"/>
                  <a:pt x="192" y="1296"/>
                </a:cubicBezTo>
                <a:cubicBezTo>
                  <a:pt x="193" y="1303"/>
                  <a:pt x="195" y="1310"/>
                  <a:pt x="197" y="1316"/>
                </a:cubicBezTo>
                <a:cubicBezTo>
                  <a:pt x="200" y="1321"/>
                  <a:pt x="204" y="1327"/>
                  <a:pt x="208" y="1332"/>
                </a:cubicBezTo>
                <a:cubicBezTo>
                  <a:pt x="219" y="1342"/>
                  <a:pt x="231" y="1347"/>
                  <a:pt x="244" y="1346"/>
                </a:cubicBezTo>
                <a:cubicBezTo>
                  <a:pt x="256" y="1344"/>
                  <a:pt x="269" y="1337"/>
                  <a:pt x="283" y="1323"/>
                </a:cubicBezTo>
                <a:cubicBezTo>
                  <a:pt x="297" y="1309"/>
                  <a:pt x="304" y="1296"/>
                  <a:pt x="305" y="1284"/>
                </a:cubicBezTo>
                <a:cubicBezTo>
                  <a:pt x="306" y="1271"/>
                  <a:pt x="301" y="1260"/>
                  <a:pt x="291" y="1250"/>
                </a:cubicBezTo>
                <a:close/>
                <a:moveTo>
                  <a:pt x="532" y="1253"/>
                </a:moveTo>
                <a:cubicBezTo>
                  <a:pt x="533" y="1255"/>
                  <a:pt x="533" y="1258"/>
                  <a:pt x="533" y="1260"/>
                </a:cubicBezTo>
                <a:cubicBezTo>
                  <a:pt x="533" y="1262"/>
                  <a:pt x="533" y="1265"/>
                  <a:pt x="531" y="1267"/>
                </a:cubicBezTo>
                <a:cubicBezTo>
                  <a:pt x="530" y="1270"/>
                  <a:pt x="528" y="1273"/>
                  <a:pt x="525" y="1276"/>
                </a:cubicBezTo>
                <a:cubicBezTo>
                  <a:pt x="523" y="1280"/>
                  <a:pt x="519" y="1284"/>
                  <a:pt x="515" y="1288"/>
                </a:cubicBezTo>
                <a:cubicBezTo>
                  <a:pt x="509" y="1294"/>
                  <a:pt x="504" y="1298"/>
                  <a:pt x="500" y="1301"/>
                </a:cubicBezTo>
                <a:cubicBezTo>
                  <a:pt x="496" y="1304"/>
                  <a:pt x="492" y="1306"/>
                  <a:pt x="489" y="1307"/>
                </a:cubicBezTo>
                <a:cubicBezTo>
                  <a:pt x="486" y="1308"/>
                  <a:pt x="484" y="1307"/>
                  <a:pt x="482" y="1306"/>
                </a:cubicBezTo>
                <a:cubicBezTo>
                  <a:pt x="480" y="1304"/>
                  <a:pt x="478" y="1302"/>
                  <a:pt x="476" y="1299"/>
                </a:cubicBezTo>
                <a:lnTo>
                  <a:pt x="253" y="827"/>
                </a:lnTo>
                <a:cubicBezTo>
                  <a:pt x="251" y="825"/>
                  <a:pt x="251" y="823"/>
                  <a:pt x="251" y="820"/>
                </a:cubicBezTo>
                <a:cubicBezTo>
                  <a:pt x="250" y="818"/>
                  <a:pt x="251" y="815"/>
                  <a:pt x="252" y="813"/>
                </a:cubicBezTo>
                <a:cubicBezTo>
                  <a:pt x="254" y="810"/>
                  <a:pt x="256" y="807"/>
                  <a:pt x="258" y="804"/>
                </a:cubicBezTo>
                <a:cubicBezTo>
                  <a:pt x="261" y="800"/>
                  <a:pt x="265" y="796"/>
                  <a:pt x="269" y="792"/>
                </a:cubicBezTo>
                <a:cubicBezTo>
                  <a:pt x="275" y="786"/>
                  <a:pt x="280" y="782"/>
                  <a:pt x="284" y="779"/>
                </a:cubicBezTo>
                <a:cubicBezTo>
                  <a:pt x="288" y="776"/>
                  <a:pt x="291" y="774"/>
                  <a:pt x="294" y="773"/>
                </a:cubicBezTo>
                <a:cubicBezTo>
                  <a:pt x="297" y="773"/>
                  <a:pt x="300" y="773"/>
                  <a:pt x="302" y="774"/>
                </a:cubicBezTo>
                <a:cubicBezTo>
                  <a:pt x="304" y="776"/>
                  <a:pt x="306" y="778"/>
                  <a:pt x="307" y="781"/>
                </a:cubicBezTo>
                <a:lnTo>
                  <a:pt x="532" y="1253"/>
                </a:lnTo>
                <a:close/>
                <a:moveTo>
                  <a:pt x="559" y="627"/>
                </a:moveTo>
                <a:cubicBezTo>
                  <a:pt x="563" y="632"/>
                  <a:pt x="567" y="635"/>
                  <a:pt x="570" y="638"/>
                </a:cubicBezTo>
                <a:cubicBezTo>
                  <a:pt x="572" y="642"/>
                  <a:pt x="575" y="645"/>
                  <a:pt x="577" y="648"/>
                </a:cubicBezTo>
                <a:cubicBezTo>
                  <a:pt x="579" y="651"/>
                  <a:pt x="581" y="654"/>
                  <a:pt x="582" y="657"/>
                </a:cubicBezTo>
                <a:cubicBezTo>
                  <a:pt x="583" y="660"/>
                  <a:pt x="585" y="664"/>
                  <a:pt x="586" y="667"/>
                </a:cubicBezTo>
                <a:lnTo>
                  <a:pt x="703" y="960"/>
                </a:lnTo>
                <a:cubicBezTo>
                  <a:pt x="704" y="963"/>
                  <a:pt x="704" y="965"/>
                  <a:pt x="704" y="968"/>
                </a:cubicBezTo>
                <a:cubicBezTo>
                  <a:pt x="704" y="970"/>
                  <a:pt x="703" y="973"/>
                  <a:pt x="701" y="976"/>
                </a:cubicBezTo>
                <a:cubicBezTo>
                  <a:pt x="699" y="979"/>
                  <a:pt x="697" y="982"/>
                  <a:pt x="693" y="986"/>
                </a:cubicBezTo>
                <a:cubicBezTo>
                  <a:pt x="690" y="990"/>
                  <a:pt x="685" y="994"/>
                  <a:pt x="680" y="1000"/>
                </a:cubicBezTo>
                <a:cubicBezTo>
                  <a:pt x="673" y="1007"/>
                  <a:pt x="666" y="1013"/>
                  <a:pt x="662" y="1016"/>
                </a:cubicBezTo>
                <a:cubicBezTo>
                  <a:pt x="657" y="1020"/>
                  <a:pt x="653" y="1023"/>
                  <a:pt x="650" y="1024"/>
                </a:cubicBezTo>
                <a:cubicBezTo>
                  <a:pt x="647" y="1025"/>
                  <a:pt x="645" y="1024"/>
                  <a:pt x="643" y="1023"/>
                </a:cubicBezTo>
                <a:cubicBezTo>
                  <a:pt x="641" y="1021"/>
                  <a:pt x="640" y="1019"/>
                  <a:pt x="638" y="1016"/>
                </a:cubicBezTo>
                <a:lnTo>
                  <a:pt x="524" y="711"/>
                </a:lnTo>
                <a:lnTo>
                  <a:pt x="411" y="824"/>
                </a:lnTo>
                <a:cubicBezTo>
                  <a:pt x="408" y="827"/>
                  <a:pt x="404" y="827"/>
                  <a:pt x="399" y="825"/>
                </a:cubicBezTo>
                <a:cubicBezTo>
                  <a:pt x="394" y="823"/>
                  <a:pt x="387" y="817"/>
                  <a:pt x="379" y="809"/>
                </a:cubicBezTo>
                <a:cubicBezTo>
                  <a:pt x="375" y="805"/>
                  <a:pt x="371" y="801"/>
                  <a:pt x="369" y="798"/>
                </a:cubicBezTo>
                <a:cubicBezTo>
                  <a:pt x="366" y="794"/>
                  <a:pt x="364" y="791"/>
                  <a:pt x="363" y="789"/>
                </a:cubicBezTo>
                <a:cubicBezTo>
                  <a:pt x="362" y="786"/>
                  <a:pt x="362" y="784"/>
                  <a:pt x="362" y="782"/>
                </a:cubicBezTo>
                <a:cubicBezTo>
                  <a:pt x="362" y="780"/>
                  <a:pt x="363" y="778"/>
                  <a:pt x="364" y="777"/>
                </a:cubicBezTo>
                <a:lnTo>
                  <a:pt x="523" y="618"/>
                </a:lnTo>
                <a:cubicBezTo>
                  <a:pt x="526" y="615"/>
                  <a:pt x="528" y="613"/>
                  <a:pt x="530" y="612"/>
                </a:cubicBezTo>
                <a:cubicBezTo>
                  <a:pt x="533" y="611"/>
                  <a:pt x="535" y="611"/>
                  <a:pt x="538" y="611"/>
                </a:cubicBezTo>
                <a:cubicBezTo>
                  <a:pt x="540" y="612"/>
                  <a:pt x="543" y="614"/>
                  <a:pt x="547" y="616"/>
                </a:cubicBezTo>
                <a:cubicBezTo>
                  <a:pt x="550" y="619"/>
                  <a:pt x="555" y="623"/>
                  <a:pt x="559" y="627"/>
                </a:cubicBezTo>
                <a:close/>
                <a:moveTo>
                  <a:pt x="928" y="857"/>
                </a:moveTo>
                <a:cubicBezTo>
                  <a:pt x="929" y="859"/>
                  <a:pt x="929" y="862"/>
                  <a:pt x="929" y="864"/>
                </a:cubicBezTo>
                <a:cubicBezTo>
                  <a:pt x="929" y="866"/>
                  <a:pt x="929" y="869"/>
                  <a:pt x="927" y="871"/>
                </a:cubicBezTo>
                <a:cubicBezTo>
                  <a:pt x="926" y="874"/>
                  <a:pt x="924" y="877"/>
                  <a:pt x="921" y="880"/>
                </a:cubicBezTo>
                <a:cubicBezTo>
                  <a:pt x="919" y="884"/>
                  <a:pt x="915" y="888"/>
                  <a:pt x="911" y="892"/>
                </a:cubicBezTo>
                <a:cubicBezTo>
                  <a:pt x="905" y="898"/>
                  <a:pt x="900" y="902"/>
                  <a:pt x="896" y="905"/>
                </a:cubicBezTo>
                <a:cubicBezTo>
                  <a:pt x="892" y="908"/>
                  <a:pt x="888" y="910"/>
                  <a:pt x="885" y="911"/>
                </a:cubicBezTo>
                <a:cubicBezTo>
                  <a:pt x="882" y="912"/>
                  <a:pt x="880" y="911"/>
                  <a:pt x="878" y="910"/>
                </a:cubicBezTo>
                <a:cubicBezTo>
                  <a:pt x="876" y="908"/>
                  <a:pt x="874" y="906"/>
                  <a:pt x="872" y="903"/>
                </a:cubicBezTo>
                <a:lnTo>
                  <a:pt x="648" y="431"/>
                </a:lnTo>
                <a:cubicBezTo>
                  <a:pt x="647" y="429"/>
                  <a:pt x="647" y="427"/>
                  <a:pt x="647" y="424"/>
                </a:cubicBezTo>
                <a:cubicBezTo>
                  <a:pt x="646" y="422"/>
                  <a:pt x="647" y="420"/>
                  <a:pt x="648" y="417"/>
                </a:cubicBezTo>
                <a:cubicBezTo>
                  <a:pt x="650" y="414"/>
                  <a:pt x="652" y="411"/>
                  <a:pt x="654" y="408"/>
                </a:cubicBezTo>
                <a:cubicBezTo>
                  <a:pt x="657" y="404"/>
                  <a:pt x="661" y="400"/>
                  <a:pt x="665" y="396"/>
                </a:cubicBezTo>
                <a:cubicBezTo>
                  <a:pt x="671" y="390"/>
                  <a:pt x="676" y="386"/>
                  <a:pt x="680" y="383"/>
                </a:cubicBezTo>
                <a:cubicBezTo>
                  <a:pt x="684" y="380"/>
                  <a:pt x="687" y="378"/>
                  <a:pt x="690" y="377"/>
                </a:cubicBezTo>
                <a:cubicBezTo>
                  <a:pt x="693" y="377"/>
                  <a:pt x="696" y="377"/>
                  <a:pt x="698" y="378"/>
                </a:cubicBezTo>
                <a:cubicBezTo>
                  <a:pt x="700" y="380"/>
                  <a:pt x="702" y="382"/>
                  <a:pt x="703" y="385"/>
                </a:cubicBezTo>
                <a:lnTo>
                  <a:pt x="928" y="857"/>
                </a:lnTo>
                <a:close/>
                <a:moveTo>
                  <a:pt x="1178" y="458"/>
                </a:moveTo>
                <a:cubicBezTo>
                  <a:pt x="1181" y="462"/>
                  <a:pt x="1184" y="466"/>
                  <a:pt x="1187" y="469"/>
                </a:cubicBezTo>
                <a:cubicBezTo>
                  <a:pt x="1189" y="472"/>
                  <a:pt x="1191" y="474"/>
                  <a:pt x="1191" y="477"/>
                </a:cubicBezTo>
                <a:cubicBezTo>
                  <a:pt x="1192" y="479"/>
                  <a:pt x="1193" y="481"/>
                  <a:pt x="1192" y="483"/>
                </a:cubicBezTo>
                <a:cubicBezTo>
                  <a:pt x="1192" y="484"/>
                  <a:pt x="1191" y="486"/>
                  <a:pt x="1190" y="487"/>
                </a:cubicBezTo>
                <a:lnTo>
                  <a:pt x="1042" y="635"/>
                </a:lnTo>
                <a:cubicBezTo>
                  <a:pt x="1041" y="636"/>
                  <a:pt x="1040" y="637"/>
                  <a:pt x="1038" y="637"/>
                </a:cubicBezTo>
                <a:cubicBezTo>
                  <a:pt x="1036" y="637"/>
                  <a:pt x="1034" y="637"/>
                  <a:pt x="1032" y="636"/>
                </a:cubicBezTo>
                <a:cubicBezTo>
                  <a:pt x="1030" y="635"/>
                  <a:pt x="1027" y="634"/>
                  <a:pt x="1024" y="632"/>
                </a:cubicBezTo>
                <a:cubicBezTo>
                  <a:pt x="1021" y="629"/>
                  <a:pt x="1017" y="626"/>
                  <a:pt x="1013" y="622"/>
                </a:cubicBezTo>
                <a:cubicBezTo>
                  <a:pt x="1009" y="618"/>
                  <a:pt x="1006" y="615"/>
                  <a:pt x="1004" y="612"/>
                </a:cubicBezTo>
                <a:cubicBezTo>
                  <a:pt x="1001" y="609"/>
                  <a:pt x="1000" y="606"/>
                  <a:pt x="999" y="604"/>
                </a:cubicBezTo>
                <a:cubicBezTo>
                  <a:pt x="998" y="601"/>
                  <a:pt x="998" y="599"/>
                  <a:pt x="998" y="597"/>
                </a:cubicBezTo>
                <a:cubicBezTo>
                  <a:pt x="998" y="596"/>
                  <a:pt x="999" y="594"/>
                  <a:pt x="1000" y="593"/>
                </a:cubicBezTo>
                <a:lnTo>
                  <a:pt x="1050" y="543"/>
                </a:lnTo>
                <a:lnTo>
                  <a:pt x="876" y="369"/>
                </a:lnTo>
                <a:lnTo>
                  <a:pt x="856" y="436"/>
                </a:lnTo>
                <a:cubicBezTo>
                  <a:pt x="855" y="440"/>
                  <a:pt x="853" y="444"/>
                  <a:pt x="851" y="446"/>
                </a:cubicBezTo>
                <a:cubicBezTo>
                  <a:pt x="850" y="448"/>
                  <a:pt x="848" y="450"/>
                  <a:pt x="845" y="450"/>
                </a:cubicBezTo>
                <a:cubicBezTo>
                  <a:pt x="843" y="450"/>
                  <a:pt x="840" y="448"/>
                  <a:pt x="837" y="446"/>
                </a:cubicBezTo>
                <a:cubicBezTo>
                  <a:pt x="833" y="443"/>
                  <a:pt x="829" y="440"/>
                  <a:pt x="824" y="434"/>
                </a:cubicBezTo>
                <a:cubicBezTo>
                  <a:pt x="821" y="431"/>
                  <a:pt x="818" y="428"/>
                  <a:pt x="816" y="426"/>
                </a:cubicBezTo>
                <a:cubicBezTo>
                  <a:pt x="814" y="424"/>
                  <a:pt x="812" y="421"/>
                  <a:pt x="811" y="419"/>
                </a:cubicBezTo>
                <a:cubicBezTo>
                  <a:pt x="811" y="417"/>
                  <a:pt x="810" y="415"/>
                  <a:pt x="810" y="413"/>
                </a:cubicBezTo>
                <a:cubicBezTo>
                  <a:pt x="810" y="411"/>
                  <a:pt x="810" y="409"/>
                  <a:pt x="811" y="406"/>
                </a:cubicBezTo>
                <a:lnTo>
                  <a:pt x="831" y="311"/>
                </a:lnTo>
                <a:cubicBezTo>
                  <a:pt x="831" y="310"/>
                  <a:pt x="832" y="309"/>
                  <a:pt x="832" y="308"/>
                </a:cubicBezTo>
                <a:cubicBezTo>
                  <a:pt x="833" y="306"/>
                  <a:pt x="834" y="305"/>
                  <a:pt x="836" y="303"/>
                </a:cubicBezTo>
                <a:cubicBezTo>
                  <a:pt x="837" y="301"/>
                  <a:pt x="839" y="299"/>
                  <a:pt x="842" y="296"/>
                </a:cubicBezTo>
                <a:cubicBezTo>
                  <a:pt x="844" y="293"/>
                  <a:pt x="848" y="289"/>
                  <a:pt x="852" y="285"/>
                </a:cubicBezTo>
                <a:cubicBezTo>
                  <a:pt x="857" y="280"/>
                  <a:pt x="862" y="276"/>
                  <a:pt x="865" y="273"/>
                </a:cubicBezTo>
                <a:cubicBezTo>
                  <a:pt x="869" y="270"/>
                  <a:pt x="871" y="268"/>
                  <a:pt x="874" y="266"/>
                </a:cubicBezTo>
                <a:cubicBezTo>
                  <a:pt x="876" y="265"/>
                  <a:pt x="877" y="265"/>
                  <a:pt x="879" y="265"/>
                </a:cubicBezTo>
                <a:cubicBezTo>
                  <a:pt x="880" y="265"/>
                  <a:pt x="882" y="266"/>
                  <a:pt x="883" y="267"/>
                </a:cubicBezTo>
                <a:lnTo>
                  <a:pt x="1104" y="489"/>
                </a:lnTo>
                <a:lnTo>
                  <a:pt x="1148" y="445"/>
                </a:lnTo>
                <a:cubicBezTo>
                  <a:pt x="1149" y="444"/>
                  <a:pt x="1151" y="443"/>
                  <a:pt x="1152" y="443"/>
                </a:cubicBezTo>
                <a:cubicBezTo>
                  <a:pt x="1154" y="443"/>
                  <a:pt x="1156" y="443"/>
                  <a:pt x="1159" y="444"/>
                </a:cubicBezTo>
                <a:cubicBezTo>
                  <a:pt x="1161" y="445"/>
                  <a:pt x="1164" y="446"/>
                  <a:pt x="1167" y="449"/>
                </a:cubicBezTo>
                <a:cubicBezTo>
                  <a:pt x="1170" y="451"/>
                  <a:pt x="1174" y="454"/>
                  <a:pt x="1178" y="458"/>
                </a:cubicBezTo>
                <a:close/>
                <a:moveTo>
                  <a:pt x="1170" y="17"/>
                </a:moveTo>
                <a:cubicBezTo>
                  <a:pt x="1174" y="21"/>
                  <a:pt x="1178" y="24"/>
                  <a:pt x="1180" y="27"/>
                </a:cubicBezTo>
                <a:cubicBezTo>
                  <a:pt x="1183" y="31"/>
                  <a:pt x="1186" y="34"/>
                  <a:pt x="1188" y="37"/>
                </a:cubicBezTo>
                <a:cubicBezTo>
                  <a:pt x="1190" y="40"/>
                  <a:pt x="1191" y="43"/>
                  <a:pt x="1193" y="46"/>
                </a:cubicBezTo>
                <a:cubicBezTo>
                  <a:pt x="1194" y="49"/>
                  <a:pt x="1196" y="53"/>
                  <a:pt x="1197" y="56"/>
                </a:cubicBezTo>
                <a:lnTo>
                  <a:pt x="1314" y="349"/>
                </a:lnTo>
                <a:cubicBezTo>
                  <a:pt x="1315" y="352"/>
                  <a:pt x="1315" y="354"/>
                  <a:pt x="1315" y="357"/>
                </a:cubicBezTo>
                <a:cubicBezTo>
                  <a:pt x="1315" y="359"/>
                  <a:pt x="1314" y="362"/>
                  <a:pt x="1312" y="365"/>
                </a:cubicBezTo>
                <a:cubicBezTo>
                  <a:pt x="1310" y="368"/>
                  <a:pt x="1308" y="371"/>
                  <a:pt x="1304" y="375"/>
                </a:cubicBezTo>
                <a:cubicBezTo>
                  <a:pt x="1301" y="379"/>
                  <a:pt x="1296" y="383"/>
                  <a:pt x="1291" y="389"/>
                </a:cubicBezTo>
                <a:cubicBezTo>
                  <a:pt x="1283" y="396"/>
                  <a:pt x="1277" y="402"/>
                  <a:pt x="1273" y="406"/>
                </a:cubicBezTo>
                <a:cubicBezTo>
                  <a:pt x="1268" y="409"/>
                  <a:pt x="1264" y="412"/>
                  <a:pt x="1261" y="413"/>
                </a:cubicBezTo>
                <a:cubicBezTo>
                  <a:pt x="1258" y="414"/>
                  <a:pt x="1256" y="413"/>
                  <a:pt x="1254" y="412"/>
                </a:cubicBezTo>
                <a:cubicBezTo>
                  <a:pt x="1252" y="410"/>
                  <a:pt x="1251" y="408"/>
                  <a:pt x="1249" y="405"/>
                </a:cubicBezTo>
                <a:lnTo>
                  <a:pt x="1135" y="100"/>
                </a:lnTo>
                <a:lnTo>
                  <a:pt x="1022" y="213"/>
                </a:lnTo>
                <a:cubicBezTo>
                  <a:pt x="1019" y="216"/>
                  <a:pt x="1015" y="216"/>
                  <a:pt x="1010" y="214"/>
                </a:cubicBezTo>
                <a:cubicBezTo>
                  <a:pt x="1005" y="212"/>
                  <a:pt x="998" y="206"/>
                  <a:pt x="990" y="198"/>
                </a:cubicBezTo>
                <a:cubicBezTo>
                  <a:pt x="986" y="194"/>
                  <a:pt x="982" y="190"/>
                  <a:pt x="980" y="187"/>
                </a:cubicBezTo>
                <a:cubicBezTo>
                  <a:pt x="977" y="183"/>
                  <a:pt x="975" y="180"/>
                  <a:pt x="974" y="178"/>
                </a:cubicBezTo>
                <a:cubicBezTo>
                  <a:pt x="973" y="175"/>
                  <a:pt x="972" y="173"/>
                  <a:pt x="973" y="171"/>
                </a:cubicBezTo>
                <a:cubicBezTo>
                  <a:pt x="973" y="169"/>
                  <a:pt x="974" y="167"/>
                  <a:pt x="975" y="166"/>
                </a:cubicBezTo>
                <a:lnTo>
                  <a:pt x="1134" y="7"/>
                </a:lnTo>
                <a:cubicBezTo>
                  <a:pt x="1137" y="4"/>
                  <a:pt x="1139" y="2"/>
                  <a:pt x="1141" y="1"/>
                </a:cubicBezTo>
                <a:cubicBezTo>
                  <a:pt x="1143" y="0"/>
                  <a:pt x="1146" y="0"/>
                  <a:pt x="1148" y="0"/>
                </a:cubicBezTo>
                <a:cubicBezTo>
                  <a:pt x="1151" y="1"/>
                  <a:pt x="1154" y="3"/>
                  <a:pt x="1158" y="5"/>
                </a:cubicBezTo>
                <a:cubicBezTo>
                  <a:pt x="1161" y="8"/>
                  <a:pt x="1165" y="12"/>
                  <a:pt x="1170" y="1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1" name="Freeform 100">
            <a:extLst>
              <a:ext uri="{FF2B5EF4-FFF2-40B4-BE49-F238E27FC236}">
                <a16:creationId xmlns:a16="http://schemas.microsoft.com/office/drawing/2014/main" id="{F8F00A58-A318-585D-EC27-F6417F396218}"/>
              </a:ext>
            </a:extLst>
          </p:cNvPr>
          <p:cNvSpPr>
            <a:spLocks noEditPoints="1"/>
          </p:cNvSpPr>
          <p:nvPr/>
        </p:nvSpPr>
        <p:spPr bwMode="auto">
          <a:xfrm>
            <a:off x="4543552" y="4560888"/>
            <a:ext cx="457074" cy="392014"/>
          </a:xfrm>
          <a:custGeom>
            <a:avLst/>
            <a:gdLst>
              <a:gd name="T0" fmla="*/ 382 w 1512"/>
              <a:gd name="T1" fmla="*/ 1490 h 1644"/>
              <a:gd name="T2" fmla="*/ 222 w 1512"/>
              <a:gd name="T3" fmla="*/ 1643 h 1644"/>
              <a:gd name="T4" fmla="*/ 189 w 1512"/>
              <a:gd name="T5" fmla="*/ 1611 h 1644"/>
              <a:gd name="T6" fmla="*/ 66 w 1512"/>
              <a:gd name="T7" fmla="*/ 1376 h 1644"/>
              <a:gd name="T8" fmla="*/ 27 w 1512"/>
              <a:gd name="T9" fmla="*/ 1453 h 1644"/>
              <a:gd name="T10" fmla="*/ 0 w 1512"/>
              <a:gd name="T11" fmla="*/ 1420 h 1644"/>
              <a:gd name="T12" fmla="*/ 26 w 1512"/>
              <a:gd name="T13" fmla="*/ 1310 h 1644"/>
              <a:gd name="T14" fmla="*/ 64 w 1512"/>
              <a:gd name="T15" fmla="*/ 1273 h 1644"/>
              <a:gd name="T16" fmla="*/ 338 w 1512"/>
              <a:gd name="T17" fmla="*/ 1452 h 1644"/>
              <a:gd name="T18" fmla="*/ 368 w 1512"/>
              <a:gd name="T19" fmla="*/ 1465 h 1644"/>
              <a:gd name="T20" fmla="*/ 554 w 1512"/>
              <a:gd name="T21" fmla="*/ 1310 h 1644"/>
              <a:gd name="T22" fmla="*/ 349 w 1512"/>
              <a:gd name="T23" fmla="*/ 1375 h 1644"/>
              <a:gd name="T24" fmla="*/ 209 w 1512"/>
              <a:gd name="T25" fmla="*/ 1139 h 1644"/>
              <a:gd name="T26" fmla="*/ 414 w 1512"/>
              <a:gd name="T27" fmla="*/ 1074 h 1644"/>
              <a:gd name="T28" fmla="*/ 361 w 1512"/>
              <a:gd name="T29" fmla="*/ 1131 h 1644"/>
              <a:gd name="T30" fmla="*/ 286 w 1512"/>
              <a:gd name="T31" fmla="*/ 1129 h 1644"/>
              <a:gd name="T32" fmla="*/ 339 w 1512"/>
              <a:gd name="T33" fmla="*/ 1264 h 1644"/>
              <a:gd name="T34" fmla="*/ 476 w 1512"/>
              <a:gd name="T35" fmla="*/ 1321 h 1644"/>
              <a:gd name="T36" fmla="*/ 473 w 1512"/>
              <a:gd name="T37" fmla="*/ 1241 h 1644"/>
              <a:gd name="T38" fmla="*/ 730 w 1512"/>
              <a:gd name="T39" fmla="*/ 1260 h 1644"/>
              <a:gd name="T40" fmla="*/ 697 w 1512"/>
              <a:gd name="T41" fmla="*/ 1301 h 1644"/>
              <a:gd name="T42" fmla="*/ 450 w 1512"/>
              <a:gd name="T43" fmla="*/ 827 h 1644"/>
              <a:gd name="T44" fmla="*/ 466 w 1512"/>
              <a:gd name="T45" fmla="*/ 792 h 1644"/>
              <a:gd name="T46" fmla="*/ 504 w 1512"/>
              <a:gd name="T47" fmla="*/ 781 h 1644"/>
              <a:gd name="T48" fmla="*/ 916 w 1512"/>
              <a:gd name="T49" fmla="*/ 802 h 1644"/>
              <a:gd name="T50" fmla="*/ 890 w 1512"/>
              <a:gd name="T51" fmla="*/ 994 h 1644"/>
              <a:gd name="T52" fmla="*/ 824 w 1512"/>
              <a:gd name="T53" fmla="*/ 1035 h 1644"/>
              <a:gd name="T54" fmla="*/ 786 w 1512"/>
              <a:gd name="T55" fmla="*/ 1002 h 1644"/>
              <a:gd name="T56" fmla="*/ 810 w 1512"/>
              <a:gd name="T57" fmla="*/ 980 h 1644"/>
              <a:gd name="T58" fmla="*/ 874 w 1512"/>
              <a:gd name="T59" fmla="*/ 879 h 1644"/>
              <a:gd name="T60" fmla="*/ 797 w 1512"/>
              <a:gd name="T61" fmla="*/ 879 h 1644"/>
              <a:gd name="T62" fmla="*/ 637 w 1512"/>
              <a:gd name="T63" fmla="*/ 876 h 1644"/>
              <a:gd name="T64" fmla="*/ 639 w 1512"/>
              <a:gd name="T65" fmla="*/ 690 h 1644"/>
              <a:gd name="T66" fmla="*/ 785 w 1512"/>
              <a:gd name="T67" fmla="*/ 668 h 1644"/>
              <a:gd name="T68" fmla="*/ 755 w 1512"/>
              <a:gd name="T69" fmla="*/ 738 h 1644"/>
              <a:gd name="T70" fmla="*/ 664 w 1512"/>
              <a:gd name="T71" fmla="*/ 755 h 1644"/>
              <a:gd name="T72" fmla="*/ 708 w 1512"/>
              <a:gd name="T73" fmla="*/ 836 h 1644"/>
              <a:gd name="T74" fmla="*/ 785 w 1512"/>
              <a:gd name="T75" fmla="*/ 801 h 1644"/>
              <a:gd name="T76" fmla="*/ 1124 w 1512"/>
              <a:gd name="T77" fmla="*/ 871 h 1644"/>
              <a:gd name="T78" fmla="*/ 1082 w 1512"/>
              <a:gd name="T79" fmla="*/ 911 h 1644"/>
              <a:gd name="T80" fmla="*/ 844 w 1512"/>
              <a:gd name="T81" fmla="*/ 424 h 1644"/>
              <a:gd name="T82" fmla="*/ 877 w 1512"/>
              <a:gd name="T83" fmla="*/ 383 h 1644"/>
              <a:gd name="T84" fmla="*/ 1125 w 1512"/>
              <a:gd name="T85" fmla="*/ 857 h 1644"/>
              <a:gd name="T86" fmla="*/ 1389 w 1512"/>
              <a:gd name="T87" fmla="*/ 483 h 1644"/>
              <a:gd name="T88" fmla="*/ 1229 w 1512"/>
              <a:gd name="T89" fmla="*/ 636 h 1644"/>
              <a:gd name="T90" fmla="*/ 1196 w 1512"/>
              <a:gd name="T91" fmla="*/ 604 h 1644"/>
              <a:gd name="T92" fmla="*/ 1073 w 1512"/>
              <a:gd name="T93" fmla="*/ 369 h 1644"/>
              <a:gd name="T94" fmla="*/ 1034 w 1512"/>
              <a:gd name="T95" fmla="*/ 446 h 1644"/>
              <a:gd name="T96" fmla="*/ 1007 w 1512"/>
              <a:gd name="T97" fmla="*/ 413 h 1644"/>
              <a:gd name="T98" fmla="*/ 1033 w 1512"/>
              <a:gd name="T99" fmla="*/ 303 h 1644"/>
              <a:gd name="T100" fmla="*/ 1071 w 1512"/>
              <a:gd name="T101" fmla="*/ 266 h 1644"/>
              <a:gd name="T102" fmla="*/ 1345 w 1512"/>
              <a:gd name="T103" fmla="*/ 445 h 1644"/>
              <a:gd name="T104" fmla="*/ 1375 w 1512"/>
              <a:gd name="T105" fmla="*/ 458 h 1644"/>
              <a:gd name="T106" fmla="*/ 1390 w 1512"/>
              <a:gd name="T107" fmla="*/ 46 h 1644"/>
              <a:gd name="T108" fmla="*/ 1509 w 1512"/>
              <a:gd name="T109" fmla="*/ 365 h 1644"/>
              <a:gd name="T110" fmla="*/ 1458 w 1512"/>
              <a:gd name="T111" fmla="*/ 413 h 1644"/>
              <a:gd name="T112" fmla="*/ 1219 w 1512"/>
              <a:gd name="T113" fmla="*/ 213 h 1644"/>
              <a:gd name="T114" fmla="*/ 1171 w 1512"/>
              <a:gd name="T115" fmla="*/ 178 h 1644"/>
              <a:gd name="T116" fmla="*/ 1338 w 1512"/>
              <a:gd name="T117" fmla="*/ 1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12" h="1644">
                <a:moveTo>
                  <a:pt x="368" y="1465"/>
                </a:moveTo>
                <a:cubicBezTo>
                  <a:pt x="371" y="1469"/>
                  <a:pt x="375" y="1472"/>
                  <a:pt x="377" y="1476"/>
                </a:cubicBezTo>
                <a:cubicBezTo>
                  <a:pt x="379" y="1479"/>
                  <a:pt x="381" y="1481"/>
                  <a:pt x="382" y="1484"/>
                </a:cubicBezTo>
                <a:cubicBezTo>
                  <a:pt x="382" y="1486"/>
                  <a:pt x="383" y="1488"/>
                  <a:pt x="382" y="1490"/>
                </a:cubicBezTo>
                <a:cubicBezTo>
                  <a:pt x="382" y="1491"/>
                  <a:pt x="381" y="1493"/>
                  <a:pt x="380" y="1494"/>
                </a:cubicBezTo>
                <a:lnTo>
                  <a:pt x="232" y="1642"/>
                </a:lnTo>
                <a:cubicBezTo>
                  <a:pt x="231" y="1643"/>
                  <a:pt x="230" y="1644"/>
                  <a:pt x="228" y="1644"/>
                </a:cubicBezTo>
                <a:cubicBezTo>
                  <a:pt x="226" y="1644"/>
                  <a:pt x="224" y="1644"/>
                  <a:pt x="222" y="1643"/>
                </a:cubicBezTo>
                <a:cubicBezTo>
                  <a:pt x="220" y="1642"/>
                  <a:pt x="217" y="1641"/>
                  <a:pt x="214" y="1639"/>
                </a:cubicBezTo>
                <a:cubicBezTo>
                  <a:pt x="211" y="1636"/>
                  <a:pt x="207" y="1633"/>
                  <a:pt x="203" y="1629"/>
                </a:cubicBezTo>
                <a:cubicBezTo>
                  <a:pt x="199" y="1625"/>
                  <a:pt x="196" y="1622"/>
                  <a:pt x="194" y="1619"/>
                </a:cubicBezTo>
                <a:cubicBezTo>
                  <a:pt x="191" y="1616"/>
                  <a:pt x="190" y="1613"/>
                  <a:pt x="189" y="1611"/>
                </a:cubicBezTo>
                <a:cubicBezTo>
                  <a:pt x="188" y="1608"/>
                  <a:pt x="188" y="1606"/>
                  <a:pt x="188" y="1604"/>
                </a:cubicBezTo>
                <a:cubicBezTo>
                  <a:pt x="188" y="1603"/>
                  <a:pt x="189" y="1601"/>
                  <a:pt x="190" y="1600"/>
                </a:cubicBezTo>
                <a:lnTo>
                  <a:pt x="240" y="1550"/>
                </a:lnTo>
                <a:lnTo>
                  <a:pt x="66" y="1376"/>
                </a:lnTo>
                <a:lnTo>
                  <a:pt x="46" y="1442"/>
                </a:lnTo>
                <a:cubicBezTo>
                  <a:pt x="45" y="1447"/>
                  <a:pt x="43" y="1451"/>
                  <a:pt x="41" y="1453"/>
                </a:cubicBezTo>
                <a:cubicBezTo>
                  <a:pt x="40" y="1455"/>
                  <a:pt x="38" y="1457"/>
                  <a:pt x="35" y="1457"/>
                </a:cubicBezTo>
                <a:cubicBezTo>
                  <a:pt x="33" y="1457"/>
                  <a:pt x="30" y="1455"/>
                  <a:pt x="27" y="1453"/>
                </a:cubicBezTo>
                <a:cubicBezTo>
                  <a:pt x="24" y="1450"/>
                  <a:pt x="19" y="1446"/>
                  <a:pt x="14" y="1441"/>
                </a:cubicBezTo>
                <a:cubicBezTo>
                  <a:pt x="11" y="1438"/>
                  <a:pt x="8" y="1435"/>
                  <a:pt x="6" y="1433"/>
                </a:cubicBezTo>
                <a:cubicBezTo>
                  <a:pt x="4" y="1431"/>
                  <a:pt x="3" y="1428"/>
                  <a:pt x="2" y="1426"/>
                </a:cubicBezTo>
                <a:cubicBezTo>
                  <a:pt x="1" y="1424"/>
                  <a:pt x="0" y="1422"/>
                  <a:pt x="0" y="1420"/>
                </a:cubicBezTo>
                <a:cubicBezTo>
                  <a:pt x="0" y="1418"/>
                  <a:pt x="0" y="1416"/>
                  <a:pt x="1" y="1413"/>
                </a:cubicBezTo>
                <a:lnTo>
                  <a:pt x="21" y="1318"/>
                </a:lnTo>
                <a:cubicBezTo>
                  <a:pt x="21" y="1317"/>
                  <a:pt x="22" y="1316"/>
                  <a:pt x="22" y="1314"/>
                </a:cubicBezTo>
                <a:cubicBezTo>
                  <a:pt x="23" y="1313"/>
                  <a:pt x="24" y="1311"/>
                  <a:pt x="26" y="1310"/>
                </a:cubicBezTo>
                <a:cubicBezTo>
                  <a:pt x="27" y="1308"/>
                  <a:pt x="29" y="1305"/>
                  <a:pt x="32" y="1303"/>
                </a:cubicBezTo>
                <a:cubicBezTo>
                  <a:pt x="34" y="1300"/>
                  <a:pt x="38" y="1296"/>
                  <a:pt x="42" y="1292"/>
                </a:cubicBezTo>
                <a:cubicBezTo>
                  <a:pt x="47" y="1287"/>
                  <a:pt x="52" y="1283"/>
                  <a:pt x="55" y="1280"/>
                </a:cubicBezTo>
                <a:cubicBezTo>
                  <a:pt x="59" y="1277"/>
                  <a:pt x="61" y="1275"/>
                  <a:pt x="64" y="1273"/>
                </a:cubicBezTo>
                <a:cubicBezTo>
                  <a:pt x="66" y="1272"/>
                  <a:pt x="68" y="1272"/>
                  <a:pt x="69" y="1272"/>
                </a:cubicBezTo>
                <a:cubicBezTo>
                  <a:pt x="70" y="1272"/>
                  <a:pt x="72" y="1273"/>
                  <a:pt x="73" y="1274"/>
                </a:cubicBezTo>
                <a:lnTo>
                  <a:pt x="294" y="1496"/>
                </a:lnTo>
                <a:lnTo>
                  <a:pt x="338" y="1452"/>
                </a:lnTo>
                <a:cubicBezTo>
                  <a:pt x="339" y="1451"/>
                  <a:pt x="341" y="1450"/>
                  <a:pt x="343" y="1450"/>
                </a:cubicBezTo>
                <a:cubicBezTo>
                  <a:pt x="344" y="1449"/>
                  <a:pt x="346" y="1450"/>
                  <a:pt x="349" y="1451"/>
                </a:cubicBezTo>
                <a:cubicBezTo>
                  <a:pt x="351" y="1452"/>
                  <a:pt x="354" y="1453"/>
                  <a:pt x="357" y="1456"/>
                </a:cubicBezTo>
                <a:cubicBezTo>
                  <a:pt x="360" y="1458"/>
                  <a:pt x="364" y="1461"/>
                  <a:pt x="368" y="1465"/>
                </a:cubicBezTo>
                <a:close/>
                <a:moveTo>
                  <a:pt x="476" y="1128"/>
                </a:moveTo>
                <a:cubicBezTo>
                  <a:pt x="498" y="1149"/>
                  <a:pt x="515" y="1170"/>
                  <a:pt x="529" y="1191"/>
                </a:cubicBezTo>
                <a:cubicBezTo>
                  <a:pt x="543" y="1212"/>
                  <a:pt x="552" y="1232"/>
                  <a:pt x="556" y="1252"/>
                </a:cubicBezTo>
                <a:cubicBezTo>
                  <a:pt x="561" y="1272"/>
                  <a:pt x="560" y="1292"/>
                  <a:pt x="554" y="1310"/>
                </a:cubicBezTo>
                <a:cubicBezTo>
                  <a:pt x="548" y="1329"/>
                  <a:pt x="536" y="1348"/>
                  <a:pt x="518" y="1366"/>
                </a:cubicBezTo>
                <a:cubicBezTo>
                  <a:pt x="499" y="1384"/>
                  <a:pt x="481" y="1397"/>
                  <a:pt x="463" y="1402"/>
                </a:cubicBezTo>
                <a:cubicBezTo>
                  <a:pt x="444" y="1408"/>
                  <a:pt x="426" y="1408"/>
                  <a:pt x="407" y="1404"/>
                </a:cubicBezTo>
                <a:cubicBezTo>
                  <a:pt x="388" y="1399"/>
                  <a:pt x="369" y="1389"/>
                  <a:pt x="349" y="1375"/>
                </a:cubicBezTo>
                <a:cubicBezTo>
                  <a:pt x="329" y="1361"/>
                  <a:pt x="308" y="1343"/>
                  <a:pt x="287" y="1322"/>
                </a:cubicBezTo>
                <a:cubicBezTo>
                  <a:pt x="265" y="1300"/>
                  <a:pt x="248" y="1279"/>
                  <a:pt x="234" y="1258"/>
                </a:cubicBezTo>
                <a:cubicBezTo>
                  <a:pt x="220" y="1238"/>
                  <a:pt x="211" y="1217"/>
                  <a:pt x="207" y="1197"/>
                </a:cubicBezTo>
                <a:cubicBezTo>
                  <a:pt x="202" y="1177"/>
                  <a:pt x="203" y="1158"/>
                  <a:pt x="209" y="1139"/>
                </a:cubicBezTo>
                <a:cubicBezTo>
                  <a:pt x="215" y="1120"/>
                  <a:pt x="227" y="1101"/>
                  <a:pt x="245" y="1083"/>
                </a:cubicBezTo>
                <a:cubicBezTo>
                  <a:pt x="263" y="1065"/>
                  <a:pt x="282" y="1053"/>
                  <a:pt x="300" y="1047"/>
                </a:cubicBezTo>
                <a:cubicBezTo>
                  <a:pt x="319" y="1041"/>
                  <a:pt x="337" y="1041"/>
                  <a:pt x="356" y="1046"/>
                </a:cubicBezTo>
                <a:cubicBezTo>
                  <a:pt x="375" y="1050"/>
                  <a:pt x="394" y="1060"/>
                  <a:pt x="414" y="1074"/>
                </a:cubicBezTo>
                <a:cubicBezTo>
                  <a:pt x="434" y="1088"/>
                  <a:pt x="455" y="1106"/>
                  <a:pt x="476" y="1128"/>
                </a:cubicBezTo>
                <a:close/>
                <a:moveTo>
                  <a:pt x="424" y="1185"/>
                </a:moveTo>
                <a:cubicBezTo>
                  <a:pt x="411" y="1173"/>
                  <a:pt x="400" y="1162"/>
                  <a:pt x="389" y="1153"/>
                </a:cubicBezTo>
                <a:cubicBezTo>
                  <a:pt x="379" y="1144"/>
                  <a:pt x="369" y="1136"/>
                  <a:pt x="361" y="1131"/>
                </a:cubicBezTo>
                <a:cubicBezTo>
                  <a:pt x="352" y="1125"/>
                  <a:pt x="344" y="1121"/>
                  <a:pt x="337" y="1118"/>
                </a:cubicBezTo>
                <a:cubicBezTo>
                  <a:pt x="330" y="1115"/>
                  <a:pt x="323" y="1114"/>
                  <a:pt x="317" y="1114"/>
                </a:cubicBezTo>
                <a:cubicBezTo>
                  <a:pt x="311" y="1114"/>
                  <a:pt x="306" y="1115"/>
                  <a:pt x="301" y="1118"/>
                </a:cubicBezTo>
                <a:cubicBezTo>
                  <a:pt x="296" y="1120"/>
                  <a:pt x="291" y="1124"/>
                  <a:pt x="286" y="1129"/>
                </a:cubicBezTo>
                <a:cubicBezTo>
                  <a:pt x="278" y="1137"/>
                  <a:pt x="273" y="1146"/>
                  <a:pt x="272" y="1155"/>
                </a:cubicBezTo>
                <a:cubicBezTo>
                  <a:pt x="270" y="1164"/>
                  <a:pt x="272" y="1174"/>
                  <a:pt x="277" y="1185"/>
                </a:cubicBezTo>
                <a:cubicBezTo>
                  <a:pt x="281" y="1196"/>
                  <a:pt x="289" y="1208"/>
                  <a:pt x="300" y="1221"/>
                </a:cubicBezTo>
                <a:cubicBezTo>
                  <a:pt x="310" y="1234"/>
                  <a:pt x="323" y="1248"/>
                  <a:pt x="339" y="1264"/>
                </a:cubicBezTo>
                <a:cubicBezTo>
                  <a:pt x="358" y="1283"/>
                  <a:pt x="374" y="1298"/>
                  <a:pt x="388" y="1309"/>
                </a:cubicBezTo>
                <a:cubicBezTo>
                  <a:pt x="402" y="1320"/>
                  <a:pt x="415" y="1328"/>
                  <a:pt x="425" y="1332"/>
                </a:cubicBezTo>
                <a:cubicBezTo>
                  <a:pt x="436" y="1336"/>
                  <a:pt x="445" y="1337"/>
                  <a:pt x="453" y="1335"/>
                </a:cubicBezTo>
                <a:cubicBezTo>
                  <a:pt x="461" y="1333"/>
                  <a:pt x="469" y="1328"/>
                  <a:pt x="476" y="1321"/>
                </a:cubicBezTo>
                <a:cubicBezTo>
                  <a:pt x="482" y="1315"/>
                  <a:pt x="486" y="1310"/>
                  <a:pt x="488" y="1304"/>
                </a:cubicBezTo>
                <a:cubicBezTo>
                  <a:pt x="490" y="1298"/>
                  <a:pt x="491" y="1292"/>
                  <a:pt x="491" y="1285"/>
                </a:cubicBezTo>
                <a:cubicBezTo>
                  <a:pt x="491" y="1279"/>
                  <a:pt x="489" y="1272"/>
                  <a:pt x="486" y="1264"/>
                </a:cubicBezTo>
                <a:cubicBezTo>
                  <a:pt x="483" y="1257"/>
                  <a:pt x="478" y="1249"/>
                  <a:pt x="473" y="1241"/>
                </a:cubicBezTo>
                <a:cubicBezTo>
                  <a:pt x="467" y="1233"/>
                  <a:pt x="460" y="1224"/>
                  <a:pt x="452" y="1215"/>
                </a:cubicBezTo>
                <a:cubicBezTo>
                  <a:pt x="444" y="1206"/>
                  <a:pt x="434" y="1196"/>
                  <a:pt x="424" y="1185"/>
                </a:cubicBezTo>
                <a:close/>
                <a:moveTo>
                  <a:pt x="729" y="1253"/>
                </a:moveTo>
                <a:cubicBezTo>
                  <a:pt x="730" y="1255"/>
                  <a:pt x="730" y="1258"/>
                  <a:pt x="730" y="1260"/>
                </a:cubicBezTo>
                <a:cubicBezTo>
                  <a:pt x="730" y="1262"/>
                  <a:pt x="730" y="1265"/>
                  <a:pt x="728" y="1267"/>
                </a:cubicBezTo>
                <a:cubicBezTo>
                  <a:pt x="727" y="1270"/>
                  <a:pt x="725" y="1273"/>
                  <a:pt x="722" y="1276"/>
                </a:cubicBezTo>
                <a:cubicBezTo>
                  <a:pt x="720" y="1280"/>
                  <a:pt x="716" y="1284"/>
                  <a:pt x="712" y="1288"/>
                </a:cubicBezTo>
                <a:cubicBezTo>
                  <a:pt x="706" y="1294"/>
                  <a:pt x="701" y="1298"/>
                  <a:pt x="697" y="1301"/>
                </a:cubicBezTo>
                <a:cubicBezTo>
                  <a:pt x="693" y="1304"/>
                  <a:pt x="689" y="1306"/>
                  <a:pt x="686" y="1307"/>
                </a:cubicBezTo>
                <a:cubicBezTo>
                  <a:pt x="683" y="1308"/>
                  <a:pt x="681" y="1307"/>
                  <a:pt x="679" y="1306"/>
                </a:cubicBezTo>
                <a:cubicBezTo>
                  <a:pt x="677" y="1304"/>
                  <a:pt x="675" y="1302"/>
                  <a:pt x="673" y="1299"/>
                </a:cubicBezTo>
                <a:lnTo>
                  <a:pt x="450" y="827"/>
                </a:lnTo>
                <a:cubicBezTo>
                  <a:pt x="448" y="825"/>
                  <a:pt x="448" y="823"/>
                  <a:pt x="448" y="820"/>
                </a:cubicBezTo>
                <a:cubicBezTo>
                  <a:pt x="447" y="818"/>
                  <a:pt x="448" y="815"/>
                  <a:pt x="449" y="813"/>
                </a:cubicBezTo>
                <a:cubicBezTo>
                  <a:pt x="451" y="810"/>
                  <a:pt x="453" y="807"/>
                  <a:pt x="455" y="804"/>
                </a:cubicBezTo>
                <a:cubicBezTo>
                  <a:pt x="458" y="800"/>
                  <a:pt x="462" y="796"/>
                  <a:pt x="466" y="792"/>
                </a:cubicBezTo>
                <a:cubicBezTo>
                  <a:pt x="472" y="786"/>
                  <a:pt x="477" y="782"/>
                  <a:pt x="481" y="779"/>
                </a:cubicBezTo>
                <a:cubicBezTo>
                  <a:pt x="485" y="776"/>
                  <a:pt x="488" y="774"/>
                  <a:pt x="491" y="773"/>
                </a:cubicBezTo>
                <a:cubicBezTo>
                  <a:pt x="494" y="773"/>
                  <a:pt x="497" y="773"/>
                  <a:pt x="499" y="774"/>
                </a:cubicBezTo>
                <a:cubicBezTo>
                  <a:pt x="501" y="776"/>
                  <a:pt x="503" y="778"/>
                  <a:pt x="504" y="781"/>
                </a:cubicBezTo>
                <a:lnTo>
                  <a:pt x="729" y="1253"/>
                </a:lnTo>
                <a:close/>
                <a:moveTo>
                  <a:pt x="856" y="725"/>
                </a:moveTo>
                <a:cubicBezTo>
                  <a:pt x="867" y="736"/>
                  <a:pt x="878" y="748"/>
                  <a:pt x="888" y="761"/>
                </a:cubicBezTo>
                <a:cubicBezTo>
                  <a:pt x="899" y="774"/>
                  <a:pt x="908" y="787"/>
                  <a:pt x="916" y="802"/>
                </a:cubicBezTo>
                <a:cubicBezTo>
                  <a:pt x="924" y="816"/>
                  <a:pt x="931" y="831"/>
                  <a:pt x="935" y="846"/>
                </a:cubicBezTo>
                <a:cubicBezTo>
                  <a:pt x="940" y="862"/>
                  <a:pt x="942" y="878"/>
                  <a:pt x="941" y="894"/>
                </a:cubicBezTo>
                <a:cubicBezTo>
                  <a:pt x="940" y="910"/>
                  <a:pt x="935" y="927"/>
                  <a:pt x="927" y="943"/>
                </a:cubicBezTo>
                <a:cubicBezTo>
                  <a:pt x="919" y="960"/>
                  <a:pt x="907" y="977"/>
                  <a:pt x="890" y="994"/>
                </a:cubicBezTo>
                <a:cubicBezTo>
                  <a:pt x="884" y="1000"/>
                  <a:pt x="878" y="1005"/>
                  <a:pt x="871" y="1010"/>
                </a:cubicBezTo>
                <a:cubicBezTo>
                  <a:pt x="864" y="1015"/>
                  <a:pt x="858" y="1020"/>
                  <a:pt x="852" y="1023"/>
                </a:cubicBezTo>
                <a:cubicBezTo>
                  <a:pt x="846" y="1027"/>
                  <a:pt x="840" y="1030"/>
                  <a:pt x="836" y="1032"/>
                </a:cubicBezTo>
                <a:cubicBezTo>
                  <a:pt x="831" y="1034"/>
                  <a:pt x="827" y="1035"/>
                  <a:pt x="824" y="1035"/>
                </a:cubicBezTo>
                <a:cubicBezTo>
                  <a:pt x="821" y="1035"/>
                  <a:pt x="818" y="1034"/>
                  <a:pt x="814" y="1032"/>
                </a:cubicBezTo>
                <a:cubicBezTo>
                  <a:pt x="811" y="1030"/>
                  <a:pt x="807" y="1026"/>
                  <a:pt x="802" y="1021"/>
                </a:cubicBezTo>
                <a:cubicBezTo>
                  <a:pt x="797" y="1017"/>
                  <a:pt x="794" y="1013"/>
                  <a:pt x="791" y="1010"/>
                </a:cubicBezTo>
                <a:cubicBezTo>
                  <a:pt x="788" y="1007"/>
                  <a:pt x="787" y="1004"/>
                  <a:pt x="786" y="1002"/>
                </a:cubicBezTo>
                <a:cubicBezTo>
                  <a:pt x="785" y="1000"/>
                  <a:pt x="785" y="998"/>
                  <a:pt x="785" y="997"/>
                </a:cubicBezTo>
                <a:cubicBezTo>
                  <a:pt x="785" y="995"/>
                  <a:pt x="786" y="994"/>
                  <a:pt x="788" y="993"/>
                </a:cubicBezTo>
                <a:cubicBezTo>
                  <a:pt x="789" y="991"/>
                  <a:pt x="792" y="989"/>
                  <a:pt x="796" y="987"/>
                </a:cubicBezTo>
                <a:cubicBezTo>
                  <a:pt x="800" y="985"/>
                  <a:pt x="805" y="983"/>
                  <a:pt x="810" y="980"/>
                </a:cubicBezTo>
                <a:cubicBezTo>
                  <a:pt x="816" y="976"/>
                  <a:pt x="822" y="973"/>
                  <a:pt x="829" y="968"/>
                </a:cubicBezTo>
                <a:cubicBezTo>
                  <a:pt x="835" y="964"/>
                  <a:pt x="842" y="958"/>
                  <a:pt x="848" y="951"/>
                </a:cubicBezTo>
                <a:cubicBezTo>
                  <a:pt x="860" y="939"/>
                  <a:pt x="868" y="928"/>
                  <a:pt x="872" y="915"/>
                </a:cubicBezTo>
                <a:cubicBezTo>
                  <a:pt x="876" y="903"/>
                  <a:pt x="876" y="891"/>
                  <a:pt x="874" y="879"/>
                </a:cubicBezTo>
                <a:cubicBezTo>
                  <a:pt x="872" y="867"/>
                  <a:pt x="868" y="855"/>
                  <a:pt x="861" y="844"/>
                </a:cubicBezTo>
                <a:cubicBezTo>
                  <a:pt x="854" y="832"/>
                  <a:pt x="846" y="821"/>
                  <a:pt x="836" y="811"/>
                </a:cubicBezTo>
                <a:cubicBezTo>
                  <a:pt x="833" y="821"/>
                  <a:pt x="829" y="832"/>
                  <a:pt x="823" y="844"/>
                </a:cubicBezTo>
                <a:cubicBezTo>
                  <a:pt x="817" y="856"/>
                  <a:pt x="808" y="868"/>
                  <a:pt x="797" y="879"/>
                </a:cubicBezTo>
                <a:cubicBezTo>
                  <a:pt x="782" y="894"/>
                  <a:pt x="769" y="904"/>
                  <a:pt x="755" y="910"/>
                </a:cubicBezTo>
                <a:cubicBezTo>
                  <a:pt x="741" y="916"/>
                  <a:pt x="728" y="919"/>
                  <a:pt x="714" y="918"/>
                </a:cubicBezTo>
                <a:cubicBezTo>
                  <a:pt x="701" y="917"/>
                  <a:pt x="688" y="913"/>
                  <a:pt x="675" y="906"/>
                </a:cubicBezTo>
                <a:cubicBezTo>
                  <a:pt x="662" y="899"/>
                  <a:pt x="649" y="889"/>
                  <a:pt x="637" y="876"/>
                </a:cubicBezTo>
                <a:cubicBezTo>
                  <a:pt x="623" y="863"/>
                  <a:pt x="613" y="848"/>
                  <a:pt x="606" y="833"/>
                </a:cubicBezTo>
                <a:cubicBezTo>
                  <a:pt x="599" y="818"/>
                  <a:pt x="595" y="802"/>
                  <a:pt x="594" y="786"/>
                </a:cubicBezTo>
                <a:cubicBezTo>
                  <a:pt x="594" y="770"/>
                  <a:pt x="597" y="754"/>
                  <a:pt x="605" y="738"/>
                </a:cubicBezTo>
                <a:cubicBezTo>
                  <a:pt x="612" y="721"/>
                  <a:pt x="623" y="705"/>
                  <a:pt x="639" y="690"/>
                </a:cubicBezTo>
                <a:cubicBezTo>
                  <a:pt x="651" y="677"/>
                  <a:pt x="663" y="668"/>
                  <a:pt x="676" y="662"/>
                </a:cubicBezTo>
                <a:cubicBezTo>
                  <a:pt x="688" y="655"/>
                  <a:pt x="700" y="651"/>
                  <a:pt x="712" y="650"/>
                </a:cubicBezTo>
                <a:cubicBezTo>
                  <a:pt x="724" y="649"/>
                  <a:pt x="736" y="650"/>
                  <a:pt x="748" y="653"/>
                </a:cubicBezTo>
                <a:cubicBezTo>
                  <a:pt x="761" y="656"/>
                  <a:pt x="773" y="661"/>
                  <a:pt x="785" y="668"/>
                </a:cubicBezTo>
                <a:cubicBezTo>
                  <a:pt x="797" y="675"/>
                  <a:pt x="808" y="683"/>
                  <a:pt x="820" y="693"/>
                </a:cubicBezTo>
                <a:cubicBezTo>
                  <a:pt x="832" y="703"/>
                  <a:pt x="844" y="714"/>
                  <a:pt x="856" y="725"/>
                </a:cubicBezTo>
                <a:close/>
                <a:moveTo>
                  <a:pt x="795" y="772"/>
                </a:moveTo>
                <a:cubicBezTo>
                  <a:pt x="780" y="757"/>
                  <a:pt x="767" y="746"/>
                  <a:pt x="755" y="738"/>
                </a:cubicBezTo>
                <a:cubicBezTo>
                  <a:pt x="743" y="729"/>
                  <a:pt x="733" y="724"/>
                  <a:pt x="724" y="721"/>
                </a:cubicBezTo>
                <a:cubicBezTo>
                  <a:pt x="715" y="719"/>
                  <a:pt x="706" y="718"/>
                  <a:pt x="699" y="721"/>
                </a:cubicBezTo>
                <a:cubicBezTo>
                  <a:pt x="691" y="723"/>
                  <a:pt x="684" y="728"/>
                  <a:pt x="678" y="735"/>
                </a:cubicBezTo>
                <a:cubicBezTo>
                  <a:pt x="671" y="741"/>
                  <a:pt x="667" y="748"/>
                  <a:pt x="664" y="755"/>
                </a:cubicBezTo>
                <a:cubicBezTo>
                  <a:pt x="662" y="762"/>
                  <a:pt x="661" y="769"/>
                  <a:pt x="662" y="776"/>
                </a:cubicBezTo>
                <a:cubicBezTo>
                  <a:pt x="663" y="783"/>
                  <a:pt x="666" y="791"/>
                  <a:pt x="670" y="798"/>
                </a:cubicBezTo>
                <a:cubicBezTo>
                  <a:pt x="674" y="805"/>
                  <a:pt x="679" y="812"/>
                  <a:pt x="686" y="819"/>
                </a:cubicBezTo>
                <a:cubicBezTo>
                  <a:pt x="694" y="826"/>
                  <a:pt x="701" y="832"/>
                  <a:pt x="708" y="836"/>
                </a:cubicBezTo>
                <a:cubicBezTo>
                  <a:pt x="715" y="840"/>
                  <a:pt x="721" y="843"/>
                  <a:pt x="728" y="844"/>
                </a:cubicBezTo>
                <a:cubicBezTo>
                  <a:pt x="734" y="845"/>
                  <a:pt x="741" y="844"/>
                  <a:pt x="747" y="841"/>
                </a:cubicBezTo>
                <a:cubicBezTo>
                  <a:pt x="753" y="838"/>
                  <a:pt x="760" y="833"/>
                  <a:pt x="766" y="827"/>
                </a:cubicBezTo>
                <a:cubicBezTo>
                  <a:pt x="774" y="819"/>
                  <a:pt x="781" y="810"/>
                  <a:pt x="785" y="801"/>
                </a:cubicBezTo>
                <a:cubicBezTo>
                  <a:pt x="790" y="791"/>
                  <a:pt x="793" y="782"/>
                  <a:pt x="795" y="772"/>
                </a:cubicBezTo>
                <a:close/>
                <a:moveTo>
                  <a:pt x="1125" y="857"/>
                </a:moveTo>
                <a:cubicBezTo>
                  <a:pt x="1126" y="859"/>
                  <a:pt x="1126" y="862"/>
                  <a:pt x="1126" y="864"/>
                </a:cubicBezTo>
                <a:cubicBezTo>
                  <a:pt x="1126" y="866"/>
                  <a:pt x="1126" y="869"/>
                  <a:pt x="1124" y="871"/>
                </a:cubicBezTo>
                <a:cubicBezTo>
                  <a:pt x="1123" y="874"/>
                  <a:pt x="1121" y="877"/>
                  <a:pt x="1118" y="880"/>
                </a:cubicBezTo>
                <a:cubicBezTo>
                  <a:pt x="1116" y="884"/>
                  <a:pt x="1112" y="888"/>
                  <a:pt x="1108" y="892"/>
                </a:cubicBezTo>
                <a:cubicBezTo>
                  <a:pt x="1102" y="898"/>
                  <a:pt x="1097" y="902"/>
                  <a:pt x="1093" y="905"/>
                </a:cubicBezTo>
                <a:cubicBezTo>
                  <a:pt x="1089" y="908"/>
                  <a:pt x="1085" y="910"/>
                  <a:pt x="1082" y="911"/>
                </a:cubicBezTo>
                <a:cubicBezTo>
                  <a:pt x="1079" y="912"/>
                  <a:pt x="1077" y="911"/>
                  <a:pt x="1075" y="910"/>
                </a:cubicBezTo>
                <a:cubicBezTo>
                  <a:pt x="1073" y="908"/>
                  <a:pt x="1071" y="906"/>
                  <a:pt x="1069" y="903"/>
                </a:cubicBezTo>
                <a:lnTo>
                  <a:pt x="845" y="431"/>
                </a:lnTo>
                <a:cubicBezTo>
                  <a:pt x="844" y="429"/>
                  <a:pt x="844" y="427"/>
                  <a:pt x="844" y="424"/>
                </a:cubicBezTo>
                <a:cubicBezTo>
                  <a:pt x="843" y="422"/>
                  <a:pt x="844" y="420"/>
                  <a:pt x="845" y="417"/>
                </a:cubicBezTo>
                <a:cubicBezTo>
                  <a:pt x="847" y="414"/>
                  <a:pt x="849" y="411"/>
                  <a:pt x="851" y="408"/>
                </a:cubicBezTo>
                <a:cubicBezTo>
                  <a:pt x="854" y="404"/>
                  <a:pt x="858" y="400"/>
                  <a:pt x="862" y="396"/>
                </a:cubicBezTo>
                <a:cubicBezTo>
                  <a:pt x="868" y="390"/>
                  <a:pt x="873" y="386"/>
                  <a:pt x="877" y="383"/>
                </a:cubicBezTo>
                <a:cubicBezTo>
                  <a:pt x="881" y="380"/>
                  <a:pt x="884" y="378"/>
                  <a:pt x="887" y="377"/>
                </a:cubicBezTo>
                <a:cubicBezTo>
                  <a:pt x="890" y="377"/>
                  <a:pt x="893" y="377"/>
                  <a:pt x="895" y="378"/>
                </a:cubicBezTo>
                <a:cubicBezTo>
                  <a:pt x="897" y="380"/>
                  <a:pt x="899" y="382"/>
                  <a:pt x="900" y="385"/>
                </a:cubicBezTo>
                <a:lnTo>
                  <a:pt x="1125" y="857"/>
                </a:lnTo>
                <a:close/>
                <a:moveTo>
                  <a:pt x="1375" y="458"/>
                </a:moveTo>
                <a:cubicBezTo>
                  <a:pt x="1378" y="462"/>
                  <a:pt x="1381" y="466"/>
                  <a:pt x="1384" y="469"/>
                </a:cubicBezTo>
                <a:cubicBezTo>
                  <a:pt x="1386" y="472"/>
                  <a:pt x="1388" y="474"/>
                  <a:pt x="1388" y="477"/>
                </a:cubicBezTo>
                <a:cubicBezTo>
                  <a:pt x="1389" y="479"/>
                  <a:pt x="1390" y="481"/>
                  <a:pt x="1389" y="483"/>
                </a:cubicBezTo>
                <a:cubicBezTo>
                  <a:pt x="1389" y="484"/>
                  <a:pt x="1388" y="486"/>
                  <a:pt x="1387" y="487"/>
                </a:cubicBezTo>
                <a:lnTo>
                  <a:pt x="1239" y="635"/>
                </a:lnTo>
                <a:cubicBezTo>
                  <a:pt x="1238" y="636"/>
                  <a:pt x="1237" y="637"/>
                  <a:pt x="1235" y="637"/>
                </a:cubicBezTo>
                <a:cubicBezTo>
                  <a:pt x="1233" y="637"/>
                  <a:pt x="1231" y="637"/>
                  <a:pt x="1229" y="636"/>
                </a:cubicBezTo>
                <a:cubicBezTo>
                  <a:pt x="1227" y="635"/>
                  <a:pt x="1224" y="634"/>
                  <a:pt x="1221" y="632"/>
                </a:cubicBezTo>
                <a:cubicBezTo>
                  <a:pt x="1218" y="629"/>
                  <a:pt x="1214" y="626"/>
                  <a:pt x="1210" y="622"/>
                </a:cubicBezTo>
                <a:cubicBezTo>
                  <a:pt x="1206" y="618"/>
                  <a:pt x="1203" y="615"/>
                  <a:pt x="1201" y="612"/>
                </a:cubicBezTo>
                <a:cubicBezTo>
                  <a:pt x="1198" y="609"/>
                  <a:pt x="1197" y="606"/>
                  <a:pt x="1196" y="604"/>
                </a:cubicBezTo>
                <a:cubicBezTo>
                  <a:pt x="1195" y="601"/>
                  <a:pt x="1195" y="599"/>
                  <a:pt x="1195" y="597"/>
                </a:cubicBezTo>
                <a:cubicBezTo>
                  <a:pt x="1195" y="596"/>
                  <a:pt x="1196" y="594"/>
                  <a:pt x="1197" y="593"/>
                </a:cubicBezTo>
                <a:lnTo>
                  <a:pt x="1247" y="543"/>
                </a:lnTo>
                <a:lnTo>
                  <a:pt x="1073" y="369"/>
                </a:lnTo>
                <a:lnTo>
                  <a:pt x="1053" y="436"/>
                </a:lnTo>
                <a:cubicBezTo>
                  <a:pt x="1052" y="440"/>
                  <a:pt x="1050" y="444"/>
                  <a:pt x="1048" y="446"/>
                </a:cubicBezTo>
                <a:cubicBezTo>
                  <a:pt x="1047" y="448"/>
                  <a:pt x="1045" y="450"/>
                  <a:pt x="1042" y="450"/>
                </a:cubicBezTo>
                <a:cubicBezTo>
                  <a:pt x="1040" y="450"/>
                  <a:pt x="1037" y="448"/>
                  <a:pt x="1034" y="446"/>
                </a:cubicBezTo>
                <a:cubicBezTo>
                  <a:pt x="1030" y="443"/>
                  <a:pt x="1026" y="440"/>
                  <a:pt x="1021" y="434"/>
                </a:cubicBezTo>
                <a:cubicBezTo>
                  <a:pt x="1018" y="431"/>
                  <a:pt x="1015" y="428"/>
                  <a:pt x="1013" y="426"/>
                </a:cubicBezTo>
                <a:cubicBezTo>
                  <a:pt x="1011" y="424"/>
                  <a:pt x="1009" y="421"/>
                  <a:pt x="1008" y="419"/>
                </a:cubicBezTo>
                <a:cubicBezTo>
                  <a:pt x="1008" y="417"/>
                  <a:pt x="1007" y="415"/>
                  <a:pt x="1007" y="413"/>
                </a:cubicBezTo>
                <a:cubicBezTo>
                  <a:pt x="1007" y="411"/>
                  <a:pt x="1007" y="409"/>
                  <a:pt x="1008" y="406"/>
                </a:cubicBezTo>
                <a:lnTo>
                  <a:pt x="1028" y="311"/>
                </a:lnTo>
                <a:cubicBezTo>
                  <a:pt x="1028" y="310"/>
                  <a:pt x="1029" y="309"/>
                  <a:pt x="1029" y="308"/>
                </a:cubicBezTo>
                <a:cubicBezTo>
                  <a:pt x="1030" y="306"/>
                  <a:pt x="1031" y="305"/>
                  <a:pt x="1033" y="303"/>
                </a:cubicBezTo>
                <a:cubicBezTo>
                  <a:pt x="1034" y="301"/>
                  <a:pt x="1036" y="299"/>
                  <a:pt x="1039" y="296"/>
                </a:cubicBezTo>
                <a:cubicBezTo>
                  <a:pt x="1041" y="293"/>
                  <a:pt x="1045" y="289"/>
                  <a:pt x="1049" y="285"/>
                </a:cubicBezTo>
                <a:cubicBezTo>
                  <a:pt x="1054" y="280"/>
                  <a:pt x="1059" y="276"/>
                  <a:pt x="1062" y="273"/>
                </a:cubicBezTo>
                <a:cubicBezTo>
                  <a:pt x="1066" y="270"/>
                  <a:pt x="1068" y="268"/>
                  <a:pt x="1071" y="266"/>
                </a:cubicBezTo>
                <a:cubicBezTo>
                  <a:pt x="1073" y="265"/>
                  <a:pt x="1074" y="265"/>
                  <a:pt x="1076" y="265"/>
                </a:cubicBezTo>
                <a:cubicBezTo>
                  <a:pt x="1077" y="265"/>
                  <a:pt x="1079" y="266"/>
                  <a:pt x="1080" y="267"/>
                </a:cubicBezTo>
                <a:lnTo>
                  <a:pt x="1301" y="489"/>
                </a:lnTo>
                <a:lnTo>
                  <a:pt x="1345" y="445"/>
                </a:lnTo>
                <a:cubicBezTo>
                  <a:pt x="1346" y="444"/>
                  <a:pt x="1348" y="443"/>
                  <a:pt x="1349" y="443"/>
                </a:cubicBezTo>
                <a:cubicBezTo>
                  <a:pt x="1351" y="443"/>
                  <a:pt x="1353" y="443"/>
                  <a:pt x="1356" y="444"/>
                </a:cubicBezTo>
                <a:cubicBezTo>
                  <a:pt x="1358" y="445"/>
                  <a:pt x="1361" y="446"/>
                  <a:pt x="1364" y="449"/>
                </a:cubicBezTo>
                <a:cubicBezTo>
                  <a:pt x="1367" y="451"/>
                  <a:pt x="1371" y="454"/>
                  <a:pt x="1375" y="458"/>
                </a:cubicBezTo>
                <a:close/>
                <a:moveTo>
                  <a:pt x="1367" y="17"/>
                </a:moveTo>
                <a:cubicBezTo>
                  <a:pt x="1371" y="21"/>
                  <a:pt x="1375" y="24"/>
                  <a:pt x="1377" y="27"/>
                </a:cubicBezTo>
                <a:cubicBezTo>
                  <a:pt x="1380" y="31"/>
                  <a:pt x="1383" y="34"/>
                  <a:pt x="1385" y="37"/>
                </a:cubicBezTo>
                <a:cubicBezTo>
                  <a:pt x="1387" y="40"/>
                  <a:pt x="1388" y="43"/>
                  <a:pt x="1390" y="46"/>
                </a:cubicBezTo>
                <a:cubicBezTo>
                  <a:pt x="1391" y="49"/>
                  <a:pt x="1393" y="53"/>
                  <a:pt x="1394" y="56"/>
                </a:cubicBezTo>
                <a:lnTo>
                  <a:pt x="1511" y="349"/>
                </a:lnTo>
                <a:cubicBezTo>
                  <a:pt x="1512" y="352"/>
                  <a:pt x="1512" y="354"/>
                  <a:pt x="1512" y="357"/>
                </a:cubicBezTo>
                <a:cubicBezTo>
                  <a:pt x="1512" y="359"/>
                  <a:pt x="1511" y="362"/>
                  <a:pt x="1509" y="365"/>
                </a:cubicBezTo>
                <a:cubicBezTo>
                  <a:pt x="1507" y="368"/>
                  <a:pt x="1504" y="371"/>
                  <a:pt x="1501" y="375"/>
                </a:cubicBezTo>
                <a:cubicBezTo>
                  <a:pt x="1498" y="379"/>
                  <a:pt x="1493" y="383"/>
                  <a:pt x="1488" y="389"/>
                </a:cubicBezTo>
                <a:cubicBezTo>
                  <a:pt x="1480" y="396"/>
                  <a:pt x="1474" y="402"/>
                  <a:pt x="1470" y="406"/>
                </a:cubicBezTo>
                <a:cubicBezTo>
                  <a:pt x="1465" y="409"/>
                  <a:pt x="1461" y="412"/>
                  <a:pt x="1458" y="413"/>
                </a:cubicBezTo>
                <a:cubicBezTo>
                  <a:pt x="1455" y="414"/>
                  <a:pt x="1453" y="413"/>
                  <a:pt x="1451" y="412"/>
                </a:cubicBezTo>
                <a:cubicBezTo>
                  <a:pt x="1449" y="410"/>
                  <a:pt x="1448" y="408"/>
                  <a:pt x="1446" y="405"/>
                </a:cubicBezTo>
                <a:lnTo>
                  <a:pt x="1332" y="100"/>
                </a:lnTo>
                <a:lnTo>
                  <a:pt x="1219" y="213"/>
                </a:lnTo>
                <a:cubicBezTo>
                  <a:pt x="1216" y="216"/>
                  <a:pt x="1212" y="216"/>
                  <a:pt x="1207" y="214"/>
                </a:cubicBezTo>
                <a:cubicBezTo>
                  <a:pt x="1202" y="212"/>
                  <a:pt x="1195" y="206"/>
                  <a:pt x="1187" y="198"/>
                </a:cubicBezTo>
                <a:cubicBezTo>
                  <a:pt x="1183" y="194"/>
                  <a:pt x="1179" y="190"/>
                  <a:pt x="1177" y="187"/>
                </a:cubicBezTo>
                <a:cubicBezTo>
                  <a:pt x="1174" y="183"/>
                  <a:pt x="1172" y="180"/>
                  <a:pt x="1171" y="178"/>
                </a:cubicBezTo>
                <a:cubicBezTo>
                  <a:pt x="1170" y="175"/>
                  <a:pt x="1169" y="173"/>
                  <a:pt x="1170" y="171"/>
                </a:cubicBezTo>
                <a:cubicBezTo>
                  <a:pt x="1170" y="169"/>
                  <a:pt x="1171" y="167"/>
                  <a:pt x="1172" y="166"/>
                </a:cubicBezTo>
                <a:lnTo>
                  <a:pt x="1331" y="7"/>
                </a:lnTo>
                <a:cubicBezTo>
                  <a:pt x="1334" y="4"/>
                  <a:pt x="1336" y="2"/>
                  <a:pt x="1338" y="1"/>
                </a:cubicBezTo>
                <a:cubicBezTo>
                  <a:pt x="1340" y="0"/>
                  <a:pt x="1343" y="0"/>
                  <a:pt x="1345" y="0"/>
                </a:cubicBezTo>
                <a:cubicBezTo>
                  <a:pt x="1348" y="1"/>
                  <a:pt x="1351" y="3"/>
                  <a:pt x="1355" y="5"/>
                </a:cubicBezTo>
                <a:cubicBezTo>
                  <a:pt x="1358" y="8"/>
                  <a:pt x="1362" y="12"/>
                  <a:pt x="1367" y="1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2" name="Freeform 101">
            <a:extLst>
              <a:ext uri="{FF2B5EF4-FFF2-40B4-BE49-F238E27FC236}">
                <a16:creationId xmlns:a16="http://schemas.microsoft.com/office/drawing/2014/main" id="{8A5A553D-3249-70B1-34EE-43DD97748721}"/>
              </a:ext>
            </a:extLst>
          </p:cNvPr>
          <p:cNvSpPr>
            <a:spLocks noEditPoints="1"/>
          </p:cNvSpPr>
          <p:nvPr/>
        </p:nvSpPr>
        <p:spPr bwMode="auto">
          <a:xfrm>
            <a:off x="4760169" y="4567238"/>
            <a:ext cx="492868" cy="381184"/>
          </a:xfrm>
          <a:custGeom>
            <a:avLst/>
            <a:gdLst>
              <a:gd name="T0" fmla="*/ 224 w 1630"/>
              <a:gd name="T1" fmla="*/ 1249 h 1606"/>
              <a:gd name="T2" fmla="*/ 318 w 1630"/>
              <a:gd name="T3" fmla="*/ 1582 h 1606"/>
              <a:gd name="T4" fmla="*/ 162 w 1630"/>
              <a:gd name="T5" fmla="*/ 1293 h 1606"/>
              <a:gd name="T6" fmla="*/ 1 w 1630"/>
              <a:gd name="T7" fmla="*/ 1371 h 1606"/>
              <a:gd name="T8" fmla="*/ 176 w 1630"/>
              <a:gd name="T9" fmla="*/ 1193 h 1606"/>
              <a:gd name="T10" fmla="*/ 565 w 1630"/>
              <a:gd name="T11" fmla="*/ 1453 h 1606"/>
              <a:gd name="T12" fmla="*/ 516 w 1630"/>
              <a:gd name="T13" fmla="*/ 1492 h 1606"/>
              <a:gd name="T14" fmla="*/ 292 w 1630"/>
              <a:gd name="T15" fmla="*/ 990 h 1606"/>
              <a:gd name="T16" fmla="*/ 341 w 1630"/>
              <a:gd name="T17" fmla="*/ 967 h 1606"/>
              <a:gd name="T18" fmla="*/ 775 w 1630"/>
              <a:gd name="T19" fmla="*/ 1121 h 1606"/>
              <a:gd name="T20" fmla="*/ 651 w 1630"/>
              <a:gd name="T21" fmla="*/ 1220 h 1606"/>
              <a:gd name="T22" fmla="*/ 607 w 1630"/>
              <a:gd name="T23" fmla="*/ 1185 h 1606"/>
              <a:gd name="T24" fmla="*/ 689 w 1630"/>
              <a:gd name="T25" fmla="*/ 1131 h 1606"/>
              <a:gd name="T26" fmla="*/ 678 w 1630"/>
              <a:gd name="T27" fmla="*/ 1033 h 1606"/>
              <a:gd name="T28" fmla="*/ 571 w 1630"/>
              <a:gd name="T29" fmla="*/ 1091 h 1606"/>
              <a:gd name="T30" fmla="*/ 533 w 1630"/>
              <a:gd name="T31" fmla="*/ 1058 h 1606"/>
              <a:gd name="T32" fmla="*/ 586 w 1630"/>
              <a:gd name="T33" fmla="*/ 976 h 1606"/>
              <a:gd name="T34" fmla="*/ 519 w 1630"/>
              <a:gd name="T35" fmla="*/ 925 h 1606"/>
              <a:gd name="T36" fmla="*/ 462 w 1630"/>
              <a:gd name="T37" fmla="*/ 1017 h 1606"/>
              <a:gd name="T38" fmla="*/ 427 w 1630"/>
              <a:gd name="T39" fmla="*/ 995 h 1606"/>
              <a:gd name="T40" fmla="*/ 431 w 1630"/>
              <a:gd name="T41" fmla="*/ 939 h 1606"/>
              <a:gd name="T42" fmla="*/ 586 w 1630"/>
              <a:gd name="T43" fmla="*/ 843 h 1606"/>
              <a:gd name="T44" fmla="*/ 636 w 1630"/>
              <a:gd name="T45" fmla="*/ 979 h 1606"/>
              <a:gd name="T46" fmla="*/ 759 w 1630"/>
              <a:gd name="T47" fmla="*/ 981 h 1606"/>
              <a:gd name="T48" fmla="*/ 966 w 1630"/>
              <a:gd name="T49" fmla="*/ 941 h 1606"/>
              <a:gd name="T50" fmla="*/ 682 w 1630"/>
              <a:gd name="T51" fmla="*/ 833 h 1606"/>
              <a:gd name="T52" fmla="*/ 804 w 1630"/>
              <a:gd name="T53" fmla="*/ 621 h 1606"/>
              <a:gd name="T54" fmla="*/ 809 w 1630"/>
              <a:gd name="T55" fmla="*/ 706 h 1606"/>
              <a:gd name="T56" fmla="*/ 720 w 1630"/>
              <a:gd name="T57" fmla="*/ 730 h 1606"/>
              <a:gd name="T58" fmla="*/ 873 w 1630"/>
              <a:gd name="T59" fmla="*/ 907 h 1606"/>
              <a:gd name="T60" fmla="*/ 934 w 1630"/>
              <a:gd name="T61" fmla="*/ 839 h 1606"/>
              <a:gd name="T62" fmla="*/ 1178 w 1630"/>
              <a:gd name="T63" fmla="*/ 835 h 1606"/>
              <a:gd name="T64" fmla="*/ 1134 w 1630"/>
              <a:gd name="T65" fmla="*/ 882 h 1606"/>
              <a:gd name="T66" fmla="*/ 897 w 1630"/>
              <a:gd name="T67" fmla="*/ 388 h 1606"/>
              <a:gd name="T68" fmla="*/ 947 w 1630"/>
              <a:gd name="T69" fmla="*/ 349 h 1606"/>
              <a:gd name="T70" fmla="*/ 1440 w 1630"/>
              <a:gd name="T71" fmla="*/ 448 h 1606"/>
              <a:gd name="T72" fmla="*/ 1281 w 1630"/>
              <a:gd name="T73" fmla="*/ 607 h 1606"/>
              <a:gd name="T74" fmla="*/ 1247 w 1630"/>
              <a:gd name="T75" fmla="*/ 568 h 1606"/>
              <a:gd name="T76" fmla="*/ 1100 w 1630"/>
              <a:gd name="T77" fmla="*/ 417 h 1606"/>
              <a:gd name="T78" fmla="*/ 1060 w 1630"/>
              <a:gd name="T79" fmla="*/ 390 h 1606"/>
              <a:gd name="T80" fmla="*/ 1085 w 1630"/>
              <a:gd name="T81" fmla="*/ 274 h 1606"/>
              <a:gd name="T82" fmla="*/ 1128 w 1630"/>
              <a:gd name="T83" fmla="*/ 236 h 1606"/>
              <a:gd name="T84" fmla="*/ 1408 w 1630"/>
              <a:gd name="T85" fmla="*/ 415 h 1606"/>
              <a:gd name="T86" fmla="*/ 1629 w 1630"/>
              <a:gd name="T87" fmla="*/ 238 h 1606"/>
              <a:gd name="T88" fmla="*/ 1450 w 1630"/>
              <a:gd name="T89" fmla="*/ 377 h 1606"/>
              <a:gd name="T90" fmla="*/ 1397 w 1630"/>
              <a:gd name="T91" fmla="*/ 229 h 1606"/>
              <a:gd name="T92" fmla="*/ 1263 w 1630"/>
              <a:gd name="T93" fmla="*/ 174 h 1606"/>
              <a:gd name="T94" fmla="*/ 1387 w 1630"/>
              <a:gd name="T95" fmla="*/ 1 h 1606"/>
              <a:gd name="T96" fmla="*/ 1480 w 1630"/>
              <a:gd name="T97" fmla="*/ 108 h 1606"/>
              <a:gd name="T98" fmla="*/ 1597 w 1630"/>
              <a:gd name="T99" fmla="*/ 156 h 1606"/>
              <a:gd name="T100" fmla="*/ 1341 w 1630"/>
              <a:gd name="T101" fmla="*/ 90 h 1606"/>
              <a:gd name="T102" fmla="*/ 1390 w 1630"/>
              <a:gd name="T103" fmla="*/ 167 h 1606"/>
              <a:gd name="T104" fmla="*/ 1530 w 1630"/>
              <a:gd name="T105" fmla="*/ 203 h 1606"/>
              <a:gd name="T106" fmla="*/ 1448 w 1630"/>
              <a:gd name="T107" fmla="*/ 260 h 1606"/>
              <a:gd name="T108" fmla="*/ 1561 w 1630"/>
              <a:gd name="T109" fmla="*/ 248 h 1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30" h="1606">
                <a:moveTo>
                  <a:pt x="198" y="1209"/>
                </a:moveTo>
                <a:cubicBezTo>
                  <a:pt x="202" y="1213"/>
                  <a:pt x="205" y="1217"/>
                  <a:pt x="208" y="1220"/>
                </a:cubicBezTo>
                <a:cubicBezTo>
                  <a:pt x="210" y="1224"/>
                  <a:pt x="213" y="1227"/>
                  <a:pt x="215" y="1230"/>
                </a:cubicBezTo>
                <a:cubicBezTo>
                  <a:pt x="217" y="1233"/>
                  <a:pt x="219" y="1236"/>
                  <a:pt x="220" y="1239"/>
                </a:cubicBezTo>
                <a:cubicBezTo>
                  <a:pt x="221" y="1242"/>
                  <a:pt x="223" y="1245"/>
                  <a:pt x="224" y="1249"/>
                </a:cubicBezTo>
                <a:lnTo>
                  <a:pt x="341" y="1542"/>
                </a:lnTo>
                <a:cubicBezTo>
                  <a:pt x="342" y="1545"/>
                  <a:pt x="342" y="1547"/>
                  <a:pt x="342" y="1549"/>
                </a:cubicBezTo>
                <a:cubicBezTo>
                  <a:pt x="342" y="1552"/>
                  <a:pt x="341" y="1555"/>
                  <a:pt x="339" y="1558"/>
                </a:cubicBezTo>
                <a:cubicBezTo>
                  <a:pt x="337" y="1561"/>
                  <a:pt x="335" y="1564"/>
                  <a:pt x="331" y="1568"/>
                </a:cubicBezTo>
                <a:cubicBezTo>
                  <a:pt x="328" y="1572"/>
                  <a:pt x="323" y="1576"/>
                  <a:pt x="318" y="1582"/>
                </a:cubicBezTo>
                <a:cubicBezTo>
                  <a:pt x="311" y="1589"/>
                  <a:pt x="305" y="1595"/>
                  <a:pt x="300" y="1598"/>
                </a:cubicBezTo>
                <a:cubicBezTo>
                  <a:pt x="295" y="1602"/>
                  <a:pt x="291" y="1605"/>
                  <a:pt x="288" y="1606"/>
                </a:cubicBezTo>
                <a:cubicBezTo>
                  <a:pt x="285" y="1606"/>
                  <a:pt x="283" y="1606"/>
                  <a:pt x="281" y="1605"/>
                </a:cubicBezTo>
                <a:cubicBezTo>
                  <a:pt x="279" y="1603"/>
                  <a:pt x="278" y="1601"/>
                  <a:pt x="276" y="1597"/>
                </a:cubicBezTo>
                <a:lnTo>
                  <a:pt x="162" y="1293"/>
                </a:lnTo>
                <a:lnTo>
                  <a:pt x="49" y="1406"/>
                </a:lnTo>
                <a:cubicBezTo>
                  <a:pt x="47" y="1409"/>
                  <a:pt x="42" y="1409"/>
                  <a:pt x="37" y="1407"/>
                </a:cubicBezTo>
                <a:cubicBezTo>
                  <a:pt x="32" y="1405"/>
                  <a:pt x="25" y="1399"/>
                  <a:pt x="17" y="1391"/>
                </a:cubicBezTo>
                <a:cubicBezTo>
                  <a:pt x="13" y="1387"/>
                  <a:pt x="9" y="1383"/>
                  <a:pt x="7" y="1380"/>
                </a:cubicBezTo>
                <a:cubicBezTo>
                  <a:pt x="4" y="1376"/>
                  <a:pt x="2" y="1373"/>
                  <a:pt x="1" y="1371"/>
                </a:cubicBezTo>
                <a:cubicBezTo>
                  <a:pt x="0" y="1368"/>
                  <a:pt x="0" y="1366"/>
                  <a:pt x="0" y="1364"/>
                </a:cubicBezTo>
                <a:cubicBezTo>
                  <a:pt x="0" y="1362"/>
                  <a:pt x="1" y="1360"/>
                  <a:pt x="2" y="1359"/>
                </a:cubicBezTo>
                <a:lnTo>
                  <a:pt x="161" y="1199"/>
                </a:lnTo>
                <a:cubicBezTo>
                  <a:pt x="164" y="1197"/>
                  <a:pt x="166" y="1195"/>
                  <a:pt x="168" y="1194"/>
                </a:cubicBezTo>
                <a:cubicBezTo>
                  <a:pt x="171" y="1193"/>
                  <a:pt x="173" y="1193"/>
                  <a:pt x="176" y="1193"/>
                </a:cubicBezTo>
                <a:cubicBezTo>
                  <a:pt x="178" y="1194"/>
                  <a:pt x="181" y="1196"/>
                  <a:pt x="185" y="1198"/>
                </a:cubicBezTo>
                <a:cubicBezTo>
                  <a:pt x="188" y="1201"/>
                  <a:pt x="193" y="1204"/>
                  <a:pt x="198" y="1209"/>
                </a:cubicBezTo>
                <a:close/>
                <a:moveTo>
                  <a:pt x="566" y="1439"/>
                </a:moveTo>
                <a:cubicBezTo>
                  <a:pt x="567" y="1441"/>
                  <a:pt x="567" y="1444"/>
                  <a:pt x="567" y="1446"/>
                </a:cubicBezTo>
                <a:cubicBezTo>
                  <a:pt x="567" y="1448"/>
                  <a:pt x="567" y="1451"/>
                  <a:pt x="565" y="1453"/>
                </a:cubicBezTo>
                <a:cubicBezTo>
                  <a:pt x="564" y="1456"/>
                  <a:pt x="562" y="1459"/>
                  <a:pt x="559" y="1462"/>
                </a:cubicBezTo>
                <a:cubicBezTo>
                  <a:pt x="557" y="1466"/>
                  <a:pt x="553" y="1469"/>
                  <a:pt x="549" y="1474"/>
                </a:cubicBezTo>
                <a:cubicBezTo>
                  <a:pt x="543" y="1480"/>
                  <a:pt x="538" y="1484"/>
                  <a:pt x="534" y="1487"/>
                </a:cubicBezTo>
                <a:cubicBezTo>
                  <a:pt x="530" y="1490"/>
                  <a:pt x="526" y="1492"/>
                  <a:pt x="523" y="1493"/>
                </a:cubicBezTo>
                <a:cubicBezTo>
                  <a:pt x="520" y="1494"/>
                  <a:pt x="518" y="1493"/>
                  <a:pt x="516" y="1492"/>
                </a:cubicBezTo>
                <a:cubicBezTo>
                  <a:pt x="514" y="1490"/>
                  <a:pt x="512" y="1488"/>
                  <a:pt x="510" y="1485"/>
                </a:cubicBezTo>
                <a:lnTo>
                  <a:pt x="287" y="1013"/>
                </a:lnTo>
                <a:cubicBezTo>
                  <a:pt x="285" y="1011"/>
                  <a:pt x="285" y="1008"/>
                  <a:pt x="285" y="1006"/>
                </a:cubicBezTo>
                <a:cubicBezTo>
                  <a:pt x="285" y="1004"/>
                  <a:pt x="285" y="1001"/>
                  <a:pt x="286" y="999"/>
                </a:cubicBezTo>
                <a:cubicBezTo>
                  <a:pt x="288" y="996"/>
                  <a:pt x="290" y="993"/>
                  <a:pt x="292" y="990"/>
                </a:cubicBezTo>
                <a:cubicBezTo>
                  <a:pt x="295" y="986"/>
                  <a:pt x="299" y="982"/>
                  <a:pt x="303" y="978"/>
                </a:cubicBezTo>
                <a:cubicBezTo>
                  <a:pt x="309" y="972"/>
                  <a:pt x="314" y="968"/>
                  <a:pt x="318" y="965"/>
                </a:cubicBezTo>
                <a:cubicBezTo>
                  <a:pt x="322" y="962"/>
                  <a:pt x="325" y="960"/>
                  <a:pt x="328" y="959"/>
                </a:cubicBezTo>
                <a:cubicBezTo>
                  <a:pt x="331" y="959"/>
                  <a:pt x="334" y="959"/>
                  <a:pt x="336" y="960"/>
                </a:cubicBezTo>
                <a:cubicBezTo>
                  <a:pt x="338" y="962"/>
                  <a:pt x="340" y="964"/>
                  <a:pt x="341" y="967"/>
                </a:cubicBezTo>
                <a:lnTo>
                  <a:pt x="566" y="1439"/>
                </a:lnTo>
                <a:close/>
                <a:moveTo>
                  <a:pt x="759" y="981"/>
                </a:moveTo>
                <a:cubicBezTo>
                  <a:pt x="772" y="994"/>
                  <a:pt x="782" y="1009"/>
                  <a:pt x="787" y="1024"/>
                </a:cubicBezTo>
                <a:cubicBezTo>
                  <a:pt x="792" y="1040"/>
                  <a:pt x="794" y="1056"/>
                  <a:pt x="792" y="1072"/>
                </a:cubicBezTo>
                <a:cubicBezTo>
                  <a:pt x="790" y="1088"/>
                  <a:pt x="784" y="1104"/>
                  <a:pt x="775" y="1121"/>
                </a:cubicBezTo>
                <a:cubicBezTo>
                  <a:pt x="766" y="1137"/>
                  <a:pt x="754" y="1153"/>
                  <a:pt x="739" y="1168"/>
                </a:cubicBezTo>
                <a:cubicBezTo>
                  <a:pt x="730" y="1177"/>
                  <a:pt x="721" y="1185"/>
                  <a:pt x="711" y="1191"/>
                </a:cubicBezTo>
                <a:cubicBezTo>
                  <a:pt x="702" y="1198"/>
                  <a:pt x="693" y="1204"/>
                  <a:pt x="685" y="1208"/>
                </a:cubicBezTo>
                <a:cubicBezTo>
                  <a:pt x="677" y="1212"/>
                  <a:pt x="670" y="1215"/>
                  <a:pt x="664" y="1217"/>
                </a:cubicBezTo>
                <a:cubicBezTo>
                  <a:pt x="658" y="1219"/>
                  <a:pt x="654" y="1220"/>
                  <a:pt x="651" y="1220"/>
                </a:cubicBezTo>
                <a:cubicBezTo>
                  <a:pt x="649" y="1220"/>
                  <a:pt x="647" y="1220"/>
                  <a:pt x="645" y="1219"/>
                </a:cubicBezTo>
                <a:cubicBezTo>
                  <a:pt x="643" y="1218"/>
                  <a:pt x="641" y="1217"/>
                  <a:pt x="638" y="1216"/>
                </a:cubicBezTo>
                <a:cubicBezTo>
                  <a:pt x="636" y="1215"/>
                  <a:pt x="633" y="1213"/>
                  <a:pt x="630" y="1210"/>
                </a:cubicBezTo>
                <a:cubicBezTo>
                  <a:pt x="627" y="1207"/>
                  <a:pt x="624" y="1204"/>
                  <a:pt x="620" y="1200"/>
                </a:cubicBezTo>
                <a:cubicBezTo>
                  <a:pt x="613" y="1193"/>
                  <a:pt x="609" y="1188"/>
                  <a:pt x="607" y="1185"/>
                </a:cubicBezTo>
                <a:cubicBezTo>
                  <a:pt x="606" y="1181"/>
                  <a:pt x="606" y="1178"/>
                  <a:pt x="609" y="1176"/>
                </a:cubicBezTo>
                <a:cubicBezTo>
                  <a:pt x="610" y="1174"/>
                  <a:pt x="613" y="1173"/>
                  <a:pt x="619" y="1171"/>
                </a:cubicBezTo>
                <a:cubicBezTo>
                  <a:pt x="624" y="1170"/>
                  <a:pt x="630" y="1168"/>
                  <a:pt x="638" y="1164"/>
                </a:cubicBezTo>
                <a:cubicBezTo>
                  <a:pt x="645" y="1161"/>
                  <a:pt x="653" y="1157"/>
                  <a:pt x="662" y="1152"/>
                </a:cubicBezTo>
                <a:cubicBezTo>
                  <a:pt x="671" y="1147"/>
                  <a:pt x="680" y="1140"/>
                  <a:pt x="689" y="1131"/>
                </a:cubicBezTo>
                <a:cubicBezTo>
                  <a:pt x="696" y="1123"/>
                  <a:pt x="702" y="1116"/>
                  <a:pt x="706" y="1108"/>
                </a:cubicBezTo>
                <a:cubicBezTo>
                  <a:pt x="710" y="1100"/>
                  <a:pt x="713" y="1093"/>
                  <a:pt x="713" y="1086"/>
                </a:cubicBezTo>
                <a:cubicBezTo>
                  <a:pt x="714" y="1078"/>
                  <a:pt x="713" y="1071"/>
                  <a:pt x="711" y="1065"/>
                </a:cubicBezTo>
                <a:cubicBezTo>
                  <a:pt x="708" y="1058"/>
                  <a:pt x="704" y="1052"/>
                  <a:pt x="698" y="1046"/>
                </a:cubicBezTo>
                <a:cubicBezTo>
                  <a:pt x="692" y="1040"/>
                  <a:pt x="685" y="1036"/>
                  <a:pt x="678" y="1033"/>
                </a:cubicBezTo>
                <a:cubicBezTo>
                  <a:pt x="671" y="1031"/>
                  <a:pt x="663" y="1030"/>
                  <a:pt x="654" y="1031"/>
                </a:cubicBezTo>
                <a:cubicBezTo>
                  <a:pt x="646" y="1032"/>
                  <a:pt x="637" y="1036"/>
                  <a:pt x="628" y="1041"/>
                </a:cubicBezTo>
                <a:cubicBezTo>
                  <a:pt x="619" y="1046"/>
                  <a:pt x="610" y="1054"/>
                  <a:pt x="600" y="1064"/>
                </a:cubicBezTo>
                <a:lnTo>
                  <a:pt x="577" y="1087"/>
                </a:lnTo>
                <a:cubicBezTo>
                  <a:pt x="575" y="1089"/>
                  <a:pt x="573" y="1090"/>
                  <a:pt x="571" y="1091"/>
                </a:cubicBezTo>
                <a:cubicBezTo>
                  <a:pt x="570" y="1092"/>
                  <a:pt x="567" y="1092"/>
                  <a:pt x="565" y="1091"/>
                </a:cubicBezTo>
                <a:cubicBezTo>
                  <a:pt x="563" y="1090"/>
                  <a:pt x="560" y="1089"/>
                  <a:pt x="557" y="1086"/>
                </a:cubicBezTo>
                <a:cubicBezTo>
                  <a:pt x="554" y="1084"/>
                  <a:pt x="550" y="1081"/>
                  <a:pt x="546" y="1076"/>
                </a:cubicBezTo>
                <a:cubicBezTo>
                  <a:pt x="542" y="1072"/>
                  <a:pt x="539" y="1069"/>
                  <a:pt x="537" y="1066"/>
                </a:cubicBezTo>
                <a:cubicBezTo>
                  <a:pt x="535" y="1063"/>
                  <a:pt x="533" y="1061"/>
                  <a:pt x="533" y="1058"/>
                </a:cubicBezTo>
                <a:cubicBezTo>
                  <a:pt x="532" y="1056"/>
                  <a:pt x="532" y="1054"/>
                  <a:pt x="533" y="1053"/>
                </a:cubicBezTo>
                <a:cubicBezTo>
                  <a:pt x="533" y="1051"/>
                  <a:pt x="534" y="1049"/>
                  <a:pt x="536" y="1048"/>
                </a:cubicBezTo>
                <a:lnTo>
                  <a:pt x="559" y="1024"/>
                </a:lnTo>
                <a:cubicBezTo>
                  <a:pt x="567" y="1016"/>
                  <a:pt x="574" y="1008"/>
                  <a:pt x="578" y="1000"/>
                </a:cubicBezTo>
                <a:cubicBezTo>
                  <a:pt x="582" y="992"/>
                  <a:pt x="585" y="984"/>
                  <a:pt x="586" y="976"/>
                </a:cubicBezTo>
                <a:cubicBezTo>
                  <a:pt x="586" y="969"/>
                  <a:pt x="585" y="961"/>
                  <a:pt x="583" y="954"/>
                </a:cubicBezTo>
                <a:cubicBezTo>
                  <a:pt x="580" y="947"/>
                  <a:pt x="576" y="941"/>
                  <a:pt x="570" y="935"/>
                </a:cubicBezTo>
                <a:cubicBezTo>
                  <a:pt x="565" y="930"/>
                  <a:pt x="560" y="927"/>
                  <a:pt x="554" y="924"/>
                </a:cubicBezTo>
                <a:cubicBezTo>
                  <a:pt x="549" y="921"/>
                  <a:pt x="543" y="920"/>
                  <a:pt x="537" y="920"/>
                </a:cubicBezTo>
                <a:cubicBezTo>
                  <a:pt x="531" y="920"/>
                  <a:pt x="525" y="922"/>
                  <a:pt x="519" y="925"/>
                </a:cubicBezTo>
                <a:cubicBezTo>
                  <a:pt x="512" y="928"/>
                  <a:pt x="506" y="932"/>
                  <a:pt x="499" y="939"/>
                </a:cubicBezTo>
                <a:cubicBezTo>
                  <a:pt x="492" y="946"/>
                  <a:pt x="487" y="954"/>
                  <a:pt x="482" y="962"/>
                </a:cubicBezTo>
                <a:cubicBezTo>
                  <a:pt x="478" y="971"/>
                  <a:pt x="475" y="979"/>
                  <a:pt x="472" y="986"/>
                </a:cubicBezTo>
                <a:cubicBezTo>
                  <a:pt x="470" y="994"/>
                  <a:pt x="468" y="1000"/>
                  <a:pt x="467" y="1006"/>
                </a:cubicBezTo>
                <a:cubicBezTo>
                  <a:pt x="465" y="1012"/>
                  <a:pt x="464" y="1016"/>
                  <a:pt x="462" y="1017"/>
                </a:cubicBezTo>
                <a:cubicBezTo>
                  <a:pt x="461" y="1018"/>
                  <a:pt x="460" y="1019"/>
                  <a:pt x="459" y="1019"/>
                </a:cubicBezTo>
                <a:cubicBezTo>
                  <a:pt x="457" y="1020"/>
                  <a:pt x="456" y="1020"/>
                  <a:pt x="454" y="1019"/>
                </a:cubicBezTo>
                <a:cubicBezTo>
                  <a:pt x="452" y="1018"/>
                  <a:pt x="449" y="1016"/>
                  <a:pt x="446" y="1014"/>
                </a:cubicBezTo>
                <a:cubicBezTo>
                  <a:pt x="444" y="1012"/>
                  <a:pt x="440" y="1008"/>
                  <a:pt x="436" y="1004"/>
                </a:cubicBezTo>
                <a:cubicBezTo>
                  <a:pt x="432" y="1001"/>
                  <a:pt x="430" y="998"/>
                  <a:pt x="427" y="995"/>
                </a:cubicBezTo>
                <a:cubicBezTo>
                  <a:pt x="425" y="993"/>
                  <a:pt x="424" y="991"/>
                  <a:pt x="423" y="989"/>
                </a:cubicBezTo>
                <a:cubicBezTo>
                  <a:pt x="422" y="987"/>
                  <a:pt x="421" y="985"/>
                  <a:pt x="420" y="983"/>
                </a:cubicBezTo>
                <a:cubicBezTo>
                  <a:pt x="420" y="982"/>
                  <a:pt x="420" y="979"/>
                  <a:pt x="420" y="977"/>
                </a:cubicBezTo>
                <a:cubicBezTo>
                  <a:pt x="420" y="974"/>
                  <a:pt x="421" y="969"/>
                  <a:pt x="422" y="962"/>
                </a:cubicBezTo>
                <a:cubicBezTo>
                  <a:pt x="424" y="956"/>
                  <a:pt x="427" y="948"/>
                  <a:pt x="431" y="939"/>
                </a:cubicBezTo>
                <a:cubicBezTo>
                  <a:pt x="435" y="930"/>
                  <a:pt x="440" y="920"/>
                  <a:pt x="447" y="910"/>
                </a:cubicBezTo>
                <a:cubicBezTo>
                  <a:pt x="454" y="900"/>
                  <a:pt x="462" y="889"/>
                  <a:pt x="472" y="880"/>
                </a:cubicBezTo>
                <a:cubicBezTo>
                  <a:pt x="485" y="867"/>
                  <a:pt x="498" y="857"/>
                  <a:pt x="511" y="850"/>
                </a:cubicBezTo>
                <a:cubicBezTo>
                  <a:pt x="524" y="843"/>
                  <a:pt x="537" y="839"/>
                  <a:pt x="549" y="837"/>
                </a:cubicBezTo>
                <a:cubicBezTo>
                  <a:pt x="562" y="836"/>
                  <a:pt x="574" y="838"/>
                  <a:pt x="586" y="843"/>
                </a:cubicBezTo>
                <a:cubicBezTo>
                  <a:pt x="598" y="848"/>
                  <a:pt x="609" y="856"/>
                  <a:pt x="620" y="866"/>
                </a:cubicBezTo>
                <a:cubicBezTo>
                  <a:pt x="628" y="874"/>
                  <a:pt x="634" y="883"/>
                  <a:pt x="639" y="892"/>
                </a:cubicBezTo>
                <a:cubicBezTo>
                  <a:pt x="644" y="901"/>
                  <a:pt x="648" y="910"/>
                  <a:pt x="649" y="920"/>
                </a:cubicBezTo>
                <a:cubicBezTo>
                  <a:pt x="651" y="929"/>
                  <a:pt x="650" y="939"/>
                  <a:pt x="648" y="949"/>
                </a:cubicBezTo>
                <a:cubicBezTo>
                  <a:pt x="646" y="959"/>
                  <a:pt x="642" y="969"/>
                  <a:pt x="636" y="979"/>
                </a:cubicBezTo>
                <a:lnTo>
                  <a:pt x="637" y="979"/>
                </a:lnTo>
                <a:cubicBezTo>
                  <a:pt x="647" y="971"/>
                  <a:pt x="658" y="965"/>
                  <a:pt x="669" y="961"/>
                </a:cubicBezTo>
                <a:cubicBezTo>
                  <a:pt x="680" y="957"/>
                  <a:pt x="691" y="956"/>
                  <a:pt x="702" y="956"/>
                </a:cubicBezTo>
                <a:cubicBezTo>
                  <a:pt x="712" y="956"/>
                  <a:pt x="723" y="959"/>
                  <a:pt x="732" y="963"/>
                </a:cubicBezTo>
                <a:cubicBezTo>
                  <a:pt x="742" y="967"/>
                  <a:pt x="751" y="973"/>
                  <a:pt x="759" y="981"/>
                </a:cubicBezTo>
                <a:close/>
                <a:moveTo>
                  <a:pt x="924" y="703"/>
                </a:moveTo>
                <a:cubicBezTo>
                  <a:pt x="945" y="724"/>
                  <a:pt x="963" y="745"/>
                  <a:pt x="977" y="766"/>
                </a:cubicBezTo>
                <a:cubicBezTo>
                  <a:pt x="991" y="787"/>
                  <a:pt x="1000" y="807"/>
                  <a:pt x="1004" y="827"/>
                </a:cubicBezTo>
                <a:cubicBezTo>
                  <a:pt x="1008" y="847"/>
                  <a:pt x="1008" y="867"/>
                  <a:pt x="1002" y="886"/>
                </a:cubicBezTo>
                <a:cubicBezTo>
                  <a:pt x="996" y="905"/>
                  <a:pt x="984" y="923"/>
                  <a:pt x="966" y="941"/>
                </a:cubicBezTo>
                <a:cubicBezTo>
                  <a:pt x="947" y="960"/>
                  <a:pt x="929" y="972"/>
                  <a:pt x="911" y="977"/>
                </a:cubicBezTo>
                <a:cubicBezTo>
                  <a:pt x="892" y="983"/>
                  <a:pt x="874" y="984"/>
                  <a:pt x="855" y="979"/>
                </a:cubicBezTo>
                <a:cubicBezTo>
                  <a:pt x="836" y="974"/>
                  <a:pt x="817" y="964"/>
                  <a:pt x="797" y="950"/>
                </a:cubicBezTo>
                <a:cubicBezTo>
                  <a:pt x="777" y="936"/>
                  <a:pt x="756" y="918"/>
                  <a:pt x="735" y="897"/>
                </a:cubicBezTo>
                <a:cubicBezTo>
                  <a:pt x="713" y="875"/>
                  <a:pt x="696" y="854"/>
                  <a:pt x="682" y="833"/>
                </a:cubicBezTo>
                <a:cubicBezTo>
                  <a:pt x="668" y="813"/>
                  <a:pt x="659" y="792"/>
                  <a:pt x="655" y="772"/>
                </a:cubicBezTo>
                <a:cubicBezTo>
                  <a:pt x="650" y="752"/>
                  <a:pt x="651" y="733"/>
                  <a:pt x="657" y="714"/>
                </a:cubicBezTo>
                <a:cubicBezTo>
                  <a:pt x="663" y="695"/>
                  <a:pt x="675" y="676"/>
                  <a:pt x="693" y="658"/>
                </a:cubicBezTo>
                <a:cubicBezTo>
                  <a:pt x="711" y="640"/>
                  <a:pt x="730" y="628"/>
                  <a:pt x="748" y="622"/>
                </a:cubicBezTo>
                <a:cubicBezTo>
                  <a:pt x="767" y="616"/>
                  <a:pt x="785" y="616"/>
                  <a:pt x="804" y="621"/>
                </a:cubicBezTo>
                <a:cubicBezTo>
                  <a:pt x="823" y="625"/>
                  <a:pt x="842" y="635"/>
                  <a:pt x="862" y="649"/>
                </a:cubicBezTo>
                <a:cubicBezTo>
                  <a:pt x="882" y="663"/>
                  <a:pt x="903" y="681"/>
                  <a:pt x="924" y="703"/>
                </a:cubicBezTo>
                <a:close/>
                <a:moveTo>
                  <a:pt x="872" y="760"/>
                </a:moveTo>
                <a:cubicBezTo>
                  <a:pt x="859" y="748"/>
                  <a:pt x="848" y="737"/>
                  <a:pt x="837" y="728"/>
                </a:cubicBezTo>
                <a:cubicBezTo>
                  <a:pt x="827" y="719"/>
                  <a:pt x="817" y="711"/>
                  <a:pt x="809" y="706"/>
                </a:cubicBezTo>
                <a:cubicBezTo>
                  <a:pt x="800" y="700"/>
                  <a:pt x="792" y="696"/>
                  <a:pt x="785" y="693"/>
                </a:cubicBezTo>
                <a:cubicBezTo>
                  <a:pt x="778" y="690"/>
                  <a:pt x="771" y="689"/>
                  <a:pt x="765" y="689"/>
                </a:cubicBezTo>
                <a:cubicBezTo>
                  <a:pt x="759" y="689"/>
                  <a:pt x="754" y="690"/>
                  <a:pt x="749" y="693"/>
                </a:cubicBezTo>
                <a:cubicBezTo>
                  <a:pt x="743" y="695"/>
                  <a:pt x="739" y="699"/>
                  <a:pt x="734" y="704"/>
                </a:cubicBezTo>
                <a:cubicBezTo>
                  <a:pt x="726" y="712"/>
                  <a:pt x="721" y="721"/>
                  <a:pt x="720" y="730"/>
                </a:cubicBezTo>
                <a:cubicBezTo>
                  <a:pt x="718" y="739"/>
                  <a:pt x="720" y="749"/>
                  <a:pt x="725" y="760"/>
                </a:cubicBezTo>
                <a:cubicBezTo>
                  <a:pt x="729" y="771"/>
                  <a:pt x="737" y="783"/>
                  <a:pt x="748" y="796"/>
                </a:cubicBezTo>
                <a:cubicBezTo>
                  <a:pt x="758" y="809"/>
                  <a:pt x="771" y="823"/>
                  <a:pt x="787" y="839"/>
                </a:cubicBezTo>
                <a:cubicBezTo>
                  <a:pt x="806" y="858"/>
                  <a:pt x="822" y="873"/>
                  <a:pt x="836" y="884"/>
                </a:cubicBezTo>
                <a:cubicBezTo>
                  <a:pt x="850" y="895"/>
                  <a:pt x="863" y="903"/>
                  <a:pt x="873" y="907"/>
                </a:cubicBezTo>
                <a:cubicBezTo>
                  <a:pt x="884" y="911"/>
                  <a:pt x="893" y="912"/>
                  <a:pt x="901" y="910"/>
                </a:cubicBezTo>
                <a:cubicBezTo>
                  <a:pt x="909" y="908"/>
                  <a:pt x="917" y="903"/>
                  <a:pt x="924" y="896"/>
                </a:cubicBezTo>
                <a:cubicBezTo>
                  <a:pt x="930" y="890"/>
                  <a:pt x="934" y="885"/>
                  <a:pt x="936" y="879"/>
                </a:cubicBezTo>
                <a:cubicBezTo>
                  <a:pt x="938" y="873"/>
                  <a:pt x="939" y="867"/>
                  <a:pt x="939" y="860"/>
                </a:cubicBezTo>
                <a:cubicBezTo>
                  <a:pt x="939" y="854"/>
                  <a:pt x="937" y="847"/>
                  <a:pt x="934" y="839"/>
                </a:cubicBezTo>
                <a:cubicBezTo>
                  <a:pt x="931" y="832"/>
                  <a:pt x="926" y="824"/>
                  <a:pt x="921" y="816"/>
                </a:cubicBezTo>
                <a:cubicBezTo>
                  <a:pt x="915" y="808"/>
                  <a:pt x="908" y="799"/>
                  <a:pt x="900" y="790"/>
                </a:cubicBezTo>
                <a:cubicBezTo>
                  <a:pt x="892" y="781"/>
                  <a:pt x="882" y="771"/>
                  <a:pt x="872" y="760"/>
                </a:cubicBezTo>
                <a:close/>
                <a:moveTo>
                  <a:pt x="1177" y="828"/>
                </a:moveTo>
                <a:cubicBezTo>
                  <a:pt x="1178" y="830"/>
                  <a:pt x="1178" y="833"/>
                  <a:pt x="1178" y="835"/>
                </a:cubicBezTo>
                <a:cubicBezTo>
                  <a:pt x="1178" y="837"/>
                  <a:pt x="1178" y="840"/>
                  <a:pt x="1176" y="842"/>
                </a:cubicBezTo>
                <a:cubicBezTo>
                  <a:pt x="1175" y="845"/>
                  <a:pt x="1173" y="848"/>
                  <a:pt x="1170" y="851"/>
                </a:cubicBezTo>
                <a:cubicBezTo>
                  <a:pt x="1168" y="855"/>
                  <a:pt x="1164" y="859"/>
                  <a:pt x="1160" y="863"/>
                </a:cubicBezTo>
                <a:cubicBezTo>
                  <a:pt x="1154" y="869"/>
                  <a:pt x="1149" y="873"/>
                  <a:pt x="1145" y="876"/>
                </a:cubicBezTo>
                <a:cubicBezTo>
                  <a:pt x="1141" y="879"/>
                  <a:pt x="1137" y="881"/>
                  <a:pt x="1134" y="882"/>
                </a:cubicBezTo>
                <a:cubicBezTo>
                  <a:pt x="1131" y="883"/>
                  <a:pt x="1129" y="882"/>
                  <a:pt x="1127" y="881"/>
                </a:cubicBezTo>
                <a:cubicBezTo>
                  <a:pt x="1125" y="879"/>
                  <a:pt x="1123" y="877"/>
                  <a:pt x="1121" y="874"/>
                </a:cubicBezTo>
                <a:lnTo>
                  <a:pt x="897" y="402"/>
                </a:lnTo>
                <a:cubicBezTo>
                  <a:pt x="896" y="400"/>
                  <a:pt x="896" y="398"/>
                  <a:pt x="896" y="395"/>
                </a:cubicBezTo>
                <a:cubicBezTo>
                  <a:pt x="895" y="393"/>
                  <a:pt x="896" y="391"/>
                  <a:pt x="897" y="388"/>
                </a:cubicBezTo>
                <a:cubicBezTo>
                  <a:pt x="899" y="385"/>
                  <a:pt x="901" y="382"/>
                  <a:pt x="903" y="379"/>
                </a:cubicBezTo>
                <a:cubicBezTo>
                  <a:pt x="906" y="375"/>
                  <a:pt x="910" y="371"/>
                  <a:pt x="914" y="367"/>
                </a:cubicBezTo>
                <a:cubicBezTo>
                  <a:pt x="920" y="361"/>
                  <a:pt x="925" y="357"/>
                  <a:pt x="929" y="354"/>
                </a:cubicBezTo>
                <a:cubicBezTo>
                  <a:pt x="933" y="351"/>
                  <a:pt x="936" y="349"/>
                  <a:pt x="939" y="348"/>
                </a:cubicBezTo>
                <a:cubicBezTo>
                  <a:pt x="942" y="348"/>
                  <a:pt x="945" y="348"/>
                  <a:pt x="947" y="349"/>
                </a:cubicBezTo>
                <a:cubicBezTo>
                  <a:pt x="949" y="351"/>
                  <a:pt x="951" y="353"/>
                  <a:pt x="952" y="356"/>
                </a:cubicBezTo>
                <a:lnTo>
                  <a:pt x="1177" y="828"/>
                </a:lnTo>
                <a:close/>
                <a:moveTo>
                  <a:pt x="1427" y="429"/>
                </a:moveTo>
                <a:cubicBezTo>
                  <a:pt x="1430" y="433"/>
                  <a:pt x="1433" y="437"/>
                  <a:pt x="1436" y="440"/>
                </a:cubicBezTo>
                <a:cubicBezTo>
                  <a:pt x="1438" y="443"/>
                  <a:pt x="1440" y="445"/>
                  <a:pt x="1440" y="448"/>
                </a:cubicBezTo>
                <a:cubicBezTo>
                  <a:pt x="1441" y="450"/>
                  <a:pt x="1442" y="452"/>
                  <a:pt x="1441" y="454"/>
                </a:cubicBezTo>
                <a:cubicBezTo>
                  <a:pt x="1441" y="455"/>
                  <a:pt x="1440" y="457"/>
                  <a:pt x="1439" y="458"/>
                </a:cubicBezTo>
                <a:lnTo>
                  <a:pt x="1291" y="606"/>
                </a:lnTo>
                <a:cubicBezTo>
                  <a:pt x="1290" y="607"/>
                  <a:pt x="1289" y="608"/>
                  <a:pt x="1287" y="608"/>
                </a:cubicBezTo>
                <a:cubicBezTo>
                  <a:pt x="1285" y="608"/>
                  <a:pt x="1283" y="608"/>
                  <a:pt x="1281" y="607"/>
                </a:cubicBezTo>
                <a:cubicBezTo>
                  <a:pt x="1279" y="606"/>
                  <a:pt x="1276" y="605"/>
                  <a:pt x="1273" y="603"/>
                </a:cubicBezTo>
                <a:cubicBezTo>
                  <a:pt x="1270" y="600"/>
                  <a:pt x="1266" y="597"/>
                  <a:pt x="1262" y="593"/>
                </a:cubicBezTo>
                <a:cubicBezTo>
                  <a:pt x="1258" y="589"/>
                  <a:pt x="1255" y="586"/>
                  <a:pt x="1253" y="583"/>
                </a:cubicBezTo>
                <a:cubicBezTo>
                  <a:pt x="1250" y="580"/>
                  <a:pt x="1249" y="577"/>
                  <a:pt x="1248" y="575"/>
                </a:cubicBezTo>
                <a:cubicBezTo>
                  <a:pt x="1247" y="572"/>
                  <a:pt x="1247" y="570"/>
                  <a:pt x="1247" y="568"/>
                </a:cubicBezTo>
                <a:cubicBezTo>
                  <a:pt x="1247" y="567"/>
                  <a:pt x="1248" y="565"/>
                  <a:pt x="1249" y="564"/>
                </a:cubicBezTo>
                <a:lnTo>
                  <a:pt x="1299" y="514"/>
                </a:lnTo>
                <a:lnTo>
                  <a:pt x="1124" y="340"/>
                </a:lnTo>
                <a:lnTo>
                  <a:pt x="1105" y="407"/>
                </a:lnTo>
                <a:cubicBezTo>
                  <a:pt x="1104" y="411"/>
                  <a:pt x="1102" y="415"/>
                  <a:pt x="1100" y="417"/>
                </a:cubicBezTo>
                <a:cubicBezTo>
                  <a:pt x="1099" y="419"/>
                  <a:pt x="1097" y="421"/>
                  <a:pt x="1094" y="421"/>
                </a:cubicBezTo>
                <a:cubicBezTo>
                  <a:pt x="1092" y="421"/>
                  <a:pt x="1089" y="419"/>
                  <a:pt x="1086" y="417"/>
                </a:cubicBezTo>
                <a:cubicBezTo>
                  <a:pt x="1082" y="414"/>
                  <a:pt x="1078" y="411"/>
                  <a:pt x="1073" y="405"/>
                </a:cubicBezTo>
                <a:cubicBezTo>
                  <a:pt x="1070" y="402"/>
                  <a:pt x="1067" y="399"/>
                  <a:pt x="1065" y="397"/>
                </a:cubicBezTo>
                <a:cubicBezTo>
                  <a:pt x="1063" y="395"/>
                  <a:pt x="1061" y="392"/>
                  <a:pt x="1060" y="390"/>
                </a:cubicBezTo>
                <a:cubicBezTo>
                  <a:pt x="1060" y="388"/>
                  <a:pt x="1059" y="386"/>
                  <a:pt x="1059" y="384"/>
                </a:cubicBezTo>
                <a:cubicBezTo>
                  <a:pt x="1059" y="382"/>
                  <a:pt x="1059" y="380"/>
                  <a:pt x="1060" y="377"/>
                </a:cubicBezTo>
                <a:lnTo>
                  <a:pt x="1080" y="282"/>
                </a:lnTo>
                <a:cubicBezTo>
                  <a:pt x="1080" y="281"/>
                  <a:pt x="1081" y="280"/>
                  <a:pt x="1081" y="279"/>
                </a:cubicBezTo>
                <a:cubicBezTo>
                  <a:pt x="1082" y="277"/>
                  <a:pt x="1083" y="276"/>
                  <a:pt x="1085" y="274"/>
                </a:cubicBezTo>
                <a:cubicBezTo>
                  <a:pt x="1086" y="272"/>
                  <a:pt x="1088" y="270"/>
                  <a:pt x="1091" y="267"/>
                </a:cubicBezTo>
                <a:cubicBezTo>
                  <a:pt x="1093" y="264"/>
                  <a:pt x="1097" y="260"/>
                  <a:pt x="1101" y="256"/>
                </a:cubicBezTo>
                <a:cubicBezTo>
                  <a:pt x="1106" y="251"/>
                  <a:pt x="1111" y="247"/>
                  <a:pt x="1114" y="244"/>
                </a:cubicBezTo>
                <a:cubicBezTo>
                  <a:pt x="1118" y="241"/>
                  <a:pt x="1120" y="239"/>
                  <a:pt x="1123" y="237"/>
                </a:cubicBezTo>
                <a:cubicBezTo>
                  <a:pt x="1125" y="236"/>
                  <a:pt x="1126" y="236"/>
                  <a:pt x="1128" y="236"/>
                </a:cubicBezTo>
                <a:cubicBezTo>
                  <a:pt x="1129" y="236"/>
                  <a:pt x="1130" y="237"/>
                  <a:pt x="1132" y="238"/>
                </a:cubicBezTo>
                <a:lnTo>
                  <a:pt x="1353" y="460"/>
                </a:lnTo>
                <a:lnTo>
                  <a:pt x="1397" y="416"/>
                </a:lnTo>
                <a:cubicBezTo>
                  <a:pt x="1398" y="415"/>
                  <a:pt x="1400" y="414"/>
                  <a:pt x="1401" y="414"/>
                </a:cubicBezTo>
                <a:cubicBezTo>
                  <a:pt x="1403" y="414"/>
                  <a:pt x="1405" y="414"/>
                  <a:pt x="1408" y="415"/>
                </a:cubicBezTo>
                <a:cubicBezTo>
                  <a:pt x="1410" y="416"/>
                  <a:pt x="1413" y="417"/>
                  <a:pt x="1416" y="420"/>
                </a:cubicBezTo>
                <a:cubicBezTo>
                  <a:pt x="1419" y="422"/>
                  <a:pt x="1423" y="425"/>
                  <a:pt x="1427" y="429"/>
                </a:cubicBezTo>
                <a:close/>
                <a:moveTo>
                  <a:pt x="1597" y="156"/>
                </a:moveTo>
                <a:cubicBezTo>
                  <a:pt x="1609" y="169"/>
                  <a:pt x="1618" y="181"/>
                  <a:pt x="1623" y="195"/>
                </a:cubicBezTo>
                <a:cubicBezTo>
                  <a:pt x="1628" y="209"/>
                  <a:pt x="1630" y="223"/>
                  <a:pt x="1629" y="238"/>
                </a:cubicBezTo>
                <a:cubicBezTo>
                  <a:pt x="1627" y="253"/>
                  <a:pt x="1622" y="268"/>
                  <a:pt x="1613" y="283"/>
                </a:cubicBezTo>
                <a:cubicBezTo>
                  <a:pt x="1604" y="299"/>
                  <a:pt x="1592" y="315"/>
                  <a:pt x="1576" y="331"/>
                </a:cubicBezTo>
                <a:cubicBezTo>
                  <a:pt x="1561" y="346"/>
                  <a:pt x="1546" y="358"/>
                  <a:pt x="1531" y="366"/>
                </a:cubicBezTo>
                <a:cubicBezTo>
                  <a:pt x="1517" y="374"/>
                  <a:pt x="1503" y="380"/>
                  <a:pt x="1489" y="381"/>
                </a:cubicBezTo>
                <a:cubicBezTo>
                  <a:pt x="1476" y="383"/>
                  <a:pt x="1463" y="382"/>
                  <a:pt x="1450" y="377"/>
                </a:cubicBezTo>
                <a:cubicBezTo>
                  <a:pt x="1438" y="372"/>
                  <a:pt x="1426" y="364"/>
                  <a:pt x="1415" y="353"/>
                </a:cubicBezTo>
                <a:cubicBezTo>
                  <a:pt x="1407" y="346"/>
                  <a:pt x="1401" y="337"/>
                  <a:pt x="1397" y="328"/>
                </a:cubicBezTo>
                <a:cubicBezTo>
                  <a:pt x="1392" y="319"/>
                  <a:pt x="1389" y="310"/>
                  <a:pt x="1388" y="300"/>
                </a:cubicBezTo>
                <a:cubicBezTo>
                  <a:pt x="1387" y="289"/>
                  <a:pt x="1387" y="278"/>
                  <a:pt x="1389" y="267"/>
                </a:cubicBezTo>
                <a:cubicBezTo>
                  <a:pt x="1390" y="255"/>
                  <a:pt x="1393" y="242"/>
                  <a:pt x="1397" y="229"/>
                </a:cubicBezTo>
                <a:cubicBezTo>
                  <a:pt x="1387" y="232"/>
                  <a:pt x="1376" y="234"/>
                  <a:pt x="1366" y="236"/>
                </a:cubicBezTo>
                <a:cubicBezTo>
                  <a:pt x="1356" y="237"/>
                  <a:pt x="1346" y="237"/>
                  <a:pt x="1337" y="235"/>
                </a:cubicBezTo>
                <a:cubicBezTo>
                  <a:pt x="1327" y="234"/>
                  <a:pt x="1318" y="231"/>
                  <a:pt x="1310" y="227"/>
                </a:cubicBezTo>
                <a:cubicBezTo>
                  <a:pt x="1302" y="223"/>
                  <a:pt x="1294" y="217"/>
                  <a:pt x="1286" y="209"/>
                </a:cubicBezTo>
                <a:cubicBezTo>
                  <a:pt x="1275" y="199"/>
                  <a:pt x="1268" y="187"/>
                  <a:pt x="1263" y="174"/>
                </a:cubicBezTo>
                <a:cubicBezTo>
                  <a:pt x="1258" y="162"/>
                  <a:pt x="1256" y="149"/>
                  <a:pt x="1257" y="135"/>
                </a:cubicBezTo>
                <a:cubicBezTo>
                  <a:pt x="1258" y="121"/>
                  <a:pt x="1262" y="106"/>
                  <a:pt x="1270" y="92"/>
                </a:cubicBezTo>
                <a:cubicBezTo>
                  <a:pt x="1278" y="77"/>
                  <a:pt x="1290" y="62"/>
                  <a:pt x="1304" y="47"/>
                </a:cubicBezTo>
                <a:cubicBezTo>
                  <a:pt x="1319" y="32"/>
                  <a:pt x="1333" y="21"/>
                  <a:pt x="1347" y="14"/>
                </a:cubicBezTo>
                <a:cubicBezTo>
                  <a:pt x="1361" y="6"/>
                  <a:pt x="1374" y="2"/>
                  <a:pt x="1387" y="1"/>
                </a:cubicBezTo>
                <a:cubicBezTo>
                  <a:pt x="1399" y="0"/>
                  <a:pt x="1411" y="2"/>
                  <a:pt x="1423" y="7"/>
                </a:cubicBezTo>
                <a:cubicBezTo>
                  <a:pt x="1434" y="12"/>
                  <a:pt x="1444" y="19"/>
                  <a:pt x="1454" y="29"/>
                </a:cubicBezTo>
                <a:cubicBezTo>
                  <a:pt x="1461" y="35"/>
                  <a:pt x="1466" y="43"/>
                  <a:pt x="1470" y="51"/>
                </a:cubicBezTo>
                <a:cubicBezTo>
                  <a:pt x="1474" y="59"/>
                  <a:pt x="1477" y="68"/>
                  <a:pt x="1478" y="78"/>
                </a:cubicBezTo>
                <a:cubicBezTo>
                  <a:pt x="1480" y="87"/>
                  <a:pt x="1481" y="97"/>
                  <a:pt x="1480" y="108"/>
                </a:cubicBezTo>
                <a:cubicBezTo>
                  <a:pt x="1479" y="118"/>
                  <a:pt x="1477" y="129"/>
                  <a:pt x="1474" y="140"/>
                </a:cubicBezTo>
                <a:cubicBezTo>
                  <a:pt x="1487" y="136"/>
                  <a:pt x="1499" y="133"/>
                  <a:pt x="1511" y="132"/>
                </a:cubicBezTo>
                <a:cubicBezTo>
                  <a:pt x="1522" y="130"/>
                  <a:pt x="1533" y="130"/>
                  <a:pt x="1543" y="131"/>
                </a:cubicBezTo>
                <a:cubicBezTo>
                  <a:pt x="1554" y="132"/>
                  <a:pt x="1563" y="135"/>
                  <a:pt x="1572" y="139"/>
                </a:cubicBezTo>
                <a:cubicBezTo>
                  <a:pt x="1581" y="143"/>
                  <a:pt x="1589" y="149"/>
                  <a:pt x="1597" y="156"/>
                </a:cubicBezTo>
                <a:close/>
                <a:moveTo>
                  <a:pt x="1407" y="86"/>
                </a:moveTo>
                <a:cubicBezTo>
                  <a:pt x="1402" y="82"/>
                  <a:pt x="1397" y="78"/>
                  <a:pt x="1392" y="75"/>
                </a:cubicBezTo>
                <a:cubicBezTo>
                  <a:pt x="1386" y="73"/>
                  <a:pt x="1381" y="72"/>
                  <a:pt x="1375" y="72"/>
                </a:cubicBezTo>
                <a:cubicBezTo>
                  <a:pt x="1370" y="72"/>
                  <a:pt x="1364" y="74"/>
                  <a:pt x="1358" y="77"/>
                </a:cubicBezTo>
                <a:cubicBezTo>
                  <a:pt x="1352" y="80"/>
                  <a:pt x="1347" y="84"/>
                  <a:pt x="1341" y="90"/>
                </a:cubicBezTo>
                <a:cubicBezTo>
                  <a:pt x="1329" y="102"/>
                  <a:pt x="1323" y="113"/>
                  <a:pt x="1323" y="124"/>
                </a:cubicBezTo>
                <a:cubicBezTo>
                  <a:pt x="1322" y="135"/>
                  <a:pt x="1327" y="145"/>
                  <a:pt x="1336" y="155"/>
                </a:cubicBezTo>
                <a:cubicBezTo>
                  <a:pt x="1341" y="159"/>
                  <a:pt x="1346" y="163"/>
                  <a:pt x="1351" y="165"/>
                </a:cubicBezTo>
                <a:cubicBezTo>
                  <a:pt x="1356" y="167"/>
                  <a:pt x="1362" y="168"/>
                  <a:pt x="1368" y="169"/>
                </a:cubicBezTo>
                <a:cubicBezTo>
                  <a:pt x="1374" y="169"/>
                  <a:pt x="1382" y="168"/>
                  <a:pt x="1390" y="167"/>
                </a:cubicBezTo>
                <a:cubicBezTo>
                  <a:pt x="1398" y="165"/>
                  <a:pt x="1407" y="163"/>
                  <a:pt x="1417" y="160"/>
                </a:cubicBezTo>
                <a:cubicBezTo>
                  <a:pt x="1421" y="143"/>
                  <a:pt x="1422" y="129"/>
                  <a:pt x="1421" y="117"/>
                </a:cubicBezTo>
                <a:cubicBezTo>
                  <a:pt x="1420" y="105"/>
                  <a:pt x="1415" y="95"/>
                  <a:pt x="1407" y="86"/>
                </a:cubicBezTo>
                <a:close/>
                <a:moveTo>
                  <a:pt x="1547" y="214"/>
                </a:moveTo>
                <a:cubicBezTo>
                  <a:pt x="1542" y="209"/>
                  <a:pt x="1536" y="205"/>
                  <a:pt x="1530" y="203"/>
                </a:cubicBezTo>
                <a:cubicBezTo>
                  <a:pt x="1524" y="200"/>
                  <a:pt x="1518" y="199"/>
                  <a:pt x="1510" y="199"/>
                </a:cubicBezTo>
                <a:cubicBezTo>
                  <a:pt x="1503" y="199"/>
                  <a:pt x="1495" y="200"/>
                  <a:pt x="1486" y="202"/>
                </a:cubicBezTo>
                <a:cubicBezTo>
                  <a:pt x="1477" y="204"/>
                  <a:pt x="1467" y="207"/>
                  <a:pt x="1456" y="210"/>
                </a:cubicBezTo>
                <a:cubicBezTo>
                  <a:pt x="1453" y="220"/>
                  <a:pt x="1451" y="229"/>
                  <a:pt x="1449" y="238"/>
                </a:cubicBezTo>
                <a:cubicBezTo>
                  <a:pt x="1448" y="246"/>
                  <a:pt x="1448" y="254"/>
                  <a:pt x="1448" y="260"/>
                </a:cubicBezTo>
                <a:cubicBezTo>
                  <a:pt x="1449" y="267"/>
                  <a:pt x="1451" y="274"/>
                  <a:pt x="1453" y="280"/>
                </a:cubicBezTo>
                <a:cubicBezTo>
                  <a:pt x="1456" y="285"/>
                  <a:pt x="1460" y="291"/>
                  <a:pt x="1464" y="296"/>
                </a:cubicBezTo>
                <a:cubicBezTo>
                  <a:pt x="1475" y="306"/>
                  <a:pt x="1487" y="311"/>
                  <a:pt x="1499" y="310"/>
                </a:cubicBezTo>
                <a:cubicBezTo>
                  <a:pt x="1512" y="308"/>
                  <a:pt x="1525" y="301"/>
                  <a:pt x="1539" y="287"/>
                </a:cubicBezTo>
                <a:cubicBezTo>
                  <a:pt x="1553" y="274"/>
                  <a:pt x="1560" y="261"/>
                  <a:pt x="1561" y="248"/>
                </a:cubicBezTo>
                <a:cubicBezTo>
                  <a:pt x="1562" y="236"/>
                  <a:pt x="1557" y="224"/>
                  <a:pt x="1547" y="21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3" name="Freeform 102">
            <a:extLst>
              <a:ext uri="{FF2B5EF4-FFF2-40B4-BE49-F238E27FC236}">
                <a16:creationId xmlns:a16="http://schemas.microsoft.com/office/drawing/2014/main" id="{63E332B1-70FF-71A8-4F12-1DC36050E6A4}"/>
              </a:ext>
            </a:extLst>
          </p:cNvPr>
          <p:cNvSpPr>
            <a:spLocks noEditPoints="1"/>
          </p:cNvSpPr>
          <p:nvPr/>
        </p:nvSpPr>
        <p:spPr bwMode="auto">
          <a:xfrm>
            <a:off x="5016403" y="4567237"/>
            <a:ext cx="476347" cy="383351"/>
          </a:xfrm>
          <a:custGeom>
            <a:avLst/>
            <a:gdLst>
              <a:gd name="T0" fmla="*/ 380 w 1578"/>
              <a:gd name="T1" fmla="*/ 1465 h 1615"/>
              <a:gd name="T2" fmla="*/ 203 w 1578"/>
              <a:gd name="T3" fmla="*/ 1600 h 1615"/>
              <a:gd name="T4" fmla="*/ 240 w 1578"/>
              <a:gd name="T5" fmla="*/ 1521 h 1615"/>
              <a:gd name="T6" fmla="*/ 27 w 1578"/>
              <a:gd name="T7" fmla="*/ 1424 h 1615"/>
              <a:gd name="T8" fmla="*/ 1 w 1578"/>
              <a:gd name="T9" fmla="*/ 1384 h 1615"/>
              <a:gd name="T10" fmla="*/ 42 w 1578"/>
              <a:gd name="T11" fmla="*/ 1263 h 1615"/>
              <a:gd name="T12" fmla="*/ 294 w 1578"/>
              <a:gd name="T13" fmla="*/ 1467 h 1615"/>
              <a:gd name="T14" fmla="*/ 368 w 1578"/>
              <a:gd name="T15" fmla="*/ 1436 h 1615"/>
              <a:gd name="T16" fmla="*/ 518 w 1578"/>
              <a:gd name="T17" fmla="*/ 1337 h 1615"/>
              <a:gd name="T18" fmla="*/ 234 w 1578"/>
              <a:gd name="T19" fmla="*/ 1229 h 1615"/>
              <a:gd name="T20" fmla="*/ 356 w 1578"/>
              <a:gd name="T21" fmla="*/ 1017 h 1615"/>
              <a:gd name="T22" fmla="*/ 361 w 1578"/>
              <a:gd name="T23" fmla="*/ 1102 h 1615"/>
              <a:gd name="T24" fmla="*/ 272 w 1578"/>
              <a:gd name="T25" fmla="*/ 1126 h 1615"/>
              <a:gd name="T26" fmla="*/ 425 w 1578"/>
              <a:gd name="T27" fmla="*/ 1303 h 1615"/>
              <a:gd name="T28" fmla="*/ 486 w 1578"/>
              <a:gd name="T29" fmla="*/ 1235 h 1615"/>
              <a:gd name="T30" fmla="*/ 730 w 1578"/>
              <a:gd name="T31" fmla="*/ 1231 h 1615"/>
              <a:gd name="T32" fmla="*/ 686 w 1578"/>
              <a:gd name="T33" fmla="*/ 1278 h 1615"/>
              <a:gd name="T34" fmla="*/ 449 w 1578"/>
              <a:gd name="T35" fmla="*/ 784 h 1615"/>
              <a:gd name="T36" fmla="*/ 499 w 1578"/>
              <a:gd name="T37" fmla="*/ 745 h 1615"/>
              <a:gd name="T38" fmla="*/ 995 w 1578"/>
              <a:gd name="T39" fmla="*/ 840 h 1615"/>
              <a:gd name="T40" fmla="*/ 822 w 1578"/>
              <a:gd name="T41" fmla="*/ 1015 h 1615"/>
              <a:gd name="T42" fmla="*/ 778 w 1578"/>
              <a:gd name="T43" fmla="*/ 965 h 1615"/>
              <a:gd name="T44" fmla="*/ 750 w 1578"/>
              <a:gd name="T45" fmla="*/ 746 h 1615"/>
              <a:gd name="T46" fmla="*/ 668 w 1578"/>
              <a:gd name="T47" fmla="*/ 730 h 1615"/>
              <a:gd name="T48" fmla="*/ 626 w 1578"/>
              <a:gd name="T49" fmla="*/ 809 h 1615"/>
              <a:gd name="T50" fmla="*/ 586 w 1578"/>
              <a:gd name="T51" fmla="*/ 775 h 1615"/>
              <a:gd name="T52" fmla="*/ 612 w 1578"/>
              <a:gd name="T53" fmla="*/ 692 h 1615"/>
              <a:gd name="T54" fmla="*/ 788 w 1578"/>
              <a:gd name="T55" fmla="*/ 652 h 1615"/>
              <a:gd name="T56" fmla="*/ 843 w 1578"/>
              <a:gd name="T57" fmla="*/ 914 h 1615"/>
              <a:gd name="T58" fmla="*/ 980 w 1578"/>
              <a:gd name="T59" fmla="*/ 821 h 1615"/>
              <a:gd name="T60" fmla="*/ 1108 w 1578"/>
              <a:gd name="T61" fmla="*/ 863 h 1615"/>
              <a:gd name="T62" fmla="*/ 845 w 1578"/>
              <a:gd name="T63" fmla="*/ 402 h 1615"/>
              <a:gd name="T64" fmla="*/ 877 w 1578"/>
              <a:gd name="T65" fmla="*/ 354 h 1615"/>
              <a:gd name="T66" fmla="*/ 1375 w 1578"/>
              <a:gd name="T67" fmla="*/ 429 h 1615"/>
              <a:gd name="T68" fmla="*/ 1239 w 1578"/>
              <a:gd name="T69" fmla="*/ 606 h 1615"/>
              <a:gd name="T70" fmla="*/ 1201 w 1578"/>
              <a:gd name="T71" fmla="*/ 583 h 1615"/>
              <a:gd name="T72" fmla="*/ 1072 w 1578"/>
              <a:gd name="T73" fmla="*/ 340 h 1615"/>
              <a:gd name="T74" fmla="*/ 1021 w 1578"/>
              <a:gd name="T75" fmla="*/ 405 h 1615"/>
              <a:gd name="T76" fmla="*/ 1028 w 1578"/>
              <a:gd name="T77" fmla="*/ 282 h 1615"/>
              <a:gd name="T78" fmla="*/ 1062 w 1578"/>
              <a:gd name="T79" fmla="*/ 244 h 1615"/>
              <a:gd name="T80" fmla="*/ 1345 w 1578"/>
              <a:gd name="T81" fmla="*/ 416 h 1615"/>
              <a:gd name="T82" fmla="*/ 1545 w 1578"/>
              <a:gd name="T83" fmla="*/ 156 h 1615"/>
              <a:gd name="T84" fmla="*/ 1479 w 1578"/>
              <a:gd name="T85" fmla="*/ 366 h 1615"/>
              <a:gd name="T86" fmla="*/ 1336 w 1578"/>
              <a:gd name="T87" fmla="*/ 300 h 1615"/>
              <a:gd name="T88" fmla="*/ 1258 w 1578"/>
              <a:gd name="T89" fmla="*/ 227 h 1615"/>
              <a:gd name="T90" fmla="*/ 1252 w 1578"/>
              <a:gd name="T91" fmla="*/ 47 h 1615"/>
              <a:gd name="T92" fmla="*/ 1418 w 1578"/>
              <a:gd name="T93" fmla="*/ 51 h 1615"/>
              <a:gd name="T94" fmla="*/ 1491 w 1578"/>
              <a:gd name="T95" fmla="*/ 131 h 1615"/>
              <a:gd name="T96" fmla="*/ 1323 w 1578"/>
              <a:gd name="T97" fmla="*/ 72 h 1615"/>
              <a:gd name="T98" fmla="*/ 1299 w 1578"/>
              <a:gd name="T99" fmla="*/ 165 h 1615"/>
              <a:gd name="T100" fmla="*/ 1355 w 1578"/>
              <a:gd name="T101" fmla="*/ 86 h 1615"/>
              <a:gd name="T102" fmla="*/ 1404 w 1578"/>
              <a:gd name="T103" fmla="*/ 210 h 1615"/>
              <a:gd name="T104" fmla="*/ 1447 w 1578"/>
              <a:gd name="T105" fmla="*/ 310 h 1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78" h="1615">
                <a:moveTo>
                  <a:pt x="368" y="1436"/>
                </a:moveTo>
                <a:cubicBezTo>
                  <a:pt x="371" y="1440"/>
                  <a:pt x="375" y="1443"/>
                  <a:pt x="377" y="1447"/>
                </a:cubicBezTo>
                <a:cubicBezTo>
                  <a:pt x="379" y="1450"/>
                  <a:pt x="381" y="1452"/>
                  <a:pt x="381" y="1455"/>
                </a:cubicBezTo>
                <a:cubicBezTo>
                  <a:pt x="382" y="1457"/>
                  <a:pt x="383" y="1459"/>
                  <a:pt x="382" y="1461"/>
                </a:cubicBezTo>
                <a:cubicBezTo>
                  <a:pt x="382" y="1462"/>
                  <a:pt x="381" y="1464"/>
                  <a:pt x="380" y="1465"/>
                </a:cubicBezTo>
                <a:lnTo>
                  <a:pt x="232" y="1613"/>
                </a:lnTo>
                <a:cubicBezTo>
                  <a:pt x="231" y="1614"/>
                  <a:pt x="230" y="1615"/>
                  <a:pt x="228" y="1615"/>
                </a:cubicBezTo>
                <a:cubicBezTo>
                  <a:pt x="226" y="1615"/>
                  <a:pt x="224" y="1615"/>
                  <a:pt x="222" y="1614"/>
                </a:cubicBezTo>
                <a:cubicBezTo>
                  <a:pt x="220" y="1613"/>
                  <a:pt x="217" y="1612"/>
                  <a:pt x="214" y="1610"/>
                </a:cubicBezTo>
                <a:cubicBezTo>
                  <a:pt x="211" y="1607"/>
                  <a:pt x="207" y="1604"/>
                  <a:pt x="203" y="1600"/>
                </a:cubicBezTo>
                <a:cubicBezTo>
                  <a:pt x="199" y="1596"/>
                  <a:pt x="196" y="1593"/>
                  <a:pt x="194" y="1590"/>
                </a:cubicBezTo>
                <a:cubicBezTo>
                  <a:pt x="191" y="1587"/>
                  <a:pt x="190" y="1584"/>
                  <a:pt x="189" y="1582"/>
                </a:cubicBezTo>
                <a:cubicBezTo>
                  <a:pt x="188" y="1579"/>
                  <a:pt x="188" y="1577"/>
                  <a:pt x="188" y="1575"/>
                </a:cubicBezTo>
                <a:cubicBezTo>
                  <a:pt x="188" y="1574"/>
                  <a:pt x="189" y="1572"/>
                  <a:pt x="190" y="1571"/>
                </a:cubicBezTo>
                <a:lnTo>
                  <a:pt x="240" y="1521"/>
                </a:lnTo>
                <a:lnTo>
                  <a:pt x="66" y="1347"/>
                </a:lnTo>
                <a:lnTo>
                  <a:pt x="46" y="1413"/>
                </a:lnTo>
                <a:cubicBezTo>
                  <a:pt x="45" y="1418"/>
                  <a:pt x="43" y="1422"/>
                  <a:pt x="41" y="1424"/>
                </a:cubicBezTo>
                <a:cubicBezTo>
                  <a:pt x="40" y="1426"/>
                  <a:pt x="38" y="1428"/>
                  <a:pt x="35" y="1428"/>
                </a:cubicBezTo>
                <a:cubicBezTo>
                  <a:pt x="33" y="1428"/>
                  <a:pt x="30" y="1426"/>
                  <a:pt x="27" y="1424"/>
                </a:cubicBezTo>
                <a:cubicBezTo>
                  <a:pt x="24" y="1421"/>
                  <a:pt x="19" y="1417"/>
                  <a:pt x="14" y="1412"/>
                </a:cubicBezTo>
                <a:cubicBezTo>
                  <a:pt x="11" y="1409"/>
                  <a:pt x="8" y="1406"/>
                  <a:pt x="6" y="1404"/>
                </a:cubicBezTo>
                <a:cubicBezTo>
                  <a:pt x="4" y="1402"/>
                  <a:pt x="3" y="1399"/>
                  <a:pt x="2" y="1397"/>
                </a:cubicBezTo>
                <a:cubicBezTo>
                  <a:pt x="1" y="1395"/>
                  <a:pt x="0" y="1393"/>
                  <a:pt x="0" y="1391"/>
                </a:cubicBezTo>
                <a:cubicBezTo>
                  <a:pt x="0" y="1389"/>
                  <a:pt x="0" y="1387"/>
                  <a:pt x="1" y="1384"/>
                </a:cubicBezTo>
                <a:lnTo>
                  <a:pt x="21" y="1289"/>
                </a:lnTo>
                <a:cubicBezTo>
                  <a:pt x="21" y="1288"/>
                  <a:pt x="22" y="1287"/>
                  <a:pt x="22" y="1285"/>
                </a:cubicBezTo>
                <a:cubicBezTo>
                  <a:pt x="23" y="1284"/>
                  <a:pt x="24" y="1282"/>
                  <a:pt x="26" y="1281"/>
                </a:cubicBezTo>
                <a:cubicBezTo>
                  <a:pt x="27" y="1279"/>
                  <a:pt x="29" y="1276"/>
                  <a:pt x="32" y="1274"/>
                </a:cubicBezTo>
                <a:cubicBezTo>
                  <a:pt x="34" y="1271"/>
                  <a:pt x="38" y="1267"/>
                  <a:pt x="42" y="1263"/>
                </a:cubicBezTo>
                <a:cubicBezTo>
                  <a:pt x="47" y="1258"/>
                  <a:pt x="52" y="1254"/>
                  <a:pt x="55" y="1251"/>
                </a:cubicBezTo>
                <a:cubicBezTo>
                  <a:pt x="59" y="1248"/>
                  <a:pt x="61" y="1246"/>
                  <a:pt x="64" y="1244"/>
                </a:cubicBezTo>
                <a:cubicBezTo>
                  <a:pt x="66" y="1243"/>
                  <a:pt x="67" y="1243"/>
                  <a:pt x="69" y="1243"/>
                </a:cubicBezTo>
                <a:cubicBezTo>
                  <a:pt x="70" y="1243"/>
                  <a:pt x="72" y="1244"/>
                  <a:pt x="73" y="1245"/>
                </a:cubicBezTo>
                <a:lnTo>
                  <a:pt x="294" y="1467"/>
                </a:lnTo>
                <a:lnTo>
                  <a:pt x="338" y="1423"/>
                </a:lnTo>
                <a:cubicBezTo>
                  <a:pt x="339" y="1422"/>
                  <a:pt x="341" y="1421"/>
                  <a:pt x="343" y="1421"/>
                </a:cubicBezTo>
                <a:cubicBezTo>
                  <a:pt x="344" y="1420"/>
                  <a:pt x="346" y="1421"/>
                  <a:pt x="349" y="1422"/>
                </a:cubicBezTo>
                <a:cubicBezTo>
                  <a:pt x="351" y="1423"/>
                  <a:pt x="354" y="1424"/>
                  <a:pt x="357" y="1427"/>
                </a:cubicBezTo>
                <a:cubicBezTo>
                  <a:pt x="360" y="1429"/>
                  <a:pt x="364" y="1432"/>
                  <a:pt x="368" y="1436"/>
                </a:cubicBezTo>
                <a:close/>
                <a:moveTo>
                  <a:pt x="476" y="1099"/>
                </a:moveTo>
                <a:cubicBezTo>
                  <a:pt x="497" y="1120"/>
                  <a:pt x="515" y="1141"/>
                  <a:pt x="529" y="1162"/>
                </a:cubicBezTo>
                <a:cubicBezTo>
                  <a:pt x="543" y="1183"/>
                  <a:pt x="552" y="1203"/>
                  <a:pt x="556" y="1223"/>
                </a:cubicBezTo>
                <a:cubicBezTo>
                  <a:pt x="561" y="1243"/>
                  <a:pt x="560" y="1263"/>
                  <a:pt x="554" y="1281"/>
                </a:cubicBezTo>
                <a:cubicBezTo>
                  <a:pt x="548" y="1300"/>
                  <a:pt x="536" y="1319"/>
                  <a:pt x="518" y="1337"/>
                </a:cubicBezTo>
                <a:cubicBezTo>
                  <a:pt x="499" y="1355"/>
                  <a:pt x="481" y="1368"/>
                  <a:pt x="463" y="1373"/>
                </a:cubicBezTo>
                <a:cubicBezTo>
                  <a:pt x="444" y="1379"/>
                  <a:pt x="426" y="1379"/>
                  <a:pt x="407" y="1375"/>
                </a:cubicBezTo>
                <a:cubicBezTo>
                  <a:pt x="388" y="1370"/>
                  <a:pt x="369" y="1360"/>
                  <a:pt x="349" y="1346"/>
                </a:cubicBezTo>
                <a:cubicBezTo>
                  <a:pt x="329" y="1332"/>
                  <a:pt x="308" y="1314"/>
                  <a:pt x="287" y="1293"/>
                </a:cubicBezTo>
                <a:cubicBezTo>
                  <a:pt x="265" y="1271"/>
                  <a:pt x="248" y="1250"/>
                  <a:pt x="234" y="1229"/>
                </a:cubicBezTo>
                <a:cubicBezTo>
                  <a:pt x="220" y="1209"/>
                  <a:pt x="211" y="1188"/>
                  <a:pt x="207" y="1168"/>
                </a:cubicBezTo>
                <a:cubicBezTo>
                  <a:pt x="202" y="1148"/>
                  <a:pt x="203" y="1129"/>
                  <a:pt x="209" y="1110"/>
                </a:cubicBezTo>
                <a:cubicBezTo>
                  <a:pt x="215" y="1091"/>
                  <a:pt x="227" y="1072"/>
                  <a:pt x="245" y="1054"/>
                </a:cubicBezTo>
                <a:cubicBezTo>
                  <a:pt x="263" y="1036"/>
                  <a:pt x="282" y="1024"/>
                  <a:pt x="300" y="1018"/>
                </a:cubicBezTo>
                <a:cubicBezTo>
                  <a:pt x="319" y="1012"/>
                  <a:pt x="337" y="1012"/>
                  <a:pt x="356" y="1017"/>
                </a:cubicBezTo>
                <a:cubicBezTo>
                  <a:pt x="375" y="1021"/>
                  <a:pt x="394" y="1031"/>
                  <a:pt x="414" y="1045"/>
                </a:cubicBezTo>
                <a:cubicBezTo>
                  <a:pt x="434" y="1059"/>
                  <a:pt x="455" y="1077"/>
                  <a:pt x="476" y="1099"/>
                </a:cubicBezTo>
                <a:close/>
                <a:moveTo>
                  <a:pt x="424" y="1156"/>
                </a:moveTo>
                <a:cubicBezTo>
                  <a:pt x="411" y="1144"/>
                  <a:pt x="400" y="1133"/>
                  <a:pt x="389" y="1124"/>
                </a:cubicBezTo>
                <a:cubicBezTo>
                  <a:pt x="379" y="1115"/>
                  <a:pt x="369" y="1107"/>
                  <a:pt x="361" y="1102"/>
                </a:cubicBezTo>
                <a:cubicBezTo>
                  <a:pt x="352" y="1096"/>
                  <a:pt x="344" y="1092"/>
                  <a:pt x="337" y="1089"/>
                </a:cubicBezTo>
                <a:cubicBezTo>
                  <a:pt x="330" y="1086"/>
                  <a:pt x="323" y="1085"/>
                  <a:pt x="317" y="1085"/>
                </a:cubicBezTo>
                <a:cubicBezTo>
                  <a:pt x="311" y="1085"/>
                  <a:pt x="306" y="1086"/>
                  <a:pt x="301" y="1089"/>
                </a:cubicBezTo>
                <a:cubicBezTo>
                  <a:pt x="296" y="1091"/>
                  <a:pt x="291" y="1095"/>
                  <a:pt x="286" y="1100"/>
                </a:cubicBezTo>
                <a:cubicBezTo>
                  <a:pt x="278" y="1108"/>
                  <a:pt x="273" y="1117"/>
                  <a:pt x="272" y="1126"/>
                </a:cubicBezTo>
                <a:cubicBezTo>
                  <a:pt x="270" y="1135"/>
                  <a:pt x="272" y="1145"/>
                  <a:pt x="277" y="1156"/>
                </a:cubicBezTo>
                <a:cubicBezTo>
                  <a:pt x="281" y="1167"/>
                  <a:pt x="289" y="1179"/>
                  <a:pt x="300" y="1192"/>
                </a:cubicBezTo>
                <a:cubicBezTo>
                  <a:pt x="310" y="1205"/>
                  <a:pt x="323" y="1219"/>
                  <a:pt x="339" y="1235"/>
                </a:cubicBezTo>
                <a:cubicBezTo>
                  <a:pt x="358" y="1254"/>
                  <a:pt x="374" y="1269"/>
                  <a:pt x="388" y="1280"/>
                </a:cubicBezTo>
                <a:cubicBezTo>
                  <a:pt x="402" y="1291"/>
                  <a:pt x="415" y="1299"/>
                  <a:pt x="425" y="1303"/>
                </a:cubicBezTo>
                <a:cubicBezTo>
                  <a:pt x="436" y="1307"/>
                  <a:pt x="445" y="1308"/>
                  <a:pt x="453" y="1306"/>
                </a:cubicBezTo>
                <a:cubicBezTo>
                  <a:pt x="461" y="1304"/>
                  <a:pt x="469" y="1299"/>
                  <a:pt x="476" y="1292"/>
                </a:cubicBezTo>
                <a:cubicBezTo>
                  <a:pt x="482" y="1286"/>
                  <a:pt x="486" y="1281"/>
                  <a:pt x="488" y="1275"/>
                </a:cubicBezTo>
                <a:cubicBezTo>
                  <a:pt x="490" y="1269"/>
                  <a:pt x="491" y="1263"/>
                  <a:pt x="491" y="1256"/>
                </a:cubicBezTo>
                <a:cubicBezTo>
                  <a:pt x="491" y="1250"/>
                  <a:pt x="489" y="1243"/>
                  <a:pt x="486" y="1235"/>
                </a:cubicBezTo>
                <a:cubicBezTo>
                  <a:pt x="483" y="1228"/>
                  <a:pt x="478" y="1220"/>
                  <a:pt x="473" y="1212"/>
                </a:cubicBezTo>
                <a:cubicBezTo>
                  <a:pt x="467" y="1204"/>
                  <a:pt x="460" y="1195"/>
                  <a:pt x="452" y="1186"/>
                </a:cubicBezTo>
                <a:cubicBezTo>
                  <a:pt x="444" y="1177"/>
                  <a:pt x="434" y="1167"/>
                  <a:pt x="424" y="1156"/>
                </a:cubicBezTo>
                <a:close/>
                <a:moveTo>
                  <a:pt x="729" y="1224"/>
                </a:moveTo>
                <a:cubicBezTo>
                  <a:pt x="730" y="1226"/>
                  <a:pt x="730" y="1229"/>
                  <a:pt x="730" y="1231"/>
                </a:cubicBezTo>
                <a:cubicBezTo>
                  <a:pt x="730" y="1233"/>
                  <a:pt x="730" y="1236"/>
                  <a:pt x="728" y="1238"/>
                </a:cubicBezTo>
                <a:cubicBezTo>
                  <a:pt x="727" y="1241"/>
                  <a:pt x="725" y="1244"/>
                  <a:pt x="722" y="1247"/>
                </a:cubicBezTo>
                <a:cubicBezTo>
                  <a:pt x="720" y="1251"/>
                  <a:pt x="716" y="1255"/>
                  <a:pt x="712" y="1259"/>
                </a:cubicBezTo>
                <a:cubicBezTo>
                  <a:pt x="706" y="1265"/>
                  <a:pt x="701" y="1269"/>
                  <a:pt x="697" y="1272"/>
                </a:cubicBezTo>
                <a:cubicBezTo>
                  <a:pt x="693" y="1275"/>
                  <a:pt x="689" y="1277"/>
                  <a:pt x="686" y="1278"/>
                </a:cubicBezTo>
                <a:cubicBezTo>
                  <a:pt x="683" y="1279"/>
                  <a:pt x="681" y="1278"/>
                  <a:pt x="679" y="1277"/>
                </a:cubicBezTo>
                <a:cubicBezTo>
                  <a:pt x="677" y="1275"/>
                  <a:pt x="675" y="1273"/>
                  <a:pt x="673" y="1270"/>
                </a:cubicBezTo>
                <a:lnTo>
                  <a:pt x="449" y="798"/>
                </a:lnTo>
                <a:cubicBezTo>
                  <a:pt x="448" y="796"/>
                  <a:pt x="448" y="794"/>
                  <a:pt x="448" y="791"/>
                </a:cubicBezTo>
                <a:cubicBezTo>
                  <a:pt x="447" y="789"/>
                  <a:pt x="448" y="786"/>
                  <a:pt x="449" y="784"/>
                </a:cubicBezTo>
                <a:cubicBezTo>
                  <a:pt x="451" y="781"/>
                  <a:pt x="453" y="778"/>
                  <a:pt x="455" y="775"/>
                </a:cubicBezTo>
                <a:cubicBezTo>
                  <a:pt x="458" y="771"/>
                  <a:pt x="462" y="767"/>
                  <a:pt x="466" y="763"/>
                </a:cubicBezTo>
                <a:cubicBezTo>
                  <a:pt x="472" y="757"/>
                  <a:pt x="477" y="753"/>
                  <a:pt x="481" y="750"/>
                </a:cubicBezTo>
                <a:cubicBezTo>
                  <a:pt x="485" y="747"/>
                  <a:pt x="488" y="745"/>
                  <a:pt x="491" y="744"/>
                </a:cubicBezTo>
                <a:cubicBezTo>
                  <a:pt x="494" y="744"/>
                  <a:pt x="497" y="744"/>
                  <a:pt x="499" y="745"/>
                </a:cubicBezTo>
                <a:cubicBezTo>
                  <a:pt x="501" y="747"/>
                  <a:pt x="503" y="749"/>
                  <a:pt x="504" y="752"/>
                </a:cubicBezTo>
                <a:lnTo>
                  <a:pt x="729" y="1224"/>
                </a:lnTo>
                <a:close/>
                <a:moveTo>
                  <a:pt x="980" y="821"/>
                </a:moveTo>
                <a:cubicBezTo>
                  <a:pt x="984" y="825"/>
                  <a:pt x="987" y="829"/>
                  <a:pt x="989" y="832"/>
                </a:cubicBezTo>
                <a:cubicBezTo>
                  <a:pt x="992" y="835"/>
                  <a:pt x="994" y="838"/>
                  <a:pt x="995" y="840"/>
                </a:cubicBezTo>
                <a:cubicBezTo>
                  <a:pt x="996" y="843"/>
                  <a:pt x="996" y="845"/>
                  <a:pt x="996" y="847"/>
                </a:cubicBezTo>
                <a:cubicBezTo>
                  <a:pt x="995" y="849"/>
                  <a:pt x="995" y="850"/>
                  <a:pt x="993" y="852"/>
                </a:cubicBezTo>
                <a:lnTo>
                  <a:pt x="839" y="1006"/>
                </a:lnTo>
                <a:cubicBezTo>
                  <a:pt x="836" y="1009"/>
                  <a:pt x="833" y="1011"/>
                  <a:pt x="830" y="1013"/>
                </a:cubicBezTo>
                <a:cubicBezTo>
                  <a:pt x="828" y="1015"/>
                  <a:pt x="825" y="1015"/>
                  <a:pt x="822" y="1015"/>
                </a:cubicBezTo>
                <a:cubicBezTo>
                  <a:pt x="819" y="1015"/>
                  <a:pt x="816" y="1014"/>
                  <a:pt x="812" y="1011"/>
                </a:cubicBezTo>
                <a:cubicBezTo>
                  <a:pt x="808" y="1009"/>
                  <a:pt x="804" y="1005"/>
                  <a:pt x="799" y="1000"/>
                </a:cubicBezTo>
                <a:cubicBezTo>
                  <a:pt x="795" y="996"/>
                  <a:pt x="791" y="992"/>
                  <a:pt x="788" y="988"/>
                </a:cubicBezTo>
                <a:cubicBezTo>
                  <a:pt x="785" y="984"/>
                  <a:pt x="783" y="981"/>
                  <a:pt x="782" y="977"/>
                </a:cubicBezTo>
                <a:cubicBezTo>
                  <a:pt x="780" y="973"/>
                  <a:pt x="779" y="970"/>
                  <a:pt x="778" y="965"/>
                </a:cubicBezTo>
                <a:cubicBezTo>
                  <a:pt x="778" y="961"/>
                  <a:pt x="777" y="956"/>
                  <a:pt x="777" y="951"/>
                </a:cubicBezTo>
                <a:lnTo>
                  <a:pt x="774" y="855"/>
                </a:lnTo>
                <a:cubicBezTo>
                  <a:pt x="773" y="836"/>
                  <a:pt x="772" y="819"/>
                  <a:pt x="770" y="806"/>
                </a:cubicBezTo>
                <a:cubicBezTo>
                  <a:pt x="768" y="792"/>
                  <a:pt x="765" y="780"/>
                  <a:pt x="761" y="771"/>
                </a:cubicBezTo>
                <a:cubicBezTo>
                  <a:pt x="758" y="761"/>
                  <a:pt x="754" y="753"/>
                  <a:pt x="750" y="746"/>
                </a:cubicBezTo>
                <a:cubicBezTo>
                  <a:pt x="745" y="739"/>
                  <a:pt x="741" y="734"/>
                  <a:pt x="736" y="729"/>
                </a:cubicBezTo>
                <a:cubicBezTo>
                  <a:pt x="731" y="724"/>
                  <a:pt x="726" y="720"/>
                  <a:pt x="721" y="718"/>
                </a:cubicBezTo>
                <a:cubicBezTo>
                  <a:pt x="715" y="715"/>
                  <a:pt x="709" y="714"/>
                  <a:pt x="704" y="714"/>
                </a:cubicBezTo>
                <a:cubicBezTo>
                  <a:pt x="698" y="713"/>
                  <a:pt x="692" y="715"/>
                  <a:pt x="686" y="717"/>
                </a:cubicBezTo>
                <a:cubicBezTo>
                  <a:pt x="680" y="720"/>
                  <a:pt x="674" y="724"/>
                  <a:pt x="668" y="730"/>
                </a:cubicBezTo>
                <a:cubicBezTo>
                  <a:pt x="660" y="738"/>
                  <a:pt x="654" y="746"/>
                  <a:pt x="649" y="754"/>
                </a:cubicBezTo>
                <a:cubicBezTo>
                  <a:pt x="645" y="763"/>
                  <a:pt x="642" y="771"/>
                  <a:pt x="640" y="778"/>
                </a:cubicBezTo>
                <a:cubicBezTo>
                  <a:pt x="638" y="785"/>
                  <a:pt x="636" y="792"/>
                  <a:pt x="635" y="797"/>
                </a:cubicBezTo>
                <a:cubicBezTo>
                  <a:pt x="634" y="802"/>
                  <a:pt x="633" y="806"/>
                  <a:pt x="631" y="808"/>
                </a:cubicBezTo>
                <a:cubicBezTo>
                  <a:pt x="629" y="809"/>
                  <a:pt x="628" y="809"/>
                  <a:pt x="626" y="809"/>
                </a:cubicBezTo>
                <a:cubicBezTo>
                  <a:pt x="625" y="810"/>
                  <a:pt x="622" y="809"/>
                  <a:pt x="620" y="808"/>
                </a:cubicBezTo>
                <a:cubicBezTo>
                  <a:pt x="617" y="806"/>
                  <a:pt x="614" y="804"/>
                  <a:pt x="611" y="801"/>
                </a:cubicBezTo>
                <a:cubicBezTo>
                  <a:pt x="607" y="798"/>
                  <a:pt x="603" y="794"/>
                  <a:pt x="598" y="790"/>
                </a:cubicBezTo>
                <a:cubicBezTo>
                  <a:pt x="595" y="787"/>
                  <a:pt x="593" y="784"/>
                  <a:pt x="591" y="781"/>
                </a:cubicBezTo>
                <a:cubicBezTo>
                  <a:pt x="589" y="779"/>
                  <a:pt x="587" y="777"/>
                  <a:pt x="586" y="775"/>
                </a:cubicBezTo>
                <a:cubicBezTo>
                  <a:pt x="585" y="773"/>
                  <a:pt x="584" y="771"/>
                  <a:pt x="584" y="769"/>
                </a:cubicBezTo>
                <a:cubicBezTo>
                  <a:pt x="583" y="767"/>
                  <a:pt x="583" y="765"/>
                  <a:pt x="583" y="761"/>
                </a:cubicBezTo>
                <a:cubicBezTo>
                  <a:pt x="583" y="758"/>
                  <a:pt x="584" y="753"/>
                  <a:pt x="586" y="745"/>
                </a:cubicBezTo>
                <a:cubicBezTo>
                  <a:pt x="588" y="738"/>
                  <a:pt x="591" y="730"/>
                  <a:pt x="596" y="721"/>
                </a:cubicBezTo>
                <a:cubicBezTo>
                  <a:pt x="600" y="712"/>
                  <a:pt x="606" y="702"/>
                  <a:pt x="612" y="692"/>
                </a:cubicBezTo>
                <a:cubicBezTo>
                  <a:pt x="619" y="683"/>
                  <a:pt x="626" y="673"/>
                  <a:pt x="635" y="664"/>
                </a:cubicBezTo>
                <a:cubicBezTo>
                  <a:pt x="649" y="650"/>
                  <a:pt x="663" y="640"/>
                  <a:pt x="677" y="633"/>
                </a:cubicBezTo>
                <a:cubicBezTo>
                  <a:pt x="691" y="626"/>
                  <a:pt x="704" y="622"/>
                  <a:pt x="718" y="622"/>
                </a:cubicBezTo>
                <a:cubicBezTo>
                  <a:pt x="731" y="621"/>
                  <a:pt x="743" y="623"/>
                  <a:pt x="755" y="629"/>
                </a:cubicBezTo>
                <a:cubicBezTo>
                  <a:pt x="767" y="634"/>
                  <a:pt x="778" y="642"/>
                  <a:pt x="788" y="652"/>
                </a:cubicBezTo>
                <a:cubicBezTo>
                  <a:pt x="797" y="660"/>
                  <a:pt x="805" y="670"/>
                  <a:pt x="812" y="680"/>
                </a:cubicBezTo>
                <a:cubicBezTo>
                  <a:pt x="818" y="690"/>
                  <a:pt x="824" y="702"/>
                  <a:pt x="828" y="717"/>
                </a:cubicBezTo>
                <a:cubicBezTo>
                  <a:pt x="833" y="732"/>
                  <a:pt x="836" y="750"/>
                  <a:pt x="839" y="772"/>
                </a:cubicBezTo>
                <a:cubicBezTo>
                  <a:pt x="841" y="793"/>
                  <a:pt x="842" y="819"/>
                  <a:pt x="842" y="851"/>
                </a:cubicBezTo>
                <a:lnTo>
                  <a:pt x="843" y="914"/>
                </a:lnTo>
                <a:lnTo>
                  <a:pt x="948" y="809"/>
                </a:lnTo>
                <a:cubicBezTo>
                  <a:pt x="950" y="807"/>
                  <a:pt x="951" y="806"/>
                  <a:pt x="953" y="806"/>
                </a:cubicBezTo>
                <a:cubicBezTo>
                  <a:pt x="955" y="806"/>
                  <a:pt x="958" y="806"/>
                  <a:pt x="960" y="807"/>
                </a:cubicBezTo>
                <a:cubicBezTo>
                  <a:pt x="963" y="808"/>
                  <a:pt x="966" y="809"/>
                  <a:pt x="969" y="812"/>
                </a:cubicBezTo>
                <a:cubicBezTo>
                  <a:pt x="972" y="814"/>
                  <a:pt x="976" y="817"/>
                  <a:pt x="980" y="821"/>
                </a:cubicBezTo>
                <a:close/>
                <a:moveTo>
                  <a:pt x="1125" y="828"/>
                </a:moveTo>
                <a:cubicBezTo>
                  <a:pt x="1126" y="830"/>
                  <a:pt x="1126" y="833"/>
                  <a:pt x="1126" y="835"/>
                </a:cubicBezTo>
                <a:cubicBezTo>
                  <a:pt x="1126" y="837"/>
                  <a:pt x="1126" y="840"/>
                  <a:pt x="1124" y="842"/>
                </a:cubicBezTo>
                <a:cubicBezTo>
                  <a:pt x="1123" y="845"/>
                  <a:pt x="1121" y="848"/>
                  <a:pt x="1118" y="851"/>
                </a:cubicBezTo>
                <a:cubicBezTo>
                  <a:pt x="1116" y="855"/>
                  <a:pt x="1112" y="859"/>
                  <a:pt x="1108" y="863"/>
                </a:cubicBezTo>
                <a:cubicBezTo>
                  <a:pt x="1102" y="869"/>
                  <a:pt x="1097" y="873"/>
                  <a:pt x="1093" y="876"/>
                </a:cubicBezTo>
                <a:cubicBezTo>
                  <a:pt x="1089" y="879"/>
                  <a:pt x="1085" y="881"/>
                  <a:pt x="1082" y="882"/>
                </a:cubicBezTo>
                <a:cubicBezTo>
                  <a:pt x="1079" y="883"/>
                  <a:pt x="1077" y="882"/>
                  <a:pt x="1075" y="881"/>
                </a:cubicBezTo>
                <a:cubicBezTo>
                  <a:pt x="1073" y="879"/>
                  <a:pt x="1071" y="877"/>
                  <a:pt x="1069" y="874"/>
                </a:cubicBezTo>
                <a:lnTo>
                  <a:pt x="845" y="402"/>
                </a:lnTo>
                <a:cubicBezTo>
                  <a:pt x="844" y="400"/>
                  <a:pt x="844" y="398"/>
                  <a:pt x="844" y="395"/>
                </a:cubicBezTo>
                <a:cubicBezTo>
                  <a:pt x="843" y="393"/>
                  <a:pt x="844" y="391"/>
                  <a:pt x="845" y="388"/>
                </a:cubicBezTo>
                <a:cubicBezTo>
                  <a:pt x="847" y="385"/>
                  <a:pt x="849" y="382"/>
                  <a:pt x="851" y="379"/>
                </a:cubicBezTo>
                <a:cubicBezTo>
                  <a:pt x="854" y="375"/>
                  <a:pt x="858" y="371"/>
                  <a:pt x="862" y="367"/>
                </a:cubicBezTo>
                <a:cubicBezTo>
                  <a:pt x="868" y="361"/>
                  <a:pt x="873" y="357"/>
                  <a:pt x="877" y="354"/>
                </a:cubicBezTo>
                <a:cubicBezTo>
                  <a:pt x="881" y="351"/>
                  <a:pt x="884" y="349"/>
                  <a:pt x="887" y="348"/>
                </a:cubicBezTo>
                <a:cubicBezTo>
                  <a:pt x="890" y="348"/>
                  <a:pt x="893" y="348"/>
                  <a:pt x="895" y="349"/>
                </a:cubicBezTo>
                <a:cubicBezTo>
                  <a:pt x="897" y="351"/>
                  <a:pt x="899" y="353"/>
                  <a:pt x="900" y="356"/>
                </a:cubicBezTo>
                <a:lnTo>
                  <a:pt x="1125" y="828"/>
                </a:lnTo>
                <a:close/>
                <a:moveTo>
                  <a:pt x="1375" y="429"/>
                </a:moveTo>
                <a:cubicBezTo>
                  <a:pt x="1378" y="433"/>
                  <a:pt x="1381" y="437"/>
                  <a:pt x="1384" y="440"/>
                </a:cubicBezTo>
                <a:cubicBezTo>
                  <a:pt x="1386" y="443"/>
                  <a:pt x="1388" y="445"/>
                  <a:pt x="1388" y="448"/>
                </a:cubicBezTo>
                <a:cubicBezTo>
                  <a:pt x="1389" y="450"/>
                  <a:pt x="1390" y="452"/>
                  <a:pt x="1389" y="454"/>
                </a:cubicBezTo>
                <a:cubicBezTo>
                  <a:pt x="1389" y="455"/>
                  <a:pt x="1388" y="457"/>
                  <a:pt x="1387" y="458"/>
                </a:cubicBezTo>
                <a:lnTo>
                  <a:pt x="1239" y="606"/>
                </a:lnTo>
                <a:cubicBezTo>
                  <a:pt x="1238" y="607"/>
                  <a:pt x="1237" y="608"/>
                  <a:pt x="1235" y="608"/>
                </a:cubicBezTo>
                <a:cubicBezTo>
                  <a:pt x="1233" y="608"/>
                  <a:pt x="1231" y="608"/>
                  <a:pt x="1229" y="607"/>
                </a:cubicBezTo>
                <a:cubicBezTo>
                  <a:pt x="1227" y="606"/>
                  <a:pt x="1224" y="605"/>
                  <a:pt x="1221" y="603"/>
                </a:cubicBezTo>
                <a:cubicBezTo>
                  <a:pt x="1218" y="600"/>
                  <a:pt x="1214" y="597"/>
                  <a:pt x="1210" y="593"/>
                </a:cubicBezTo>
                <a:cubicBezTo>
                  <a:pt x="1206" y="589"/>
                  <a:pt x="1203" y="586"/>
                  <a:pt x="1201" y="583"/>
                </a:cubicBezTo>
                <a:cubicBezTo>
                  <a:pt x="1198" y="580"/>
                  <a:pt x="1197" y="577"/>
                  <a:pt x="1196" y="575"/>
                </a:cubicBezTo>
                <a:cubicBezTo>
                  <a:pt x="1195" y="572"/>
                  <a:pt x="1195" y="570"/>
                  <a:pt x="1195" y="568"/>
                </a:cubicBezTo>
                <a:cubicBezTo>
                  <a:pt x="1195" y="567"/>
                  <a:pt x="1196" y="565"/>
                  <a:pt x="1197" y="564"/>
                </a:cubicBezTo>
                <a:lnTo>
                  <a:pt x="1247" y="514"/>
                </a:lnTo>
                <a:lnTo>
                  <a:pt x="1072" y="340"/>
                </a:lnTo>
                <a:lnTo>
                  <a:pt x="1053" y="407"/>
                </a:lnTo>
                <a:cubicBezTo>
                  <a:pt x="1052" y="411"/>
                  <a:pt x="1050" y="415"/>
                  <a:pt x="1048" y="417"/>
                </a:cubicBezTo>
                <a:cubicBezTo>
                  <a:pt x="1047" y="419"/>
                  <a:pt x="1045" y="421"/>
                  <a:pt x="1042" y="421"/>
                </a:cubicBezTo>
                <a:cubicBezTo>
                  <a:pt x="1040" y="421"/>
                  <a:pt x="1037" y="419"/>
                  <a:pt x="1034" y="417"/>
                </a:cubicBezTo>
                <a:cubicBezTo>
                  <a:pt x="1030" y="414"/>
                  <a:pt x="1026" y="411"/>
                  <a:pt x="1021" y="405"/>
                </a:cubicBezTo>
                <a:cubicBezTo>
                  <a:pt x="1018" y="402"/>
                  <a:pt x="1015" y="399"/>
                  <a:pt x="1013" y="397"/>
                </a:cubicBezTo>
                <a:cubicBezTo>
                  <a:pt x="1011" y="395"/>
                  <a:pt x="1009" y="392"/>
                  <a:pt x="1008" y="390"/>
                </a:cubicBezTo>
                <a:cubicBezTo>
                  <a:pt x="1008" y="388"/>
                  <a:pt x="1007" y="386"/>
                  <a:pt x="1007" y="384"/>
                </a:cubicBezTo>
                <a:cubicBezTo>
                  <a:pt x="1007" y="382"/>
                  <a:pt x="1007" y="380"/>
                  <a:pt x="1008" y="377"/>
                </a:cubicBezTo>
                <a:lnTo>
                  <a:pt x="1028" y="282"/>
                </a:lnTo>
                <a:cubicBezTo>
                  <a:pt x="1028" y="281"/>
                  <a:pt x="1029" y="280"/>
                  <a:pt x="1029" y="279"/>
                </a:cubicBezTo>
                <a:cubicBezTo>
                  <a:pt x="1030" y="277"/>
                  <a:pt x="1031" y="276"/>
                  <a:pt x="1033" y="274"/>
                </a:cubicBezTo>
                <a:cubicBezTo>
                  <a:pt x="1034" y="272"/>
                  <a:pt x="1036" y="270"/>
                  <a:pt x="1039" y="267"/>
                </a:cubicBezTo>
                <a:cubicBezTo>
                  <a:pt x="1041" y="264"/>
                  <a:pt x="1045" y="260"/>
                  <a:pt x="1049" y="256"/>
                </a:cubicBezTo>
                <a:cubicBezTo>
                  <a:pt x="1054" y="251"/>
                  <a:pt x="1059" y="247"/>
                  <a:pt x="1062" y="244"/>
                </a:cubicBezTo>
                <a:cubicBezTo>
                  <a:pt x="1066" y="241"/>
                  <a:pt x="1068" y="239"/>
                  <a:pt x="1071" y="237"/>
                </a:cubicBezTo>
                <a:cubicBezTo>
                  <a:pt x="1073" y="236"/>
                  <a:pt x="1074" y="236"/>
                  <a:pt x="1076" y="236"/>
                </a:cubicBezTo>
                <a:cubicBezTo>
                  <a:pt x="1077" y="236"/>
                  <a:pt x="1078" y="237"/>
                  <a:pt x="1080" y="238"/>
                </a:cubicBezTo>
                <a:lnTo>
                  <a:pt x="1301" y="460"/>
                </a:lnTo>
                <a:lnTo>
                  <a:pt x="1345" y="416"/>
                </a:lnTo>
                <a:cubicBezTo>
                  <a:pt x="1346" y="415"/>
                  <a:pt x="1348" y="414"/>
                  <a:pt x="1349" y="414"/>
                </a:cubicBezTo>
                <a:cubicBezTo>
                  <a:pt x="1351" y="414"/>
                  <a:pt x="1353" y="414"/>
                  <a:pt x="1356" y="415"/>
                </a:cubicBezTo>
                <a:cubicBezTo>
                  <a:pt x="1358" y="416"/>
                  <a:pt x="1361" y="417"/>
                  <a:pt x="1364" y="420"/>
                </a:cubicBezTo>
                <a:cubicBezTo>
                  <a:pt x="1367" y="422"/>
                  <a:pt x="1371" y="425"/>
                  <a:pt x="1375" y="429"/>
                </a:cubicBezTo>
                <a:close/>
                <a:moveTo>
                  <a:pt x="1545" y="156"/>
                </a:moveTo>
                <a:cubicBezTo>
                  <a:pt x="1557" y="169"/>
                  <a:pt x="1566" y="181"/>
                  <a:pt x="1571" y="195"/>
                </a:cubicBezTo>
                <a:cubicBezTo>
                  <a:pt x="1576" y="209"/>
                  <a:pt x="1578" y="223"/>
                  <a:pt x="1577" y="238"/>
                </a:cubicBezTo>
                <a:cubicBezTo>
                  <a:pt x="1575" y="253"/>
                  <a:pt x="1570" y="268"/>
                  <a:pt x="1561" y="283"/>
                </a:cubicBezTo>
                <a:cubicBezTo>
                  <a:pt x="1552" y="299"/>
                  <a:pt x="1540" y="315"/>
                  <a:pt x="1524" y="331"/>
                </a:cubicBezTo>
                <a:cubicBezTo>
                  <a:pt x="1509" y="346"/>
                  <a:pt x="1494" y="358"/>
                  <a:pt x="1479" y="366"/>
                </a:cubicBezTo>
                <a:cubicBezTo>
                  <a:pt x="1465" y="374"/>
                  <a:pt x="1451" y="380"/>
                  <a:pt x="1437" y="381"/>
                </a:cubicBezTo>
                <a:cubicBezTo>
                  <a:pt x="1424" y="383"/>
                  <a:pt x="1411" y="382"/>
                  <a:pt x="1398" y="377"/>
                </a:cubicBezTo>
                <a:cubicBezTo>
                  <a:pt x="1386" y="372"/>
                  <a:pt x="1374" y="364"/>
                  <a:pt x="1363" y="353"/>
                </a:cubicBezTo>
                <a:cubicBezTo>
                  <a:pt x="1355" y="346"/>
                  <a:pt x="1349" y="337"/>
                  <a:pt x="1345" y="328"/>
                </a:cubicBezTo>
                <a:cubicBezTo>
                  <a:pt x="1340" y="319"/>
                  <a:pt x="1337" y="310"/>
                  <a:pt x="1336" y="300"/>
                </a:cubicBezTo>
                <a:cubicBezTo>
                  <a:pt x="1335" y="289"/>
                  <a:pt x="1335" y="278"/>
                  <a:pt x="1337" y="267"/>
                </a:cubicBezTo>
                <a:cubicBezTo>
                  <a:pt x="1338" y="255"/>
                  <a:pt x="1341" y="242"/>
                  <a:pt x="1345" y="229"/>
                </a:cubicBezTo>
                <a:cubicBezTo>
                  <a:pt x="1335" y="232"/>
                  <a:pt x="1324" y="234"/>
                  <a:pt x="1314" y="236"/>
                </a:cubicBezTo>
                <a:cubicBezTo>
                  <a:pt x="1304" y="237"/>
                  <a:pt x="1294" y="237"/>
                  <a:pt x="1285" y="235"/>
                </a:cubicBezTo>
                <a:cubicBezTo>
                  <a:pt x="1275" y="234"/>
                  <a:pt x="1266" y="231"/>
                  <a:pt x="1258" y="227"/>
                </a:cubicBezTo>
                <a:cubicBezTo>
                  <a:pt x="1250" y="223"/>
                  <a:pt x="1242" y="217"/>
                  <a:pt x="1234" y="209"/>
                </a:cubicBezTo>
                <a:cubicBezTo>
                  <a:pt x="1223" y="199"/>
                  <a:pt x="1216" y="187"/>
                  <a:pt x="1211" y="174"/>
                </a:cubicBezTo>
                <a:cubicBezTo>
                  <a:pt x="1206" y="162"/>
                  <a:pt x="1204" y="149"/>
                  <a:pt x="1205" y="135"/>
                </a:cubicBezTo>
                <a:cubicBezTo>
                  <a:pt x="1206" y="121"/>
                  <a:pt x="1210" y="106"/>
                  <a:pt x="1218" y="92"/>
                </a:cubicBezTo>
                <a:cubicBezTo>
                  <a:pt x="1226" y="77"/>
                  <a:pt x="1238" y="62"/>
                  <a:pt x="1252" y="47"/>
                </a:cubicBezTo>
                <a:cubicBezTo>
                  <a:pt x="1267" y="32"/>
                  <a:pt x="1281" y="21"/>
                  <a:pt x="1295" y="14"/>
                </a:cubicBezTo>
                <a:cubicBezTo>
                  <a:pt x="1309" y="6"/>
                  <a:pt x="1322" y="2"/>
                  <a:pt x="1335" y="1"/>
                </a:cubicBezTo>
                <a:cubicBezTo>
                  <a:pt x="1347" y="0"/>
                  <a:pt x="1359" y="2"/>
                  <a:pt x="1371" y="7"/>
                </a:cubicBezTo>
                <a:cubicBezTo>
                  <a:pt x="1382" y="12"/>
                  <a:pt x="1392" y="19"/>
                  <a:pt x="1402" y="29"/>
                </a:cubicBezTo>
                <a:cubicBezTo>
                  <a:pt x="1409" y="35"/>
                  <a:pt x="1414" y="43"/>
                  <a:pt x="1418" y="51"/>
                </a:cubicBezTo>
                <a:cubicBezTo>
                  <a:pt x="1422" y="59"/>
                  <a:pt x="1425" y="68"/>
                  <a:pt x="1426" y="78"/>
                </a:cubicBezTo>
                <a:cubicBezTo>
                  <a:pt x="1428" y="87"/>
                  <a:pt x="1429" y="97"/>
                  <a:pt x="1428" y="108"/>
                </a:cubicBezTo>
                <a:cubicBezTo>
                  <a:pt x="1427" y="118"/>
                  <a:pt x="1425" y="129"/>
                  <a:pt x="1422" y="140"/>
                </a:cubicBezTo>
                <a:cubicBezTo>
                  <a:pt x="1435" y="136"/>
                  <a:pt x="1447" y="133"/>
                  <a:pt x="1459" y="132"/>
                </a:cubicBezTo>
                <a:cubicBezTo>
                  <a:pt x="1470" y="130"/>
                  <a:pt x="1481" y="130"/>
                  <a:pt x="1491" y="131"/>
                </a:cubicBezTo>
                <a:cubicBezTo>
                  <a:pt x="1502" y="132"/>
                  <a:pt x="1511" y="135"/>
                  <a:pt x="1520" y="139"/>
                </a:cubicBezTo>
                <a:cubicBezTo>
                  <a:pt x="1529" y="143"/>
                  <a:pt x="1537" y="149"/>
                  <a:pt x="1545" y="156"/>
                </a:cubicBezTo>
                <a:close/>
                <a:moveTo>
                  <a:pt x="1355" y="86"/>
                </a:moveTo>
                <a:cubicBezTo>
                  <a:pt x="1350" y="82"/>
                  <a:pt x="1345" y="78"/>
                  <a:pt x="1340" y="75"/>
                </a:cubicBezTo>
                <a:cubicBezTo>
                  <a:pt x="1334" y="73"/>
                  <a:pt x="1329" y="72"/>
                  <a:pt x="1323" y="72"/>
                </a:cubicBezTo>
                <a:cubicBezTo>
                  <a:pt x="1318" y="72"/>
                  <a:pt x="1312" y="74"/>
                  <a:pt x="1306" y="77"/>
                </a:cubicBezTo>
                <a:cubicBezTo>
                  <a:pt x="1300" y="80"/>
                  <a:pt x="1295" y="84"/>
                  <a:pt x="1289" y="90"/>
                </a:cubicBezTo>
                <a:cubicBezTo>
                  <a:pt x="1277" y="102"/>
                  <a:pt x="1271" y="113"/>
                  <a:pt x="1271" y="124"/>
                </a:cubicBezTo>
                <a:cubicBezTo>
                  <a:pt x="1270" y="135"/>
                  <a:pt x="1275" y="145"/>
                  <a:pt x="1284" y="155"/>
                </a:cubicBezTo>
                <a:cubicBezTo>
                  <a:pt x="1289" y="159"/>
                  <a:pt x="1294" y="163"/>
                  <a:pt x="1299" y="165"/>
                </a:cubicBezTo>
                <a:cubicBezTo>
                  <a:pt x="1304" y="167"/>
                  <a:pt x="1310" y="168"/>
                  <a:pt x="1316" y="169"/>
                </a:cubicBezTo>
                <a:cubicBezTo>
                  <a:pt x="1322" y="169"/>
                  <a:pt x="1330" y="168"/>
                  <a:pt x="1338" y="167"/>
                </a:cubicBezTo>
                <a:cubicBezTo>
                  <a:pt x="1346" y="165"/>
                  <a:pt x="1355" y="163"/>
                  <a:pt x="1365" y="160"/>
                </a:cubicBezTo>
                <a:cubicBezTo>
                  <a:pt x="1369" y="143"/>
                  <a:pt x="1370" y="129"/>
                  <a:pt x="1369" y="117"/>
                </a:cubicBezTo>
                <a:cubicBezTo>
                  <a:pt x="1368" y="105"/>
                  <a:pt x="1363" y="95"/>
                  <a:pt x="1355" y="86"/>
                </a:cubicBezTo>
                <a:close/>
                <a:moveTo>
                  <a:pt x="1495" y="214"/>
                </a:moveTo>
                <a:cubicBezTo>
                  <a:pt x="1490" y="209"/>
                  <a:pt x="1484" y="205"/>
                  <a:pt x="1478" y="203"/>
                </a:cubicBezTo>
                <a:cubicBezTo>
                  <a:pt x="1472" y="200"/>
                  <a:pt x="1466" y="199"/>
                  <a:pt x="1458" y="199"/>
                </a:cubicBezTo>
                <a:cubicBezTo>
                  <a:pt x="1451" y="199"/>
                  <a:pt x="1443" y="200"/>
                  <a:pt x="1434" y="202"/>
                </a:cubicBezTo>
                <a:cubicBezTo>
                  <a:pt x="1425" y="204"/>
                  <a:pt x="1415" y="207"/>
                  <a:pt x="1404" y="210"/>
                </a:cubicBezTo>
                <a:cubicBezTo>
                  <a:pt x="1401" y="220"/>
                  <a:pt x="1399" y="229"/>
                  <a:pt x="1397" y="238"/>
                </a:cubicBezTo>
                <a:cubicBezTo>
                  <a:pt x="1396" y="246"/>
                  <a:pt x="1396" y="254"/>
                  <a:pt x="1396" y="260"/>
                </a:cubicBezTo>
                <a:cubicBezTo>
                  <a:pt x="1397" y="267"/>
                  <a:pt x="1399" y="274"/>
                  <a:pt x="1401" y="280"/>
                </a:cubicBezTo>
                <a:cubicBezTo>
                  <a:pt x="1404" y="285"/>
                  <a:pt x="1408" y="291"/>
                  <a:pt x="1412" y="296"/>
                </a:cubicBezTo>
                <a:cubicBezTo>
                  <a:pt x="1423" y="306"/>
                  <a:pt x="1435" y="311"/>
                  <a:pt x="1447" y="310"/>
                </a:cubicBezTo>
                <a:cubicBezTo>
                  <a:pt x="1460" y="308"/>
                  <a:pt x="1473" y="301"/>
                  <a:pt x="1487" y="287"/>
                </a:cubicBezTo>
                <a:cubicBezTo>
                  <a:pt x="1501" y="274"/>
                  <a:pt x="1508" y="261"/>
                  <a:pt x="1509" y="248"/>
                </a:cubicBezTo>
                <a:cubicBezTo>
                  <a:pt x="1510" y="236"/>
                  <a:pt x="1505" y="224"/>
                  <a:pt x="1495" y="21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4" name="Freeform 103">
            <a:extLst>
              <a:ext uri="{FF2B5EF4-FFF2-40B4-BE49-F238E27FC236}">
                <a16:creationId xmlns:a16="http://schemas.microsoft.com/office/drawing/2014/main" id="{6097F197-48DB-6A1F-85F7-A484AE4B5F5B}"/>
              </a:ext>
            </a:extLst>
          </p:cNvPr>
          <p:cNvSpPr>
            <a:spLocks noEditPoints="1"/>
          </p:cNvSpPr>
          <p:nvPr/>
        </p:nvSpPr>
        <p:spPr bwMode="auto">
          <a:xfrm>
            <a:off x="5190033" y="4567237"/>
            <a:ext cx="542430" cy="435331"/>
          </a:xfrm>
          <a:custGeom>
            <a:avLst/>
            <a:gdLst>
              <a:gd name="T0" fmla="*/ 380 w 1793"/>
              <a:gd name="T1" fmla="*/ 1680 h 1830"/>
              <a:gd name="T2" fmla="*/ 203 w 1793"/>
              <a:gd name="T3" fmla="*/ 1815 h 1830"/>
              <a:gd name="T4" fmla="*/ 240 w 1793"/>
              <a:gd name="T5" fmla="*/ 1736 h 1830"/>
              <a:gd name="T6" fmla="*/ 27 w 1793"/>
              <a:gd name="T7" fmla="*/ 1639 h 1830"/>
              <a:gd name="T8" fmla="*/ 1 w 1793"/>
              <a:gd name="T9" fmla="*/ 1599 h 1830"/>
              <a:gd name="T10" fmla="*/ 42 w 1793"/>
              <a:gd name="T11" fmla="*/ 1478 h 1830"/>
              <a:gd name="T12" fmla="*/ 294 w 1793"/>
              <a:gd name="T13" fmla="*/ 1682 h 1830"/>
              <a:gd name="T14" fmla="*/ 368 w 1793"/>
              <a:gd name="T15" fmla="*/ 1651 h 1830"/>
              <a:gd name="T16" fmla="*/ 518 w 1793"/>
              <a:gd name="T17" fmla="*/ 1552 h 1830"/>
              <a:gd name="T18" fmla="*/ 234 w 1793"/>
              <a:gd name="T19" fmla="*/ 1444 h 1830"/>
              <a:gd name="T20" fmla="*/ 356 w 1793"/>
              <a:gd name="T21" fmla="*/ 1232 h 1830"/>
              <a:gd name="T22" fmla="*/ 361 w 1793"/>
              <a:gd name="T23" fmla="*/ 1317 h 1830"/>
              <a:gd name="T24" fmla="*/ 272 w 1793"/>
              <a:gd name="T25" fmla="*/ 1341 h 1830"/>
              <a:gd name="T26" fmla="*/ 425 w 1793"/>
              <a:gd name="T27" fmla="*/ 1518 h 1830"/>
              <a:gd name="T28" fmla="*/ 486 w 1793"/>
              <a:gd name="T29" fmla="*/ 1450 h 1830"/>
              <a:gd name="T30" fmla="*/ 730 w 1793"/>
              <a:gd name="T31" fmla="*/ 1446 h 1830"/>
              <a:gd name="T32" fmla="*/ 686 w 1793"/>
              <a:gd name="T33" fmla="*/ 1493 h 1830"/>
              <a:gd name="T34" fmla="*/ 449 w 1793"/>
              <a:gd name="T35" fmla="*/ 999 h 1830"/>
              <a:gd name="T36" fmla="*/ 499 w 1793"/>
              <a:gd name="T37" fmla="*/ 960 h 1830"/>
              <a:gd name="T38" fmla="*/ 992 w 1793"/>
              <a:gd name="T39" fmla="*/ 1059 h 1830"/>
              <a:gd name="T40" fmla="*/ 833 w 1793"/>
              <a:gd name="T41" fmla="*/ 1218 h 1830"/>
              <a:gd name="T42" fmla="*/ 799 w 1793"/>
              <a:gd name="T43" fmla="*/ 1179 h 1830"/>
              <a:gd name="T44" fmla="*/ 652 w 1793"/>
              <a:gd name="T45" fmla="*/ 1028 h 1830"/>
              <a:gd name="T46" fmla="*/ 613 w 1793"/>
              <a:gd name="T47" fmla="*/ 1001 h 1830"/>
              <a:gd name="T48" fmla="*/ 637 w 1793"/>
              <a:gd name="T49" fmla="*/ 885 h 1830"/>
              <a:gd name="T50" fmla="*/ 680 w 1793"/>
              <a:gd name="T51" fmla="*/ 847 h 1830"/>
              <a:gd name="T52" fmla="*/ 960 w 1793"/>
              <a:gd name="T53" fmla="*/ 1026 h 1830"/>
              <a:gd name="T54" fmla="*/ 1181 w 1793"/>
              <a:gd name="T55" fmla="*/ 849 h 1830"/>
              <a:gd name="T56" fmla="*/ 1002 w 1793"/>
              <a:gd name="T57" fmla="*/ 988 h 1830"/>
              <a:gd name="T58" fmla="*/ 950 w 1793"/>
              <a:gd name="T59" fmla="*/ 840 h 1830"/>
              <a:gd name="T60" fmla="*/ 815 w 1793"/>
              <a:gd name="T61" fmla="*/ 785 h 1830"/>
              <a:gd name="T62" fmla="*/ 939 w 1793"/>
              <a:gd name="T63" fmla="*/ 612 h 1830"/>
              <a:gd name="T64" fmla="*/ 1032 w 1793"/>
              <a:gd name="T65" fmla="*/ 719 h 1830"/>
              <a:gd name="T66" fmla="*/ 1149 w 1793"/>
              <a:gd name="T67" fmla="*/ 767 h 1830"/>
              <a:gd name="T68" fmla="*/ 893 w 1793"/>
              <a:gd name="T69" fmla="*/ 701 h 1830"/>
              <a:gd name="T70" fmla="*/ 942 w 1793"/>
              <a:gd name="T71" fmla="*/ 777 h 1830"/>
              <a:gd name="T72" fmla="*/ 1082 w 1793"/>
              <a:gd name="T73" fmla="*/ 814 h 1830"/>
              <a:gd name="T74" fmla="*/ 1000 w 1793"/>
              <a:gd name="T75" fmla="*/ 871 h 1830"/>
              <a:gd name="T76" fmla="*/ 1113 w 1793"/>
              <a:gd name="T77" fmla="*/ 859 h 1830"/>
              <a:gd name="T78" fmla="*/ 1333 w 1793"/>
              <a:gd name="T79" fmla="*/ 851 h 1830"/>
              <a:gd name="T80" fmla="*/ 1284 w 1793"/>
              <a:gd name="T81" fmla="*/ 874 h 1830"/>
              <a:gd name="T82" fmla="*/ 1077 w 1793"/>
              <a:gd name="T83" fmla="*/ 367 h 1830"/>
              <a:gd name="T84" fmla="*/ 1340 w 1793"/>
              <a:gd name="T85" fmla="*/ 828 h 1830"/>
              <a:gd name="T86" fmla="*/ 1602 w 1793"/>
              <a:gd name="T87" fmla="*/ 458 h 1830"/>
              <a:gd name="T88" fmla="*/ 1425 w 1793"/>
              <a:gd name="T89" fmla="*/ 593 h 1830"/>
              <a:gd name="T90" fmla="*/ 1462 w 1793"/>
              <a:gd name="T91" fmla="*/ 514 h 1830"/>
              <a:gd name="T92" fmla="*/ 1249 w 1793"/>
              <a:gd name="T93" fmla="*/ 417 h 1830"/>
              <a:gd name="T94" fmla="*/ 1223 w 1793"/>
              <a:gd name="T95" fmla="*/ 377 h 1830"/>
              <a:gd name="T96" fmla="*/ 1264 w 1793"/>
              <a:gd name="T97" fmla="*/ 256 h 1830"/>
              <a:gd name="T98" fmla="*/ 1516 w 1793"/>
              <a:gd name="T99" fmla="*/ 460 h 1830"/>
              <a:gd name="T100" fmla="*/ 1590 w 1793"/>
              <a:gd name="T101" fmla="*/ 429 h 1830"/>
              <a:gd name="T102" fmla="*/ 1739 w 1793"/>
              <a:gd name="T103" fmla="*/ 331 h 1830"/>
              <a:gd name="T104" fmla="*/ 1560 w 1793"/>
              <a:gd name="T105" fmla="*/ 328 h 1830"/>
              <a:gd name="T106" fmla="*/ 1500 w 1793"/>
              <a:gd name="T107" fmla="*/ 235 h 1830"/>
              <a:gd name="T108" fmla="*/ 1433 w 1793"/>
              <a:gd name="T109" fmla="*/ 92 h 1830"/>
              <a:gd name="T110" fmla="*/ 1617 w 1793"/>
              <a:gd name="T111" fmla="*/ 29 h 1830"/>
              <a:gd name="T112" fmla="*/ 1674 w 1793"/>
              <a:gd name="T113" fmla="*/ 132 h 1830"/>
              <a:gd name="T114" fmla="*/ 1555 w 1793"/>
              <a:gd name="T115" fmla="*/ 75 h 1830"/>
              <a:gd name="T116" fmla="*/ 1499 w 1793"/>
              <a:gd name="T117" fmla="*/ 155 h 1830"/>
              <a:gd name="T118" fmla="*/ 1584 w 1793"/>
              <a:gd name="T119" fmla="*/ 117 h 1830"/>
              <a:gd name="T120" fmla="*/ 1649 w 1793"/>
              <a:gd name="T121" fmla="*/ 202 h 1830"/>
              <a:gd name="T122" fmla="*/ 1627 w 1793"/>
              <a:gd name="T123" fmla="*/ 296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93" h="1830">
                <a:moveTo>
                  <a:pt x="368" y="1651"/>
                </a:moveTo>
                <a:cubicBezTo>
                  <a:pt x="372" y="1655"/>
                  <a:pt x="375" y="1658"/>
                  <a:pt x="377" y="1661"/>
                </a:cubicBezTo>
                <a:cubicBezTo>
                  <a:pt x="379" y="1665"/>
                  <a:pt x="381" y="1667"/>
                  <a:pt x="382" y="1670"/>
                </a:cubicBezTo>
                <a:cubicBezTo>
                  <a:pt x="382" y="1672"/>
                  <a:pt x="383" y="1674"/>
                  <a:pt x="382" y="1676"/>
                </a:cubicBezTo>
                <a:cubicBezTo>
                  <a:pt x="382" y="1677"/>
                  <a:pt x="381" y="1679"/>
                  <a:pt x="380" y="1680"/>
                </a:cubicBezTo>
                <a:lnTo>
                  <a:pt x="232" y="1828"/>
                </a:lnTo>
                <a:cubicBezTo>
                  <a:pt x="231" y="1829"/>
                  <a:pt x="230" y="1830"/>
                  <a:pt x="228" y="1830"/>
                </a:cubicBezTo>
                <a:cubicBezTo>
                  <a:pt x="226" y="1830"/>
                  <a:pt x="224" y="1830"/>
                  <a:pt x="222" y="1829"/>
                </a:cubicBezTo>
                <a:cubicBezTo>
                  <a:pt x="220" y="1828"/>
                  <a:pt x="217" y="1827"/>
                  <a:pt x="214" y="1825"/>
                </a:cubicBezTo>
                <a:cubicBezTo>
                  <a:pt x="211" y="1822"/>
                  <a:pt x="207" y="1819"/>
                  <a:pt x="203" y="1815"/>
                </a:cubicBezTo>
                <a:cubicBezTo>
                  <a:pt x="199" y="1811"/>
                  <a:pt x="196" y="1808"/>
                  <a:pt x="194" y="1805"/>
                </a:cubicBezTo>
                <a:cubicBezTo>
                  <a:pt x="191" y="1802"/>
                  <a:pt x="190" y="1799"/>
                  <a:pt x="189" y="1797"/>
                </a:cubicBezTo>
                <a:cubicBezTo>
                  <a:pt x="188" y="1794"/>
                  <a:pt x="188" y="1792"/>
                  <a:pt x="188" y="1790"/>
                </a:cubicBezTo>
                <a:cubicBezTo>
                  <a:pt x="188" y="1789"/>
                  <a:pt x="189" y="1787"/>
                  <a:pt x="190" y="1786"/>
                </a:cubicBezTo>
                <a:lnTo>
                  <a:pt x="240" y="1736"/>
                </a:lnTo>
                <a:lnTo>
                  <a:pt x="66" y="1562"/>
                </a:lnTo>
                <a:lnTo>
                  <a:pt x="46" y="1628"/>
                </a:lnTo>
                <a:cubicBezTo>
                  <a:pt x="45" y="1633"/>
                  <a:pt x="43" y="1637"/>
                  <a:pt x="41" y="1639"/>
                </a:cubicBezTo>
                <a:cubicBezTo>
                  <a:pt x="40" y="1641"/>
                  <a:pt x="38" y="1643"/>
                  <a:pt x="35" y="1643"/>
                </a:cubicBezTo>
                <a:cubicBezTo>
                  <a:pt x="33" y="1643"/>
                  <a:pt x="30" y="1641"/>
                  <a:pt x="27" y="1639"/>
                </a:cubicBezTo>
                <a:cubicBezTo>
                  <a:pt x="24" y="1636"/>
                  <a:pt x="19" y="1632"/>
                  <a:pt x="14" y="1627"/>
                </a:cubicBezTo>
                <a:cubicBezTo>
                  <a:pt x="11" y="1624"/>
                  <a:pt x="8" y="1621"/>
                  <a:pt x="6" y="1619"/>
                </a:cubicBezTo>
                <a:cubicBezTo>
                  <a:pt x="4" y="1617"/>
                  <a:pt x="3" y="1614"/>
                  <a:pt x="2" y="1612"/>
                </a:cubicBezTo>
                <a:cubicBezTo>
                  <a:pt x="1" y="1610"/>
                  <a:pt x="0" y="1608"/>
                  <a:pt x="0" y="1606"/>
                </a:cubicBezTo>
                <a:cubicBezTo>
                  <a:pt x="0" y="1604"/>
                  <a:pt x="0" y="1602"/>
                  <a:pt x="1" y="1599"/>
                </a:cubicBezTo>
                <a:lnTo>
                  <a:pt x="21" y="1504"/>
                </a:lnTo>
                <a:cubicBezTo>
                  <a:pt x="21" y="1503"/>
                  <a:pt x="22" y="1502"/>
                  <a:pt x="23" y="1500"/>
                </a:cubicBezTo>
                <a:cubicBezTo>
                  <a:pt x="23" y="1499"/>
                  <a:pt x="24" y="1497"/>
                  <a:pt x="26" y="1496"/>
                </a:cubicBezTo>
                <a:cubicBezTo>
                  <a:pt x="27" y="1494"/>
                  <a:pt x="29" y="1491"/>
                  <a:pt x="32" y="1489"/>
                </a:cubicBezTo>
                <a:cubicBezTo>
                  <a:pt x="34" y="1486"/>
                  <a:pt x="38" y="1482"/>
                  <a:pt x="42" y="1478"/>
                </a:cubicBezTo>
                <a:cubicBezTo>
                  <a:pt x="47" y="1473"/>
                  <a:pt x="52" y="1469"/>
                  <a:pt x="55" y="1466"/>
                </a:cubicBezTo>
                <a:cubicBezTo>
                  <a:pt x="59" y="1463"/>
                  <a:pt x="61" y="1460"/>
                  <a:pt x="64" y="1459"/>
                </a:cubicBezTo>
                <a:cubicBezTo>
                  <a:pt x="66" y="1458"/>
                  <a:pt x="68" y="1458"/>
                  <a:pt x="69" y="1458"/>
                </a:cubicBezTo>
                <a:cubicBezTo>
                  <a:pt x="70" y="1458"/>
                  <a:pt x="72" y="1459"/>
                  <a:pt x="73" y="1460"/>
                </a:cubicBezTo>
                <a:lnTo>
                  <a:pt x="294" y="1682"/>
                </a:lnTo>
                <a:lnTo>
                  <a:pt x="338" y="1638"/>
                </a:lnTo>
                <a:cubicBezTo>
                  <a:pt x="339" y="1637"/>
                  <a:pt x="341" y="1636"/>
                  <a:pt x="343" y="1636"/>
                </a:cubicBezTo>
                <a:cubicBezTo>
                  <a:pt x="344" y="1635"/>
                  <a:pt x="346" y="1636"/>
                  <a:pt x="349" y="1637"/>
                </a:cubicBezTo>
                <a:cubicBezTo>
                  <a:pt x="351" y="1638"/>
                  <a:pt x="354" y="1639"/>
                  <a:pt x="357" y="1642"/>
                </a:cubicBezTo>
                <a:cubicBezTo>
                  <a:pt x="360" y="1644"/>
                  <a:pt x="364" y="1647"/>
                  <a:pt x="368" y="1651"/>
                </a:cubicBezTo>
                <a:close/>
                <a:moveTo>
                  <a:pt x="476" y="1314"/>
                </a:moveTo>
                <a:cubicBezTo>
                  <a:pt x="498" y="1335"/>
                  <a:pt x="515" y="1356"/>
                  <a:pt x="529" y="1377"/>
                </a:cubicBezTo>
                <a:cubicBezTo>
                  <a:pt x="543" y="1398"/>
                  <a:pt x="552" y="1418"/>
                  <a:pt x="556" y="1438"/>
                </a:cubicBezTo>
                <a:cubicBezTo>
                  <a:pt x="561" y="1458"/>
                  <a:pt x="560" y="1477"/>
                  <a:pt x="554" y="1496"/>
                </a:cubicBezTo>
                <a:cubicBezTo>
                  <a:pt x="548" y="1515"/>
                  <a:pt x="536" y="1534"/>
                  <a:pt x="518" y="1552"/>
                </a:cubicBezTo>
                <a:cubicBezTo>
                  <a:pt x="499" y="1570"/>
                  <a:pt x="481" y="1583"/>
                  <a:pt x="463" y="1588"/>
                </a:cubicBezTo>
                <a:cubicBezTo>
                  <a:pt x="444" y="1594"/>
                  <a:pt x="426" y="1594"/>
                  <a:pt x="407" y="1590"/>
                </a:cubicBezTo>
                <a:cubicBezTo>
                  <a:pt x="388" y="1585"/>
                  <a:pt x="369" y="1575"/>
                  <a:pt x="349" y="1561"/>
                </a:cubicBezTo>
                <a:cubicBezTo>
                  <a:pt x="329" y="1547"/>
                  <a:pt x="308" y="1529"/>
                  <a:pt x="287" y="1508"/>
                </a:cubicBezTo>
                <a:cubicBezTo>
                  <a:pt x="265" y="1486"/>
                  <a:pt x="248" y="1465"/>
                  <a:pt x="234" y="1444"/>
                </a:cubicBezTo>
                <a:cubicBezTo>
                  <a:pt x="220" y="1424"/>
                  <a:pt x="211" y="1403"/>
                  <a:pt x="207" y="1383"/>
                </a:cubicBezTo>
                <a:cubicBezTo>
                  <a:pt x="202" y="1363"/>
                  <a:pt x="203" y="1344"/>
                  <a:pt x="209" y="1325"/>
                </a:cubicBezTo>
                <a:cubicBezTo>
                  <a:pt x="215" y="1306"/>
                  <a:pt x="227" y="1287"/>
                  <a:pt x="245" y="1269"/>
                </a:cubicBezTo>
                <a:cubicBezTo>
                  <a:pt x="263" y="1251"/>
                  <a:pt x="282" y="1239"/>
                  <a:pt x="300" y="1233"/>
                </a:cubicBezTo>
                <a:cubicBezTo>
                  <a:pt x="319" y="1227"/>
                  <a:pt x="337" y="1227"/>
                  <a:pt x="356" y="1232"/>
                </a:cubicBezTo>
                <a:cubicBezTo>
                  <a:pt x="375" y="1236"/>
                  <a:pt x="394" y="1246"/>
                  <a:pt x="414" y="1260"/>
                </a:cubicBezTo>
                <a:cubicBezTo>
                  <a:pt x="434" y="1274"/>
                  <a:pt x="455" y="1292"/>
                  <a:pt x="476" y="1314"/>
                </a:cubicBezTo>
                <a:close/>
                <a:moveTo>
                  <a:pt x="424" y="1371"/>
                </a:moveTo>
                <a:cubicBezTo>
                  <a:pt x="411" y="1359"/>
                  <a:pt x="400" y="1348"/>
                  <a:pt x="389" y="1339"/>
                </a:cubicBezTo>
                <a:cubicBezTo>
                  <a:pt x="379" y="1330"/>
                  <a:pt x="369" y="1322"/>
                  <a:pt x="361" y="1317"/>
                </a:cubicBezTo>
                <a:cubicBezTo>
                  <a:pt x="352" y="1311"/>
                  <a:pt x="344" y="1307"/>
                  <a:pt x="337" y="1304"/>
                </a:cubicBezTo>
                <a:cubicBezTo>
                  <a:pt x="330" y="1301"/>
                  <a:pt x="323" y="1300"/>
                  <a:pt x="317" y="1300"/>
                </a:cubicBezTo>
                <a:cubicBezTo>
                  <a:pt x="311" y="1300"/>
                  <a:pt x="306" y="1301"/>
                  <a:pt x="301" y="1304"/>
                </a:cubicBezTo>
                <a:cubicBezTo>
                  <a:pt x="296" y="1306"/>
                  <a:pt x="291" y="1310"/>
                  <a:pt x="286" y="1315"/>
                </a:cubicBezTo>
                <a:cubicBezTo>
                  <a:pt x="278" y="1323"/>
                  <a:pt x="273" y="1332"/>
                  <a:pt x="272" y="1341"/>
                </a:cubicBezTo>
                <a:cubicBezTo>
                  <a:pt x="270" y="1350"/>
                  <a:pt x="272" y="1360"/>
                  <a:pt x="277" y="1371"/>
                </a:cubicBezTo>
                <a:cubicBezTo>
                  <a:pt x="281" y="1382"/>
                  <a:pt x="289" y="1394"/>
                  <a:pt x="300" y="1407"/>
                </a:cubicBezTo>
                <a:cubicBezTo>
                  <a:pt x="310" y="1420"/>
                  <a:pt x="323" y="1434"/>
                  <a:pt x="339" y="1450"/>
                </a:cubicBezTo>
                <a:cubicBezTo>
                  <a:pt x="358" y="1469"/>
                  <a:pt x="374" y="1484"/>
                  <a:pt x="388" y="1495"/>
                </a:cubicBezTo>
                <a:cubicBezTo>
                  <a:pt x="402" y="1506"/>
                  <a:pt x="415" y="1514"/>
                  <a:pt x="425" y="1518"/>
                </a:cubicBezTo>
                <a:cubicBezTo>
                  <a:pt x="436" y="1522"/>
                  <a:pt x="445" y="1523"/>
                  <a:pt x="453" y="1521"/>
                </a:cubicBezTo>
                <a:cubicBezTo>
                  <a:pt x="462" y="1519"/>
                  <a:pt x="469" y="1514"/>
                  <a:pt x="476" y="1507"/>
                </a:cubicBezTo>
                <a:cubicBezTo>
                  <a:pt x="482" y="1501"/>
                  <a:pt x="486" y="1496"/>
                  <a:pt x="488" y="1490"/>
                </a:cubicBezTo>
                <a:cubicBezTo>
                  <a:pt x="490" y="1484"/>
                  <a:pt x="491" y="1478"/>
                  <a:pt x="491" y="1471"/>
                </a:cubicBezTo>
                <a:cubicBezTo>
                  <a:pt x="491" y="1465"/>
                  <a:pt x="489" y="1458"/>
                  <a:pt x="486" y="1450"/>
                </a:cubicBezTo>
                <a:cubicBezTo>
                  <a:pt x="483" y="1443"/>
                  <a:pt x="478" y="1435"/>
                  <a:pt x="473" y="1427"/>
                </a:cubicBezTo>
                <a:cubicBezTo>
                  <a:pt x="467" y="1419"/>
                  <a:pt x="460" y="1410"/>
                  <a:pt x="452" y="1401"/>
                </a:cubicBezTo>
                <a:cubicBezTo>
                  <a:pt x="444" y="1392"/>
                  <a:pt x="434" y="1382"/>
                  <a:pt x="424" y="1371"/>
                </a:cubicBezTo>
                <a:close/>
                <a:moveTo>
                  <a:pt x="729" y="1439"/>
                </a:moveTo>
                <a:cubicBezTo>
                  <a:pt x="730" y="1441"/>
                  <a:pt x="730" y="1444"/>
                  <a:pt x="730" y="1446"/>
                </a:cubicBezTo>
                <a:cubicBezTo>
                  <a:pt x="730" y="1448"/>
                  <a:pt x="730" y="1451"/>
                  <a:pt x="728" y="1453"/>
                </a:cubicBezTo>
                <a:cubicBezTo>
                  <a:pt x="727" y="1456"/>
                  <a:pt x="725" y="1459"/>
                  <a:pt x="722" y="1462"/>
                </a:cubicBezTo>
                <a:cubicBezTo>
                  <a:pt x="720" y="1466"/>
                  <a:pt x="716" y="1469"/>
                  <a:pt x="712" y="1474"/>
                </a:cubicBezTo>
                <a:cubicBezTo>
                  <a:pt x="706" y="1480"/>
                  <a:pt x="701" y="1484"/>
                  <a:pt x="697" y="1487"/>
                </a:cubicBezTo>
                <a:cubicBezTo>
                  <a:pt x="693" y="1490"/>
                  <a:pt x="689" y="1492"/>
                  <a:pt x="686" y="1493"/>
                </a:cubicBezTo>
                <a:cubicBezTo>
                  <a:pt x="683" y="1494"/>
                  <a:pt x="681" y="1493"/>
                  <a:pt x="679" y="1492"/>
                </a:cubicBezTo>
                <a:cubicBezTo>
                  <a:pt x="677" y="1490"/>
                  <a:pt x="675" y="1488"/>
                  <a:pt x="673" y="1485"/>
                </a:cubicBezTo>
                <a:lnTo>
                  <a:pt x="450" y="1013"/>
                </a:lnTo>
                <a:cubicBezTo>
                  <a:pt x="448" y="1011"/>
                  <a:pt x="448" y="1008"/>
                  <a:pt x="448" y="1006"/>
                </a:cubicBezTo>
                <a:cubicBezTo>
                  <a:pt x="447" y="1004"/>
                  <a:pt x="448" y="1001"/>
                  <a:pt x="449" y="999"/>
                </a:cubicBezTo>
                <a:cubicBezTo>
                  <a:pt x="451" y="996"/>
                  <a:pt x="453" y="993"/>
                  <a:pt x="455" y="990"/>
                </a:cubicBezTo>
                <a:cubicBezTo>
                  <a:pt x="458" y="986"/>
                  <a:pt x="462" y="982"/>
                  <a:pt x="466" y="978"/>
                </a:cubicBezTo>
                <a:cubicBezTo>
                  <a:pt x="472" y="972"/>
                  <a:pt x="477" y="968"/>
                  <a:pt x="481" y="965"/>
                </a:cubicBezTo>
                <a:cubicBezTo>
                  <a:pt x="485" y="962"/>
                  <a:pt x="488" y="960"/>
                  <a:pt x="491" y="959"/>
                </a:cubicBezTo>
                <a:cubicBezTo>
                  <a:pt x="494" y="959"/>
                  <a:pt x="497" y="959"/>
                  <a:pt x="499" y="960"/>
                </a:cubicBezTo>
                <a:cubicBezTo>
                  <a:pt x="501" y="962"/>
                  <a:pt x="503" y="964"/>
                  <a:pt x="504" y="967"/>
                </a:cubicBezTo>
                <a:lnTo>
                  <a:pt x="729" y="1439"/>
                </a:lnTo>
                <a:close/>
                <a:moveTo>
                  <a:pt x="979" y="1040"/>
                </a:moveTo>
                <a:cubicBezTo>
                  <a:pt x="982" y="1044"/>
                  <a:pt x="986" y="1047"/>
                  <a:pt x="988" y="1051"/>
                </a:cubicBezTo>
                <a:cubicBezTo>
                  <a:pt x="990" y="1054"/>
                  <a:pt x="992" y="1056"/>
                  <a:pt x="992" y="1059"/>
                </a:cubicBezTo>
                <a:cubicBezTo>
                  <a:pt x="993" y="1061"/>
                  <a:pt x="994" y="1063"/>
                  <a:pt x="993" y="1065"/>
                </a:cubicBezTo>
                <a:cubicBezTo>
                  <a:pt x="993" y="1066"/>
                  <a:pt x="992" y="1068"/>
                  <a:pt x="991" y="1069"/>
                </a:cubicBezTo>
                <a:lnTo>
                  <a:pt x="843" y="1217"/>
                </a:lnTo>
                <a:cubicBezTo>
                  <a:pt x="842" y="1218"/>
                  <a:pt x="841" y="1219"/>
                  <a:pt x="839" y="1219"/>
                </a:cubicBezTo>
                <a:cubicBezTo>
                  <a:pt x="837" y="1219"/>
                  <a:pt x="835" y="1219"/>
                  <a:pt x="833" y="1218"/>
                </a:cubicBezTo>
                <a:cubicBezTo>
                  <a:pt x="831" y="1217"/>
                  <a:pt x="828" y="1216"/>
                  <a:pt x="825" y="1214"/>
                </a:cubicBezTo>
                <a:cubicBezTo>
                  <a:pt x="822" y="1211"/>
                  <a:pt x="818" y="1208"/>
                  <a:pt x="814" y="1204"/>
                </a:cubicBezTo>
                <a:cubicBezTo>
                  <a:pt x="810" y="1200"/>
                  <a:pt x="807" y="1197"/>
                  <a:pt x="805" y="1194"/>
                </a:cubicBezTo>
                <a:cubicBezTo>
                  <a:pt x="802" y="1191"/>
                  <a:pt x="801" y="1188"/>
                  <a:pt x="800" y="1186"/>
                </a:cubicBezTo>
                <a:cubicBezTo>
                  <a:pt x="799" y="1183"/>
                  <a:pt x="799" y="1181"/>
                  <a:pt x="799" y="1179"/>
                </a:cubicBezTo>
                <a:cubicBezTo>
                  <a:pt x="799" y="1178"/>
                  <a:pt x="800" y="1176"/>
                  <a:pt x="801" y="1175"/>
                </a:cubicBezTo>
                <a:lnTo>
                  <a:pt x="851" y="1125"/>
                </a:lnTo>
                <a:lnTo>
                  <a:pt x="677" y="951"/>
                </a:lnTo>
                <a:lnTo>
                  <a:pt x="657" y="1018"/>
                </a:lnTo>
                <a:cubicBezTo>
                  <a:pt x="656" y="1022"/>
                  <a:pt x="654" y="1026"/>
                  <a:pt x="652" y="1028"/>
                </a:cubicBezTo>
                <a:cubicBezTo>
                  <a:pt x="651" y="1030"/>
                  <a:pt x="649" y="1032"/>
                  <a:pt x="646" y="1032"/>
                </a:cubicBezTo>
                <a:cubicBezTo>
                  <a:pt x="644" y="1032"/>
                  <a:pt x="641" y="1030"/>
                  <a:pt x="638" y="1028"/>
                </a:cubicBezTo>
                <a:cubicBezTo>
                  <a:pt x="634" y="1025"/>
                  <a:pt x="630" y="1022"/>
                  <a:pt x="625" y="1016"/>
                </a:cubicBezTo>
                <a:cubicBezTo>
                  <a:pt x="622" y="1013"/>
                  <a:pt x="619" y="1010"/>
                  <a:pt x="617" y="1008"/>
                </a:cubicBezTo>
                <a:cubicBezTo>
                  <a:pt x="615" y="1006"/>
                  <a:pt x="613" y="1003"/>
                  <a:pt x="613" y="1001"/>
                </a:cubicBezTo>
                <a:cubicBezTo>
                  <a:pt x="612" y="999"/>
                  <a:pt x="611" y="997"/>
                  <a:pt x="611" y="995"/>
                </a:cubicBezTo>
                <a:cubicBezTo>
                  <a:pt x="611" y="993"/>
                  <a:pt x="611" y="991"/>
                  <a:pt x="612" y="988"/>
                </a:cubicBezTo>
                <a:lnTo>
                  <a:pt x="632" y="893"/>
                </a:lnTo>
                <a:cubicBezTo>
                  <a:pt x="632" y="892"/>
                  <a:pt x="633" y="891"/>
                  <a:pt x="633" y="889"/>
                </a:cubicBezTo>
                <a:cubicBezTo>
                  <a:pt x="634" y="888"/>
                  <a:pt x="635" y="886"/>
                  <a:pt x="637" y="885"/>
                </a:cubicBezTo>
                <a:cubicBezTo>
                  <a:pt x="638" y="883"/>
                  <a:pt x="640" y="880"/>
                  <a:pt x="643" y="878"/>
                </a:cubicBezTo>
                <a:cubicBezTo>
                  <a:pt x="645" y="875"/>
                  <a:pt x="649" y="871"/>
                  <a:pt x="653" y="867"/>
                </a:cubicBezTo>
                <a:cubicBezTo>
                  <a:pt x="658" y="862"/>
                  <a:pt x="663" y="858"/>
                  <a:pt x="666" y="855"/>
                </a:cubicBezTo>
                <a:cubicBezTo>
                  <a:pt x="670" y="852"/>
                  <a:pt x="672" y="850"/>
                  <a:pt x="675" y="848"/>
                </a:cubicBezTo>
                <a:cubicBezTo>
                  <a:pt x="677" y="847"/>
                  <a:pt x="678" y="847"/>
                  <a:pt x="680" y="847"/>
                </a:cubicBezTo>
                <a:cubicBezTo>
                  <a:pt x="681" y="847"/>
                  <a:pt x="683" y="848"/>
                  <a:pt x="684" y="849"/>
                </a:cubicBezTo>
                <a:lnTo>
                  <a:pt x="905" y="1071"/>
                </a:lnTo>
                <a:lnTo>
                  <a:pt x="949" y="1027"/>
                </a:lnTo>
                <a:cubicBezTo>
                  <a:pt x="950" y="1026"/>
                  <a:pt x="952" y="1025"/>
                  <a:pt x="954" y="1025"/>
                </a:cubicBezTo>
                <a:cubicBezTo>
                  <a:pt x="955" y="1024"/>
                  <a:pt x="957" y="1025"/>
                  <a:pt x="960" y="1026"/>
                </a:cubicBezTo>
                <a:cubicBezTo>
                  <a:pt x="962" y="1027"/>
                  <a:pt x="965" y="1028"/>
                  <a:pt x="968" y="1031"/>
                </a:cubicBezTo>
                <a:cubicBezTo>
                  <a:pt x="971" y="1033"/>
                  <a:pt x="975" y="1036"/>
                  <a:pt x="979" y="1040"/>
                </a:cubicBezTo>
                <a:close/>
                <a:moveTo>
                  <a:pt x="1149" y="767"/>
                </a:moveTo>
                <a:cubicBezTo>
                  <a:pt x="1161" y="779"/>
                  <a:pt x="1170" y="792"/>
                  <a:pt x="1175" y="806"/>
                </a:cubicBezTo>
                <a:cubicBezTo>
                  <a:pt x="1181" y="820"/>
                  <a:pt x="1182" y="834"/>
                  <a:pt x="1181" y="849"/>
                </a:cubicBezTo>
                <a:cubicBezTo>
                  <a:pt x="1179" y="864"/>
                  <a:pt x="1174" y="879"/>
                  <a:pt x="1165" y="894"/>
                </a:cubicBezTo>
                <a:cubicBezTo>
                  <a:pt x="1156" y="910"/>
                  <a:pt x="1144" y="926"/>
                  <a:pt x="1128" y="942"/>
                </a:cubicBezTo>
                <a:cubicBezTo>
                  <a:pt x="1113" y="957"/>
                  <a:pt x="1098" y="969"/>
                  <a:pt x="1084" y="977"/>
                </a:cubicBezTo>
                <a:cubicBezTo>
                  <a:pt x="1069" y="985"/>
                  <a:pt x="1055" y="991"/>
                  <a:pt x="1041" y="992"/>
                </a:cubicBezTo>
                <a:cubicBezTo>
                  <a:pt x="1028" y="994"/>
                  <a:pt x="1015" y="993"/>
                  <a:pt x="1002" y="988"/>
                </a:cubicBezTo>
                <a:cubicBezTo>
                  <a:pt x="990" y="983"/>
                  <a:pt x="978" y="975"/>
                  <a:pt x="967" y="964"/>
                </a:cubicBezTo>
                <a:cubicBezTo>
                  <a:pt x="959" y="957"/>
                  <a:pt x="953" y="948"/>
                  <a:pt x="949" y="939"/>
                </a:cubicBezTo>
                <a:cubicBezTo>
                  <a:pt x="944" y="930"/>
                  <a:pt x="941" y="921"/>
                  <a:pt x="940" y="910"/>
                </a:cubicBezTo>
                <a:cubicBezTo>
                  <a:pt x="939" y="900"/>
                  <a:pt x="939" y="889"/>
                  <a:pt x="941" y="878"/>
                </a:cubicBezTo>
                <a:cubicBezTo>
                  <a:pt x="942" y="866"/>
                  <a:pt x="945" y="853"/>
                  <a:pt x="950" y="840"/>
                </a:cubicBezTo>
                <a:cubicBezTo>
                  <a:pt x="939" y="843"/>
                  <a:pt x="928" y="845"/>
                  <a:pt x="918" y="847"/>
                </a:cubicBezTo>
                <a:cubicBezTo>
                  <a:pt x="908" y="848"/>
                  <a:pt x="898" y="848"/>
                  <a:pt x="889" y="846"/>
                </a:cubicBezTo>
                <a:cubicBezTo>
                  <a:pt x="879" y="845"/>
                  <a:pt x="871" y="842"/>
                  <a:pt x="862" y="838"/>
                </a:cubicBezTo>
                <a:cubicBezTo>
                  <a:pt x="854" y="834"/>
                  <a:pt x="846" y="828"/>
                  <a:pt x="838" y="820"/>
                </a:cubicBezTo>
                <a:cubicBezTo>
                  <a:pt x="827" y="810"/>
                  <a:pt x="820" y="798"/>
                  <a:pt x="815" y="785"/>
                </a:cubicBezTo>
                <a:cubicBezTo>
                  <a:pt x="810" y="773"/>
                  <a:pt x="808" y="760"/>
                  <a:pt x="809" y="746"/>
                </a:cubicBezTo>
                <a:cubicBezTo>
                  <a:pt x="810" y="732"/>
                  <a:pt x="814" y="717"/>
                  <a:pt x="822" y="702"/>
                </a:cubicBezTo>
                <a:cubicBezTo>
                  <a:pt x="830" y="688"/>
                  <a:pt x="842" y="673"/>
                  <a:pt x="856" y="658"/>
                </a:cubicBezTo>
                <a:cubicBezTo>
                  <a:pt x="871" y="643"/>
                  <a:pt x="886" y="632"/>
                  <a:pt x="899" y="625"/>
                </a:cubicBezTo>
                <a:cubicBezTo>
                  <a:pt x="913" y="617"/>
                  <a:pt x="926" y="613"/>
                  <a:pt x="939" y="612"/>
                </a:cubicBezTo>
                <a:cubicBezTo>
                  <a:pt x="951" y="611"/>
                  <a:pt x="963" y="613"/>
                  <a:pt x="975" y="618"/>
                </a:cubicBezTo>
                <a:cubicBezTo>
                  <a:pt x="986" y="623"/>
                  <a:pt x="996" y="630"/>
                  <a:pt x="1006" y="640"/>
                </a:cubicBezTo>
                <a:cubicBezTo>
                  <a:pt x="1013" y="646"/>
                  <a:pt x="1018" y="654"/>
                  <a:pt x="1022" y="662"/>
                </a:cubicBezTo>
                <a:cubicBezTo>
                  <a:pt x="1026" y="670"/>
                  <a:pt x="1029" y="679"/>
                  <a:pt x="1030" y="689"/>
                </a:cubicBezTo>
                <a:cubicBezTo>
                  <a:pt x="1032" y="698"/>
                  <a:pt x="1033" y="708"/>
                  <a:pt x="1032" y="719"/>
                </a:cubicBezTo>
                <a:cubicBezTo>
                  <a:pt x="1031" y="729"/>
                  <a:pt x="1029" y="740"/>
                  <a:pt x="1026" y="751"/>
                </a:cubicBezTo>
                <a:cubicBezTo>
                  <a:pt x="1039" y="747"/>
                  <a:pt x="1051" y="744"/>
                  <a:pt x="1063" y="743"/>
                </a:cubicBezTo>
                <a:cubicBezTo>
                  <a:pt x="1074" y="741"/>
                  <a:pt x="1085" y="741"/>
                  <a:pt x="1095" y="742"/>
                </a:cubicBezTo>
                <a:cubicBezTo>
                  <a:pt x="1106" y="743"/>
                  <a:pt x="1115" y="746"/>
                  <a:pt x="1124" y="750"/>
                </a:cubicBezTo>
                <a:cubicBezTo>
                  <a:pt x="1133" y="754"/>
                  <a:pt x="1141" y="760"/>
                  <a:pt x="1149" y="767"/>
                </a:cubicBezTo>
                <a:close/>
                <a:moveTo>
                  <a:pt x="959" y="697"/>
                </a:moveTo>
                <a:cubicBezTo>
                  <a:pt x="954" y="692"/>
                  <a:pt x="949" y="689"/>
                  <a:pt x="944" y="686"/>
                </a:cubicBezTo>
                <a:cubicBezTo>
                  <a:pt x="938" y="684"/>
                  <a:pt x="933" y="683"/>
                  <a:pt x="927" y="683"/>
                </a:cubicBezTo>
                <a:cubicBezTo>
                  <a:pt x="922" y="683"/>
                  <a:pt x="916" y="685"/>
                  <a:pt x="910" y="688"/>
                </a:cubicBezTo>
                <a:cubicBezTo>
                  <a:pt x="905" y="691"/>
                  <a:pt x="899" y="695"/>
                  <a:pt x="893" y="701"/>
                </a:cubicBezTo>
                <a:cubicBezTo>
                  <a:pt x="881" y="713"/>
                  <a:pt x="875" y="724"/>
                  <a:pt x="875" y="735"/>
                </a:cubicBezTo>
                <a:cubicBezTo>
                  <a:pt x="874" y="746"/>
                  <a:pt x="879" y="756"/>
                  <a:pt x="888" y="766"/>
                </a:cubicBezTo>
                <a:cubicBezTo>
                  <a:pt x="893" y="770"/>
                  <a:pt x="898" y="773"/>
                  <a:pt x="903" y="776"/>
                </a:cubicBezTo>
                <a:cubicBezTo>
                  <a:pt x="908" y="778"/>
                  <a:pt x="914" y="779"/>
                  <a:pt x="920" y="780"/>
                </a:cubicBezTo>
                <a:cubicBezTo>
                  <a:pt x="926" y="780"/>
                  <a:pt x="934" y="779"/>
                  <a:pt x="942" y="777"/>
                </a:cubicBezTo>
                <a:cubicBezTo>
                  <a:pt x="950" y="776"/>
                  <a:pt x="959" y="773"/>
                  <a:pt x="969" y="770"/>
                </a:cubicBezTo>
                <a:cubicBezTo>
                  <a:pt x="973" y="754"/>
                  <a:pt x="975" y="740"/>
                  <a:pt x="973" y="728"/>
                </a:cubicBezTo>
                <a:cubicBezTo>
                  <a:pt x="972" y="716"/>
                  <a:pt x="967" y="706"/>
                  <a:pt x="959" y="697"/>
                </a:cubicBezTo>
                <a:close/>
                <a:moveTo>
                  <a:pt x="1099" y="825"/>
                </a:moveTo>
                <a:cubicBezTo>
                  <a:pt x="1094" y="820"/>
                  <a:pt x="1088" y="816"/>
                  <a:pt x="1082" y="814"/>
                </a:cubicBezTo>
                <a:cubicBezTo>
                  <a:pt x="1076" y="811"/>
                  <a:pt x="1070" y="810"/>
                  <a:pt x="1062" y="810"/>
                </a:cubicBezTo>
                <a:cubicBezTo>
                  <a:pt x="1055" y="810"/>
                  <a:pt x="1047" y="811"/>
                  <a:pt x="1038" y="813"/>
                </a:cubicBezTo>
                <a:cubicBezTo>
                  <a:pt x="1029" y="815"/>
                  <a:pt x="1019" y="818"/>
                  <a:pt x="1008" y="821"/>
                </a:cubicBezTo>
                <a:cubicBezTo>
                  <a:pt x="1005" y="831"/>
                  <a:pt x="1003" y="840"/>
                  <a:pt x="1001" y="849"/>
                </a:cubicBezTo>
                <a:cubicBezTo>
                  <a:pt x="1000" y="857"/>
                  <a:pt x="1000" y="864"/>
                  <a:pt x="1000" y="871"/>
                </a:cubicBezTo>
                <a:cubicBezTo>
                  <a:pt x="1001" y="878"/>
                  <a:pt x="1003" y="885"/>
                  <a:pt x="1005" y="891"/>
                </a:cubicBezTo>
                <a:cubicBezTo>
                  <a:pt x="1008" y="896"/>
                  <a:pt x="1012" y="902"/>
                  <a:pt x="1016" y="907"/>
                </a:cubicBezTo>
                <a:cubicBezTo>
                  <a:pt x="1027" y="917"/>
                  <a:pt x="1039" y="922"/>
                  <a:pt x="1052" y="921"/>
                </a:cubicBezTo>
                <a:cubicBezTo>
                  <a:pt x="1064" y="919"/>
                  <a:pt x="1077" y="912"/>
                  <a:pt x="1091" y="898"/>
                </a:cubicBezTo>
                <a:cubicBezTo>
                  <a:pt x="1105" y="885"/>
                  <a:pt x="1112" y="872"/>
                  <a:pt x="1113" y="859"/>
                </a:cubicBezTo>
                <a:cubicBezTo>
                  <a:pt x="1114" y="847"/>
                  <a:pt x="1109" y="835"/>
                  <a:pt x="1099" y="825"/>
                </a:cubicBezTo>
                <a:close/>
                <a:moveTo>
                  <a:pt x="1340" y="828"/>
                </a:moveTo>
                <a:cubicBezTo>
                  <a:pt x="1341" y="830"/>
                  <a:pt x="1341" y="833"/>
                  <a:pt x="1341" y="835"/>
                </a:cubicBezTo>
                <a:cubicBezTo>
                  <a:pt x="1341" y="837"/>
                  <a:pt x="1341" y="840"/>
                  <a:pt x="1339" y="842"/>
                </a:cubicBezTo>
                <a:cubicBezTo>
                  <a:pt x="1338" y="845"/>
                  <a:pt x="1336" y="848"/>
                  <a:pt x="1333" y="851"/>
                </a:cubicBezTo>
                <a:cubicBezTo>
                  <a:pt x="1331" y="855"/>
                  <a:pt x="1327" y="859"/>
                  <a:pt x="1323" y="863"/>
                </a:cubicBezTo>
                <a:cubicBezTo>
                  <a:pt x="1317" y="869"/>
                  <a:pt x="1312" y="873"/>
                  <a:pt x="1308" y="876"/>
                </a:cubicBezTo>
                <a:cubicBezTo>
                  <a:pt x="1304" y="879"/>
                  <a:pt x="1300" y="881"/>
                  <a:pt x="1297" y="882"/>
                </a:cubicBezTo>
                <a:cubicBezTo>
                  <a:pt x="1294" y="883"/>
                  <a:pt x="1292" y="882"/>
                  <a:pt x="1290" y="881"/>
                </a:cubicBezTo>
                <a:cubicBezTo>
                  <a:pt x="1288" y="879"/>
                  <a:pt x="1286" y="877"/>
                  <a:pt x="1284" y="874"/>
                </a:cubicBezTo>
                <a:lnTo>
                  <a:pt x="1060" y="402"/>
                </a:lnTo>
                <a:cubicBezTo>
                  <a:pt x="1059" y="400"/>
                  <a:pt x="1059" y="398"/>
                  <a:pt x="1058" y="395"/>
                </a:cubicBezTo>
                <a:cubicBezTo>
                  <a:pt x="1058" y="393"/>
                  <a:pt x="1059" y="391"/>
                  <a:pt x="1060" y="388"/>
                </a:cubicBezTo>
                <a:cubicBezTo>
                  <a:pt x="1062" y="385"/>
                  <a:pt x="1064" y="382"/>
                  <a:pt x="1066" y="379"/>
                </a:cubicBezTo>
                <a:cubicBezTo>
                  <a:pt x="1069" y="375"/>
                  <a:pt x="1073" y="371"/>
                  <a:pt x="1077" y="367"/>
                </a:cubicBezTo>
                <a:cubicBezTo>
                  <a:pt x="1083" y="361"/>
                  <a:pt x="1088" y="357"/>
                  <a:pt x="1092" y="354"/>
                </a:cubicBezTo>
                <a:cubicBezTo>
                  <a:pt x="1096" y="351"/>
                  <a:pt x="1099" y="349"/>
                  <a:pt x="1102" y="348"/>
                </a:cubicBezTo>
                <a:cubicBezTo>
                  <a:pt x="1105" y="348"/>
                  <a:pt x="1108" y="348"/>
                  <a:pt x="1110" y="349"/>
                </a:cubicBezTo>
                <a:cubicBezTo>
                  <a:pt x="1112" y="351"/>
                  <a:pt x="1113" y="353"/>
                  <a:pt x="1115" y="356"/>
                </a:cubicBezTo>
                <a:lnTo>
                  <a:pt x="1340" y="828"/>
                </a:lnTo>
                <a:close/>
                <a:moveTo>
                  <a:pt x="1590" y="429"/>
                </a:moveTo>
                <a:cubicBezTo>
                  <a:pt x="1593" y="433"/>
                  <a:pt x="1596" y="437"/>
                  <a:pt x="1599" y="440"/>
                </a:cubicBezTo>
                <a:cubicBezTo>
                  <a:pt x="1601" y="443"/>
                  <a:pt x="1603" y="445"/>
                  <a:pt x="1603" y="448"/>
                </a:cubicBezTo>
                <a:cubicBezTo>
                  <a:pt x="1604" y="450"/>
                  <a:pt x="1604" y="452"/>
                  <a:pt x="1604" y="454"/>
                </a:cubicBezTo>
                <a:cubicBezTo>
                  <a:pt x="1604" y="455"/>
                  <a:pt x="1603" y="457"/>
                  <a:pt x="1602" y="458"/>
                </a:cubicBezTo>
                <a:lnTo>
                  <a:pt x="1454" y="606"/>
                </a:lnTo>
                <a:cubicBezTo>
                  <a:pt x="1453" y="607"/>
                  <a:pt x="1452" y="608"/>
                  <a:pt x="1450" y="608"/>
                </a:cubicBezTo>
                <a:cubicBezTo>
                  <a:pt x="1448" y="608"/>
                  <a:pt x="1446" y="608"/>
                  <a:pt x="1444" y="607"/>
                </a:cubicBezTo>
                <a:cubicBezTo>
                  <a:pt x="1442" y="606"/>
                  <a:pt x="1439" y="605"/>
                  <a:pt x="1436" y="603"/>
                </a:cubicBezTo>
                <a:cubicBezTo>
                  <a:pt x="1433" y="600"/>
                  <a:pt x="1429" y="597"/>
                  <a:pt x="1425" y="593"/>
                </a:cubicBezTo>
                <a:cubicBezTo>
                  <a:pt x="1421" y="589"/>
                  <a:pt x="1418" y="586"/>
                  <a:pt x="1416" y="583"/>
                </a:cubicBezTo>
                <a:cubicBezTo>
                  <a:pt x="1413" y="580"/>
                  <a:pt x="1412" y="577"/>
                  <a:pt x="1411" y="575"/>
                </a:cubicBezTo>
                <a:cubicBezTo>
                  <a:pt x="1410" y="572"/>
                  <a:pt x="1410" y="570"/>
                  <a:pt x="1410" y="568"/>
                </a:cubicBezTo>
                <a:cubicBezTo>
                  <a:pt x="1410" y="567"/>
                  <a:pt x="1411" y="565"/>
                  <a:pt x="1412" y="564"/>
                </a:cubicBezTo>
                <a:lnTo>
                  <a:pt x="1462" y="514"/>
                </a:lnTo>
                <a:lnTo>
                  <a:pt x="1287" y="340"/>
                </a:lnTo>
                <a:lnTo>
                  <a:pt x="1268" y="407"/>
                </a:lnTo>
                <a:cubicBezTo>
                  <a:pt x="1267" y="411"/>
                  <a:pt x="1265" y="415"/>
                  <a:pt x="1263" y="417"/>
                </a:cubicBezTo>
                <a:cubicBezTo>
                  <a:pt x="1262" y="419"/>
                  <a:pt x="1260" y="421"/>
                  <a:pt x="1257" y="421"/>
                </a:cubicBezTo>
                <a:cubicBezTo>
                  <a:pt x="1255" y="421"/>
                  <a:pt x="1252" y="419"/>
                  <a:pt x="1249" y="417"/>
                </a:cubicBezTo>
                <a:cubicBezTo>
                  <a:pt x="1245" y="414"/>
                  <a:pt x="1241" y="411"/>
                  <a:pt x="1236" y="405"/>
                </a:cubicBezTo>
                <a:cubicBezTo>
                  <a:pt x="1233" y="402"/>
                  <a:pt x="1230" y="399"/>
                  <a:pt x="1228" y="397"/>
                </a:cubicBezTo>
                <a:cubicBezTo>
                  <a:pt x="1226" y="395"/>
                  <a:pt x="1224" y="392"/>
                  <a:pt x="1223" y="390"/>
                </a:cubicBezTo>
                <a:cubicBezTo>
                  <a:pt x="1222" y="388"/>
                  <a:pt x="1222" y="386"/>
                  <a:pt x="1222" y="384"/>
                </a:cubicBezTo>
                <a:cubicBezTo>
                  <a:pt x="1222" y="382"/>
                  <a:pt x="1222" y="380"/>
                  <a:pt x="1223" y="377"/>
                </a:cubicBezTo>
                <a:lnTo>
                  <a:pt x="1243" y="282"/>
                </a:lnTo>
                <a:cubicBezTo>
                  <a:pt x="1243" y="281"/>
                  <a:pt x="1244" y="280"/>
                  <a:pt x="1244" y="279"/>
                </a:cubicBezTo>
                <a:cubicBezTo>
                  <a:pt x="1245" y="277"/>
                  <a:pt x="1246" y="276"/>
                  <a:pt x="1248" y="274"/>
                </a:cubicBezTo>
                <a:cubicBezTo>
                  <a:pt x="1249" y="272"/>
                  <a:pt x="1251" y="270"/>
                  <a:pt x="1254" y="267"/>
                </a:cubicBezTo>
                <a:cubicBezTo>
                  <a:pt x="1256" y="264"/>
                  <a:pt x="1260" y="260"/>
                  <a:pt x="1264" y="256"/>
                </a:cubicBezTo>
                <a:cubicBezTo>
                  <a:pt x="1269" y="251"/>
                  <a:pt x="1274" y="247"/>
                  <a:pt x="1277" y="244"/>
                </a:cubicBezTo>
                <a:cubicBezTo>
                  <a:pt x="1281" y="241"/>
                  <a:pt x="1283" y="239"/>
                  <a:pt x="1286" y="237"/>
                </a:cubicBezTo>
                <a:cubicBezTo>
                  <a:pt x="1288" y="236"/>
                  <a:pt x="1289" y="236"/>
                  <a:pt x="1291" y="236"/>
                </a:cubicBezTo>
                <a:cubicBezTo>
                  <a:pt x="1292" y="236"/>
                  <a:pt x="1293" y="237"/>
                  <a:pt x="1295" y="238"/>
                </a:cubicBezTo>
                <a:lnTo>
                  <a:pt x="1516" y="460"/>
                </a:lnTo>
                <a:lnTo>
                  <a:pt x="1560" y="416"/>
                </a:lnTo>
                <a:cubicBezTo>
                  <a:pt x="1561" y="415"/>
                  <a:pt x="1563" y="414"/>
                  <a:pt x="1564" y="414"/>
                </a:cubicBezTo>
                <a:cubicBezTo>
                  <a:pt x="1566" y="414"/>
                  <a:pt x="1568" y="414"/>
                  <a:pt x="1571" y="415"/>
                </a:cubicBezTo>
                <a:cubicBezTo>
                  <a:pt x="1573" y="416"/>
                  <a:pt x="1576" y="417"/>
                  <a:pt x="1579" y="420"/>
                </a:cubicBezTo>
                <a:cubicBezTo>
                  <a:pt x="1582" y="422"/>
                  <a:pt x="1586" y="425"/>
                  <a:pt x="1590" y="429"/>
                </a:cubicBezTo>
                <a:close/>
                <a:moveTo>
                  <a:pt x="1760" y="156"/>
                </a:moveTo>
                <a:cubicBezTo>
                  <a:pt x="1772" y="169"/>
                  <a:pt x="1781" y="181"/>
                  <a:pt x="1786" y="195"/>
                </a:cubicBezTo>
                <a:cubicBezTo>
                  <a:pt x="1791" y="209"/>
                  <a:pt x="1793" y="223"/>
                  <a:pt x="1792" y="238"/>
                </a:cubicBezTo>
                <a:cubicBezTo>
                  <a:pt x="1790" y="253"/>
                  <a:pt x="1785" y="268"/>
                  <a:pt x="1776" y="283"/>
                </a:cubicBezTo>
                <a:cubicBezTo>
                  <a:pt x="1767" y="299"/>
                  <a:pt x="1755" y="315"/>
                  <a:pt x="1739" y="331"/>
                </a:cubicBezTo>
                <a:cubicBezTo>
                  <a:pt x="1724" y="346"/>
                  <a:pt x="1709" y="358"/>
                  <a:pt x="1694" y="366"/>
                </a:cubicBezTo>
                <a:cubicBezTo>
                  <a:pt x="1680" y="374"/>
                  <a:pt x="1666" y="380"/>
                  <a:pt x="1652" y="381"/>
                </a:cubicBezTo>
                <a:cubicBezTo>
                  <a:pt x="1639" y="383"/>
                  <a:pt x="1626" y="382"/>
                  <a:pt x="1613" y="377"/>
                </a:cubicBezTo>
                <a:cubicBezTo>
                  <a:pt x="1601" y="372"/>
                  <a:pt x="1589" y="364"/>
                  <a:pt x="1578" y="353"/>
                </a:cubicBezTo>
                <a:cubicBezTo>
                  <a:pt x="1570" y="346"/>
                  <a:pt x="1564" y="337"/>
                  <a:pt x="1560" y="328"/>
                </a:cubicBezTo>
                <a:cubicBezTo>
                  <a:pt x="1555" y="319"/>
                  <a:pt x="1552" y="310"/>
                  <a:pt x="1551" y="300"/>
                </a:cubicBezTo>
                <a:cubicBezTo>
                  <a:pt x="1550" y="289"/>
                  <a:pt x="1550" y="278"/>
                  <a:pt x="1552" y="267"/>
                </a:cubicBezTo>
                <a:cubicBezTo>
                  <a:pt x="1553" y="255"/>
                  <a:pt x="1556" y="242"/>
                  <a:pt x="1560" y="229"/>
                </a:cubicBezTo>
                <a:cubicBezTo>
                  <a:pt x="1550" y="232"/>
                  <a:pt x="1539" y="234"/>
                  <a:pt x="1529" y="236"/>
                </a:cubicBezTo>
                <a:cubicBezTo>
                  <a:pt x="1519" y="237"/>
                  <a:pt x="1509" y="237"/>
                  <a:pt x="1500" y="235"/>
                </a:cubicBezTo>
                <a:cubicBezTo>
                  <a:pt x="1490" y="234"/>
                  <a:pt x="1481" y="231"/>
                  <a:pt x="1473" y="227"/>
                </a:cubicBezTo>
                <a:cubicBezTo>
                  <a:pt x="1465" y="223"/>
                  <a:pt x="1457" y="217"/>
                  <a:pt x="1449" y="209"/>
                </a:cubicBezTo>
                <a:cubicBezTo>
                  <a:pt x="1438" y="199"/>
                  <a:pt x="1431" y="187"/>
                  <a:pt x="1426" y="174"/>
                </a:cubicBezTo>
                <a:cubicBezTo>
                  <a:pt x="1421" y="162"/>
                  <a:pt x="1419" y="149"/>
                  <a:pt x="1420" y="135"/>
                </a:cubicBezTo>
                <a:cubicBezTo>
                  <a:pt x="1421" y="121"/>
                  <a:pt x="1425" y="106"/>
                  <a:pt x="1433" y="92"/>
                </a:cubicBezTo>
                <a:cubicBezTo>
                  <a:pt x="1441" y="77"/>
                  <a:pt x="1453" y="62"/>
                  <a:pt x="1467" y="47"/>
                </a:cubicBezTo>
                <a:cubicBezTo>
                  <a:pt x="1482" y="32"/>
                  <a:pt x="1496" y="21"/>
                  <a:pt x="1510" y="14"/>
                </a:cubicBezTo>
                <a:cubicBezTo>
                  <a:pt x="1524" y="6"/>
                  <a:pt x="1537" y="2"/>
                  <a:pt x="1550" y="1"/>
                </a:cubicBezTo>
                <a:cubicBezTo>
                  <a:pt x="1562" y="0"/>
                  <a:pt x="1574" y="2"/>
                  <a:pt x="1586" y="7"/>
                </a:cubicBezTo>
                <a:cubicBezTo>
                  <a:pt x="1597" y="12"/>
                  <a:pt x="1607" y="19"/>
                  <a:pt x="1617" y="29"/>
                </a:cubicBezTo>
                <a:cubicBezTo>
                  <a:pt x="1624" y="35"/>
                  <a:pt x="1629" y="43"/>
                  <a:pt x="1633" y="51"/>
                </a:cubicBezTo>
                <a:cubicBezTo>
                  <a:pt x="1637" y="59"/>
                  <a:pt x="1640" y="68"/>
                  <a:pt x="1641" y="78"/>
                </a:cubicBezTo>
                <a:cubicBezTo>
                  <a:pt x="1643" y="87"/>
                  <a:pt x="1644" y="97"/>
                  <a:pt x="1643" y="108"/>
                </a:cubicBezTo>
                <a:cubicBezTo>
                  <a:pt x="1642" y="118"/>
                  <a:pt x="1640" y="129"/>
                  <a:pt x="1637" y="140"/>
                </a:cubicBezTo>
                <a:cubicBezTo>
                  <a:pt x="1650" y="136"/>
                  <a:pt x="1662" y="133"/>
                  <a:pt x="1674" y="132"/>
                </a:cubicBezTo>
                <a:cubicBezTo>
                  <a:pt x="1685" y="130"/>
                  <a:pt x="1696" y="130"/>
                  <a:pt x="1706" y="131"/>
                </a:cubicBezTo>
                <a:cubicBezTo>
                  <a:pt x="1717" y="132"/>
                  <a:pt x="1726" y="135"/>
                  <a:pt x="1735" y="139"/>
                </a:cubicBezTo>
                <a:cubicBezTo>
                  <a:pt x="1744" y="143"/>
                  <a:pt x="1752" y="149"/>
                  <a:pt x="1760" y="156"/>
                </a:cubicBezTo>
                <a:close/>
                <a:moveTo>
                  <a:pt x="1570" y="86"/>
                </a:moveTo>
                <a:cubicBezTo>
                  <a:pt x="1565" y="82"/>
                  <a:pt x="1560" y="78"/>
                  <a:pt x="1555" y="75"/>
                </a:cubicBezTo>
                <a:cubicBezTo>
                  <a:pt x="1549" y="73"/>
                  <a:pt x="1544" y="72"/>
                  <a:pt x="1538" y="72"/>
                </a:cubicBezTo>
                <a:cubicBezTo>
                  <a:pt x="1533" y="72"/>
                  <a:pt x="1527" y="74"/>
                  <a:pt x="1521" y="77"/>
                </a:cubicBezTo>
                <a:cubicBezTo>
                  <a:pt x="1515" y="80"/>
                  <a:pt x="1510" y="84"/>
                  <a:pt x="1504" y="90"/>
                </a:cubicBezTo>
                <a:cubicBezTo>
                  <a:pt x="1492" y="102"/>
                  <a:pt x="1486" y="113"/>
                  <a:pt x="1486" y="124"/>
                </a:cubicBezTo>
                <a:cubicBezTo>
                  <a:pt x="1485" y="135"/>
                  <a:pt x="1490" y="145"/>
                  <a:pt x="1499" y="155"/>
                </a:cubicBezTo>
                <a:cubicBezTo>
                  <a:pt x="1504" y="159"/>
                  <a:pt x="1509" y="163"/>
                  <a:pt x="1514" y="165"/>
                </a:cubicBezTo>
                <a:cubicBezTo>
                  <a:pt x="1519" y="167"/>
                  <a:pt x="1525" y="168"/>
                  <a:pt x="1531" y="169"/>
                </a:cubicBezTo>
                <a:cubicBezTo>
                  <a:pt x="1537" y="169"/>
                  <a:pt x="1545" y="168"/>
                  <a:pt x="1553" y="167"/>
                </a:cubicBezTo>
                <a:cubicBezTo>
                  <a:pt x="1561" y="165"/>
                  <a:pt x="1570" y="163"/>
                  <a:pt x="1580" y="160"/>
                </a:cubicBezTo>
                <a:cubicBezTo>
                  <a:pt x="1584" y="143"/>
                  <a:pt x="1585" y="129"/>
                  <a:pt x="1584" y="117"/>
                </a:cubicBezTo>
                <a:cubicBezTo>
                  <a:pt x="1583" y="105"/>
                  <a:pt x="1578" y="95"/>
                  <a:pt x="1570" y="86"/>
                </a:cubicBezTo>
                <a:close/>
                <a:moveTo>
                  <a:pt x="1710" y="214"/>
                </a:moveTo>
                <a:cubicBezTo>
                  <a:pt x="1705" y="209"/>
                  <a:pt x="1699" y="205"/>
                  <a:pt x="1693" y="203"/>
                </a:cubicBezTo>
                <a:cubicBezTo>
                  <a:pt x="1687" y="200"/>
                  <a:pt x="1681" y="199"/>
                  <a:pt x="1673" y="199"/>
                </a:cubicBezTo>
                <a:cubicBezTo>
                  <a:pt x="1666" y="199"/>
                  <a:pt x="1658" y="200"/>
                  <a:pt x="1649" y="202"/>
                </a:cubicBezTo>
                <a:cubicBezTo>
                  <a:pt x="1640" y="204"/>
                  <a:pt x="1630" y="207"/>
                  <a:pt x="1619" y="210"/>
                </a:cubicBezTo>
                <a:cubicBezTo>
                  <a:pt x="1616" y="220"/>
                  <a:pt x="1614" y="229"/>
                  <a:pt x="1612" y="238"/>
                </a:cubicBezTo>
                <a:cubicBezTo>
                  <a:pt x="1611" y="246"/>
                  <a:pt x="1611" y="254"/>
                  <a:pt x="1611" y="260"/>
                </a:cubicBezTo>
                <a:cubicBezTo>
                  <a:pt x="1612" y="267"/>
                  <a:pt x="1614" y="274"/>
                  <a:pt x="1616" y="280"/>
                </a:cubicBezTo>
                <a:cubicBezTo>
                  <a:pt x="1619" y="285"/>
                  <a:pt x="1623" y="291"/>
                  <a:pt x="1627" y="296"/>
                </a:cubicBezTo>
                <a:cubicBezTo>
                  <a:pt x="1638" y="306"/>
                  <a:pt x="1650" y="311"/>
                  <a:pt x="1662" y="310"/>
                </a:cubicBezTo>
                <a:cubicBezTo>
                  <a:pt x="1675" y="308"/>
                  <a:pt x="1688" y="301"/>
                  <a:pt x="1702" y="287"/>
                </a:cubicBezTo>
                <a:cubicBezTo>
                  <a:pt x="1716" y="274"/>
                  <a:pt x="1723" y="261"/>
                  <a:pt x="1724" y="248"/>
                </a:cubicBezTo>
                <a:cubicBezTo>
                  <a:pt x="1725" y="236"/>
                  <a:pt x="1720" y="224"/>
                  <a:pt x="1710" y="21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5" name="Freeform 104">
            <a:extLst>
              <a:ext uri="{FF2B5EF4-FFF2-40B4-BE49-F238E27FC236}">
                <a16:creationId xmlns:a16="http://schemas.microsoft.com/office/drawing/2014/main" id="{821CC747-5F7B-BA3A-AB80-2ADE50B2D298}"/>
              </a:ext>
            </a:extLst>
          </p:cNvPr>
          <p:cNvSpPr>
            <a:spLocks noEditPoints="1"/>
          </p:cNvSpPr>
          <p:nvPr/>
        </p:nvSpPr>
        <p:spPr bwMode="auto">
          <a:xfrm>
            <a:off x="5487146" y="4568825"/>
            <a:ext cx="481854" cy="381184"/>
          </a:xfrm>
          <a:custGeom>
            <a:avLst/>
            <a:gdLst>
              <a:gd name="T0" fmla="*/ 163 w 796"/>
              <a:gd name="T1" fmla="*/ 779 h 805"/>
              <a:gd name="T2" fmla="*/ 120 w 796"/>
              <a:gd name="T3" fmla="*/ 804 h 805"/>
              <a:gd name="T4" fmla="*/ 102 w 796"/>
              <a:gd name="T5" fmla="*/ 786 h 805"/>
              <a:gd name="T6" fmla="*/ 126 w 796"/>
              <a:gd name="T7" fmla="*/ 771 h 805"/>
              <a:gd name="T8" fmla="*/ 143 w 796"/>
              <a:gd name="T9" fmla="*/ 712 h 805"/>
              <a:gd name="T10" fmla="*/ 84 w 796"/>
              <a:gd name="T11" fmla="*/ 730 h 805"/>
              <a:gd name="T12" fmla="*/ 0 w 796"/>
              <a:gd name="T13" fmla="*/ 673 h 805"/>
              <a:gd name="T14" fmla="*/ 77 w 796"/>
              <a:gd name="T15" fmla="*/ 605 h 805"/>
              <a:gd name="T16" fmla="*/ 71 w 796"/>
              <a:gd name="T17" fmla="*/ 702 h 805"/>
              <a:gd name="T18" fmla="*/ 150 w 796"/>
              <a:gd name="T19" fmla="*/ 667 h 805"/>
              <a:gd name="T20" fmla="*/ 273 w 796"/>
              <a:gd name="T21" fmla="*/ 727 h 805"/>
              <a:gd name="T22" fmla="*/ 248 w 796"/>
              <a:gd name="T23" fmla="*/ 738 h 805"/>
              <a:gd name="T24" fmla="*/ 145 w 796"/>
              <a:gd name="T25" fmla="*/ 485 h 805"/>
              <a:gd name="T26" fmla="*/ 276 w 796"/>
              <a:gd name="T27" fmla="*/ 715 h 805"/>
              <a:gd name="T28" fmla="*/ 408 w 796"/>
              <a:gd name="T29" fmla="*/ 529 h 805"/>
              <a:gd name="T30" fmla="*/ 311 w 796"/>
              <a:gd name="T31" fmla="*/ 603 h 805"/>
              <a:gd name="T32" fmla="*/ 299 w 796"/>
              <a:gd name="T33" fmla="*/ 530 h 805"/>
              <a:gd name="T34" fmla="*/ 272 w 796"/>
              <a:gd name="T35" fmla="*/ 462 h 805"/>
              <a:gd name="T36" fmla="*/ 232 w 796"/>
              <a:gd name="T37" fmla="*/ 492 h 805"/>
              <a:gd name="T38" fmla="*/ 217 w 796"/>
              <a:gd name="T39" fmla="*/ 504 h 805"/>
              <a:gd name="T40" fmla="*/ 203 w 796"/>
              <a:gd name="T41" fmla="*/ 484 h 805"/>
              <a:gd name="T42" fmla="*/ 250 w 796"/>
              <a:gd name="T43" fmla="*/ 420 h 805"/>
              <a:gd name="T44" fmla="*/ 326 w 796"/>
              <a:gd name="T45" fmla="*/ 462 h 805"/>
              <a:gd name="T46" fmla="*/ 388 w 796"/>
              <a:gd name="T47" fmla="*/ 506 h 805"/>
              <a:gd name="T48" fmla="*/ 494 w 796"/>
              <a:gd name="T49" fmla="*/ 400 h 805"/>
              <a:gd name="T50" fmla="*/ 443 w 796"/>
              <a:gd name="T51" fmla="*/ 492 h 805"/>
              <a:gd name="T52" fmla="*/ 416 w 796"/>
              <a:gd name="T53" fmla="*/ 493 h 805"/>
              <a:gd name="T54" fmla="*/ 419 w 796"/>
              <a:gd name="T55" fmla="*/ 471 h 805"/>
              <a:gd name="T56" fmla="*/ 456 w 796"/>
              <a:gd name="T57" fmla="*/ 421 h 805"/>
              <a:gd name="T58" fmla="*/ 401 w 796"/>
              <a:gd name="T59" fmla="*/ 420 h 805"/>
              <a:gd name="T60" fmla="*/ 374 w 796"/>
              <a:gd name="T61" fmla="*/ 426 h 805"/>
              <a:gd name="T62" fmla="*/ 380 w 796"/>
              <a:gd name="T63" fmla="*/ 400 h 805"/>
              <a:gd name="T64" fmla="*/ 378 w 796"/>
              <a:gd name="T65" fmla="*/ 350 h 805"/>
              <a:gd name="T66" fmla="*/ 337 w 796"/>
              <a:gd name="T67" fmla="*/ 381 h 805"/>
              <a:gd name="T68" fmla="*/ 324 w 796"/>
              <a:gd name="T69" fmla="*/ 395 h 805"/>
              <a:gd name="T70" fmla="*/ 311 w 796"/>
              <a:gd name="T71" fmla="*/ 377 h 805"/>
              <a:gd name="T72" fmla="*/ 356 w 796"/>
              <a:gd name="T73" fmla="*/ 313 h 805"/>
              <a:gd name="T74" fmla="*/ 425 w 796"/>
              <a:gd name="T75" fmla="*/ 348 h 805"/>
              <a:gd name="T76" fmla="*/ 452 w 796"/>
              <a:gd name="T77" fmla="*/ 366 h 805"/>
              <a:gd name="T78" fmla="*/ 581 w 796"/>
              <a:gd name="T79" fmla="*/ 417 h 805"/>
              <a:gd name="T80" fmla="*/ 557 w 796"/>
              <a:gd name="T81" fmla="*/ 436 h 805"/>
              <a:gd name="T82" fmla="*/ 445 w 796"/>
              <a:gd name="T83" fmla="*/ 185 h 805"/>
              <a:gd name="T84" fmla="*/ 469 w 796"/>
              <a:gd name="T85" fmla="*/ 174 h 805"/>
              <a:gd name="T86" fmla="*/ 714 w 796"/>
              <a:gd name="T87" fmla="*/ 223 h 805"/>
              <a:gd name="T88" fmla="*/ 630 w 796"/>
              <a:gd name="T89" fmla="*/ 297 h 805"/>
              <a:gd name="T90" fmla="*/ 618 w 796"/>
              <a:gd name="T91" fmla="*/ 278 h 805"/>
              <a:gd name="T92" fmla="*/ 540 w 796"/>
              <a:gd name="T93" fmla="*/ 206 h 805"/>
              <a:gd name="T94" fmla="*/ 523 w 796"/>
              <a:gd name="T95" fmla="*/ 188 h 805"/>
              <a:gd name="T96" fmla="*/ 539 w 796"/>
              <a:gd name="T97" fmla="*/ 129 h 805"/>
              <a:gd name="T98" fmla="*/ 559 w 796"/>
              <a:gd name="T99" fmla="*/ 115 h 805"/>
              <a:gd name="T100" fmla="*/ 701 w 796"/>
              <a:gd name="T101" fmla="*/ 206 h 805"/>
              <a:gd name="T102" fmla="*/ 792 w 796"/>
              <a:gd name="T103" fmla="*/ 99 h 805"/>
              <a:gd name="T104" fmla="*/ 751 w 796"/>
              <a:gd name="T105" fmla="*/ 187 h 805"/>
              <a:gd name="T106" fmla="*/ 720 w 796"/>
              <a:gd name="T107" fmla="*/ 181 h 805"/>
              <a:gd name="T108" fmla="*/ 730 w 796"/>
              <a:gd name="T109" fmla="*/ 166 h 805"/>
              <a:gd name="T110" fmla="*/ 755 w 796"/>
              <a:gd name="T111" fmla="*/ 98 h 805"/>
              <a:gd name="T112" fmla="*/ 682 w 796"/>
              <a:gd name="T113" fmla="*/ 135 h 805"/>
              <a:gd name="T114" fmla="*/ 627 w 796"/>
              <a:gd name="T115" fmla="*/ 45 h 805"/>
              <a:gd name="T116" fmla="*/ 717 w 796"/>
              <a:gd name="T117" fmla="*/ 10 h 805"/>
              <a:gd name="T118" fmla="*/ 687 w 796"/>
              <a:gd name="T119" fmla="*/ 36 h 805"/>
              <a:gd name="T120" fmla="*/ 660 w 796"/>
              <a:gd name="T121" fmla="*/ 75 h 805"/>
              <a:gd name="T122" fmla="*/ 708 w 796"/>
              <a:gd name="T123" fmla="*/ 89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96" h="805">
                <a:moveTo>
                  <a:pt x="170" y="681"/>
                </a:moveTo>
                <a:cubicBezTo>
                  <a:pt x="177" y="688"/>
                  <a:pt x="182" y="696"/>
                  <a:pt x="186" y="704"/>
                </a:cubicBezTo>
                <a:cubicBezTo>
                  <a:pt x="189" y="712"/>
                  <a:pt x="190" y="720"/>
                  <a:pt x="189" y="729"/>
                </a:cubicBezTo>
                <a:cubicBezTo>
                  <a:pt x="189" y="737"/>
                  <a:pt x="186" y="746"/>
                  <a:pt x="182" y="754"/>
                </a:cubicBezTo>
                <a:cubicBezTo>
                  <a:pt x="177" y="763"/>
                  <a:pt x="171" y="771"/>
                  <a:pt x="163" y="779"/>
                </a:cubicBezTo>
                <a:cubicBezTo>
                  <a:pt x="159" y="783"/>
                  <a:pt x="155" y="787"/>
                  <a:pt x="151" y="790"/>
                </a:cubicBezTo>
                <a:cubicBezTo>
                  <a:pt x="146" y="793"/>
                  <a:pt x="142" y="796"/>
                  <a:pt x="139" y="798"/>
                </a:cubicBezTo>
                <a:cubicBezTo>
                  <a:pt x="135" y="800"/>
                  <a:pt x="132" y="802"/>
                  <a:pt x="129" y="803"/>
                </a:cubicBezTo>
                <a:cubicBezTo>
                  <a:pt x="126" y="804"/>
                  <a:pt x="124" y="805"/>
                  <a:pt x="123" y="805"/>
                </a:cubicBezTo>
                <a:cubicBezTo>
                  <a:pt x="122" y="805"/>
                  <a:pt x="121" y="805"/>
                  <a:pt x="120" y="804"/>
                </a:cubicBezTo>
                <a:cubicBezTo>
                  <a:pt x="119" y="804"/>
                  <a:pt x="118" y="804"/>
                  <a:pt x="117" y="803"/>
                </a:cubicBezTo>
                <a:cubicBezTo>
                  <a:pt x="116" y="802"/>
                  <a:pt x="115" y="801"/>
                  <a:pt x="114" y="800"/>
                </a:cubicBezTo>
                <a:cubicBezTo>
                  <a:pt x="112" y="799"/>
                  <a:pt x="111" y="797"/>
                  <a:pt x="109" y="795"/>
                </a:cubicBezTo>
                <a:cubicBezTo>
                  <a:pt x="107" y="793"/>
                  <a:pt x="105" y="792"/>
                  <a:pt x="104" y="790"/>
                </a:cubicBezTo>
                <a:cubicBezTo>
                  <a:pt x="103" y="789"/>
                  <a:pt x="102" y="787"/>
                  <a:pt x="102" y="786"/>
                </a:cubicBezTo>
                <a:cubicBezTo>
                  <a:pt x="101" y="785"/>
                  <a:pt x="101" y="784"/>
                  <a:pt x="101" y="783"/>
                </a:cubicBezTo>
                <a:cubicBezTo>
                  <a:pt x="101" y="783"/>
                  <a:pt x="101" y="782"/>
                  <a:pt x="102" y="782"/>
                </a:cubicBezTo>
                <a:cubicBezTo>
                  <a:pt x="103" y="781"/>
                  <a:pt x="104" y="780"/>
                  <a:pt x="106" y="780"/>
                </a:cubicBezTo>
                <a:cubicBezTo>
                  <a:pt x="108" y="779"/>
                  <a:pt x="111" y="778"/>
                  <a:pt x="115" y="777"/>
                </a:cubicBezTo>
                <a:cubicBezTo>
                  <a:pt x="118" y="775"/>
                  <a:pt x="121" y="773"/>
                  <a:pt x="126" y="771"/>
                </a:cubicBezTo>
                <a:cubicBezTo>
                  <a:pt x="130" y="768"/>
                  <a:pt x="134" y="765"/>
                  <a:pt x="139" y="760"/>
                </a:cubicBezTo>
                <a:cubicBezTo>
                  <a:pt x="143" y="756"/>
                  <a:pt x="146" y="752"/>
                  <a:pt x="148" y="748"/>
                </a:cubicBezTo>
                <a:cubicBezTo>
                  <a:pt x="151" y="744"/>
                  <a:pt x="152" y="740"/>
                  <a:pt x="153" y="736"/>
                </a:cubicBezTo>
                <a:cubicBezTo>
                  <a:pt x="153" y="731"/>
                  <a:pt x="153" y="727"/>
                  <a:pt x="151" y="723"/>
                </a:cubicBezTo>
                <a:cubicBezTo>
                  <a:pt x="150" y="719"/>
                  <a:pt x="147" y="715"/>
                  <a:pt x="143" y="712"/>
                </a:cubicBezTo>
                <a:cubicBezTo>
                  <a:pt x="140" y="708"/>
                  <a:pt x="136" y="706"/>
                  <a:pt x="133" y="704"/>
                </a:cubicBezTo>
                <a:cubicBezTo>
                  <a:pt x="129" y="703"/>
                  <a:pt x="125" y="702"/>
                  <a:pt x="121" y="703"/>
                </a:cubicBezTo>
                <a:cubicBezTo>
                  <a:pt x="117" y="703"/>
                  <a:pt x="113" y="705"/>
                  <a:pt x="109" y="707"/>
                </a:cubicBezTo>
                <a:cubicBezTo>
                  <a:pt x="104" y="710"/>
                  <a:pt x="99" y="714"/>
                  <a:pt x="94" y="719"/>
                </a:cubicBezTo>
                <a:cubicBezTo>
                  <a:pt x="90" y="723"/>
                  <a:pt x="87" y="726"/>
                  <a:pt x="84" y="730"/>
                </a:cubicBezTo>
                <a:cubicBezTo>
                  <a:pt x="81" y="734"/>
                  <a:pt x="78" y="737"/>
                  <a:pt x="75" y="740"/>
                </a:cubicBezTo>
                <a:cubicBezTo>
                  <a:pt x="73" y="742"/>
                  <a:pt x="71" y="743"/>
                  <a:pt x="70" y="743"/>
                </a:cubicBezTo>
                <a:cubicBezTo>
                  <a:pt x="68" y="743"/>
                  <a:pt x="65" y="741"/>
                  <a:pt x="63" y="739"/>
                </a:cubicBezTo>
                <a:lnTo>
                  <a:pt x="5" y="680"/>
                </a:lnTo>
                <a:cubicBezTo>
                  <a:pt x="2" y="678"/>
                  <a:pt x="0" y="675"/>
                  <a:pt x="0" y="673"/>
                </a:cubicBezTo>
                <a:cubicBezTo>
                  <a:pt x="0" y="671"/>
                  <a:pt x="1" y="668"/>
                  <a:pt x="4" y="666"/>
                </a:cubicBezTo>
                <a:lnTo>
                  <a:pt x="67" y="602"/>
                </a:lnTo>
                <a:cubicBezTo>
                  <a:pt x="68" y="602"/>
                  <a:pt x="68" y="601"/>
                  <a:pt x="69" y="601"/>
                </a:cubicBezTo>
                <a:cubicBezTo>
                  <a:pt x="70" y="601"/>
                  <a:pt x="71" y="601"/>
                  <a:pt x="73" y="602"/>
                </a:cubicBezTo>
                <a:cubicBezTo>
                  <a:pt x="74" y="602"/>
                  <a:pt x="76" y="603"/>
                  <a:pt x="77" y="605"/>
                </a:cubicBezTo>
                <a:cubicBezTo>
                  <a:pt x="79" y="606"/>
                  <a:pt x="81" y="608"/>
                  <a:pt x="83" y="610"/>
                </a:cubicBezTo>
                <a:cubicBezTo>
                  <a:pt x="87" y="614"/>
                  <a:pt x="90" y="617"/>
                  <a:pt x="91" y="620"/>
                </a:cubicBezTo>
                <a:cubicBezTo>
                  <a:pt x="92" y="622"/>
                  <a:pt x="92" y="624"/>
                  <a:pt x="90" y="626"/>
                </a:cubicBezTo>
                <a:lnTo>
                  <a:pt x="43" y="673"/>
                </a:lnTo>
                <a:lnTo>
                  <a:pt x="71" y="702"/>
                </a:lnTo>
                <a:cubicBezTo>
                  <a:pt x="74" y="699"/>
                  <a:pt x="76" y="697"/>
                  <a:pt x="78" y="694"/>
                </a:cubicBezTo>
                <a:cubicBezTo>
                  <a:pt x="80" y="692"/>
                  <a:pt x="83" y="689"/>
                  <a:pt x="85" y="687"/>
                </a:cubicBezTo>
                <a:cubicBezTo>
                  <a:pt x="93" y="679"/>
                  <a:pt x="100" y="674"/>
                  <a:pt x="107" y="670"/>
                </a:cubicBezTo>
                <a:cubicBezTo>
                  <a:pt x="115" y="666"/>
                  <a:pt x="122" y="664"/>
                  <a:pt x="129" y="663"/>
                </a:cubicBezTo>
                <a:cubicBezTo>
                  <a:pt x="136" y="663"/>
                  <a:pt x="143" y="664"/>
                  <a:pt x="150" y="667"/>
                </a:cubicBezTo>
                <a:cubicBezTo>
                  <a:pt x="157" y="670"/>
                  <a:pt x="163" y="674"/>
                  <a:pt x="170" y="681"/>
                </a:cubicBezTo>
                <a:close/>
                <a:moveTo>
                  <a:pt x="276" y="715"/>
                </a:moveTo>
                <a:cubicBezTo>
                  <a:pt x="277" y="716"/>
                  <a:pt x="277" y="718"/>
                  <a:pt x="277" y="719"/>
                </a:cubicBezTo>
                <a:cubicBezTo>
                  <a:pt x="277" y="720"/>
                  <a:pt x="277" y="721"/>
                  <a:pt x="276" y="722"/>
                </a:cubicBezTo>
                <a:cubicBezTo>
                  <a:pt x="275" y="724"/>
                  <a:pt x="274" y="725"/>
                  <a:pt x="273" y="727"/>
                </a:cubicBezTo>
                <a:cubicBezTo>
                  <a:pt x="272" y="729"/>
                  <a:pt x="270" y="730"/>
                  <a:pt x="268" y="733"/>
                </a:cubicBezTo>
                <a:cubicBezTo>
                  <a:pt x="265" y="736"/>
                  <a:pt x="262" y="738"/>
                  <a:pt x="260" y="739"/>
                </a:cubicBezTo>
                <a:cubicBezTo>
                  <a:pt x="258" y="741"/>
                  <a:pt x="256" y="742"/>
                  <a:pt x="255" y="742"/>
                </a:cubicBezTo>
                <a:cubicBezTo>
                  <a:pt x="253" y="743"/>
                  <a:pt x="252" y="742"/>
                  <a:pt x="251" y="742"/>
                </a:cubicBezTo>
                <a:cubicBezTo>
                  <a:pt x="250" y="741"/>
                  <a:pt x="249" y="740"/>
                  <a:pt x="248" y="738"/>
                </a:cubicBezTo>
                <a:lnTo>
                  <a:pt x="136" y="502"/>
                </a:lnTo>
                <a:cubicBezTo>
                  <a:pt x="136" y="501"/>
                  <a:pt x="136" y="500"/>
                  <a:pt x="136" y="499"/>
                </a:cubicBezTo>
                <a:cubicBezTo>
                  <a:pt x="135" y="498"/>
                  <a:pt x="136" y="496"/>
                  <a:pt x="136" y="495"/>
                </a:cubicBezTo>
                <a:cubicBezTo>
                  <a:pt x="137" y="494"/>
                  <a:pt x="138" y="492"/>
                  <a:pt x="139" y="491"/>
                </a:cubicBezTo>
                <a:cubicBezTo>
                  <a:pt x="141" y="489"/>
                  <a:pt x="143" y="487"/>
                  <a:pt x="145" y="485"/>
                </a:cubicBezTo>
                <a:cubicBezTo>
                  <a:pt x="148" y="482"/>
                  <a:pt x="150" y="480"/>
                  <a:pt x="152" y="478"/>
                </a:cubicBezTo>
                <a:cubicBezTo>
                  <a:pt x="154" y="477"/>
                  <a:pt x="156" y="476"/>
                  <a:pt x="157" y="475"/>
                </a:cubicBezTo>
                <a:cubicBezTo>
                  <a:pt x="159" y="475"/>
                  <a:pt x="160" y="475"/>
                  <a:pt x="161" y="476"/>
                </a:cubicBezTo>
                <a:cubicBezTo>
                  <a:pt x="162" y="477"/>
                  <a:pt x="163" y="478"/>
                  <a:pt x="164" y="479"/>
                </a:cubicBezTo>
                <a:lnTo>
                  <a:pt x="276" y="715"/>
                </a:lnTo>
                <a:close/>
                <a:moveTo>
                  <a:pt x="402" y="514"/>
                </a:moveTo>
                <a:cubicBezTo>
                  <a:pt x="404" y="516"/>
                  <a:pt x="405" y="518"/>
                  <a:pt x="406" y="519"/>
                </a:cubicBezTo>
                <a:cubicBezTo>
                  <a:pt x="408" y="521"/>
                  <a:pt x="409" y="522"/>
                  <a:pt x="409" y="523"/>
                </a:cubicBezTo>
                <a:cubicBezTo>
                  <a:pt x="410" y="525"/>
                  <a:pt x="410" y="526"/>
                  <a:pt x="410" y="527"/>
                </a:cubicBezTo>
                <a:cubicBezTo>
                  <a:pt x="409" y="528"/>
                  <a:pt x="409" y="528"/>
                  <a:pt x="408" y="529"/>
                </a:cubicBezTo>
                <a:lnTo>
                  <a:pt x="331" y="606"/>
                </a:lnTo>
                <a:cubicBezTo>
                  <a:pt x="330" y="608"/>
                  <a:pt x="328" y="609"/>
                  <a:pt x="327" y="610"/>
                </a:cubicBezTo>
                <a:cubicBezTo>
                  <a:pt x="326" y="611"/>
                  <a:pt x="324" y="611"/>
                  <a:pt x="323" y="611"/>
                </a:cubicBezTo>
                <a:cubicBezTo>
                  <a:pt x="321" y="611"/>
                  <a:pt x="320" y="610"/>
                  <a:pt x="318" y="609"/>
                </a:cubicBezTo>
                <a:cubicBezTo>
                  <a:pt x="316" y="608"/>
                  <a:pt x="314" y="606"/>
                  <a:pt x="311" y="603"/>
                </a:cubicBezTo>
                <a:cubicBezTo>
                  <a:pt x="309" y="601"/>
                  <a:pt x="307" y="599"/>
                  <a:pt x="306" y="597"/>
                </a:cubicBezTo>
                <a:cubicBezTo>
                  <a:pt x="304" y="595"/>
                  <a:pt x="303" y="594"/>
                  <a:pt x="303" y="592"/>
                </a:cubicBezTo>
                <a:cubicBezTo>
                  <a:pt x="302" y="590"/>
                  <a:pt x="301" y="588"/>
                  <a:pt x="301" y="586"/>
                </a:cubicBezTo>
                <a:cubicBezTo>
                  <a:pt x="301" y="584"/>
                  <a:pt x="300" y="581"/>
                  <a:pt x="300" y="579"/>
                </a:cubicBezTo>
                <a:lnTo>
                  <a:pt x="299" y="530"/>
                </a:lnTo>
                <a:cubicBezTo>
                  <a:pt x="298" y="521"/>
                  <a:pt x="298" y="513"/>
                  <a:pt x="297" y="506"/>
                </a:cubicBezTo>
                <a:cubicBezTo>
                  <a:pt x="296" y="499"/>
                  <a:pt x="294" y="493"/>
                  <a:pt x="292" y="489"/>
                </a:cubicBezTo>
                <a:cubicBezTo>
                  <a:pt x="291" y="484"/>
                  <a:pt x="289" y="480"/>
                  <a:pt x="287" y="476"/>
                </a:cubicBezTo>
                <a:cubicBezTo>
                  <a:pt x="284" y="473"/>
                  <a:pt x="282" y="470"/>
                  <a:pt x="280" y="468"/>
                </a:cubicBezTo>
                <a:cubicBezTo>
                  <a:pt x="277" y="465"/>
                  <a:pt x="275" y="463"/>
                  <a:pt x="272" y="462"/>
                </a:cubicBezTo>
                <a:cubicBezTo>
                  <a:pt x="269" y="461"/>
                  <a:pt x="266" y="460"/>
                  <a:pt x="264" y="460"/>
                </a:cubicBezTo>
                <a:cubicBezTo>
                  <a:pt x="261" y="460"/>
                  <a:pt x="258" y="460"/>
                  <a:pt x="255" y="462"/>
                </a:cubicBezTo>
                <a:cubicBezTo>
                  <a:pt x="252" y="463"/>
                  <a:pt x="249" y="465"/>
                  <a:pt x="246" y="468"/>
                </a:cubicBezTo>
                <a:cubicBezTo>
                  <a:pt x="242" y="472"/>
                  <a:pt x="239" y="476"/>
                  <a:pt x="236" y="480"/>
                </a:cubicBezTo>
                <a:cubicBezTo>
                  <a:pt x="234" y="485"/>
                  <a:pt x="233" y="489"/>
                  <a:pt x="232" y="492"/>
                </a:cubicBezTo>
                <a:cubicBezTo>
                  <a:pt x="231" y="496"/>
                  <a:pt x="230" y="499"/>
                  <a:pt x="229" y="502"/>
                </a:cubicBezTo>
                <a:cubicBezTo>
                  <a:pt x="229" y="504"/>
                  <a:pt x="228" y="506"/>
                  <a:pt x="227" y="507"/>
                </a:cubicBezTo>
                <a:cubicBezTo>
                  <a:pt x="226" y="508"/>
                  <a:pt x="226" y="508"/>
                  <a:pt x="225" y="508"/>
                </a:cubicBezTo>
                <a:cubicBezTo>
                  <a:pt x="224" y="508"/>
                  <a:pt x="223" y="508"/>
                  <a:pt x="222" y="507"/>
                </a:cubicBezTo>
                <a:cubicBezTo>
                  <a:pt x="220" y="506"/>
                  <a:pt x="219" y="505"/>
                  <a:pt x="217" y="504"/>
                </a:cubicBezTo>
                <a:cubicBezTo>
                  <a:pt x="215" y="502"/>
                  <a:pt x="213" y="500"/>
                  <a:pt x="211" y="498"/>
                </a:cubicBezTo>
                <a:cubicBezTo>
                  <a:pt x="209" y="496"/>
                  <a:pt x="208" y="495"/>
                  <a:pt x="207" y="494"/>
                </a:cubicBezTo>
                <a:cubicBezTo>
                  <a:pt x="206" y="493"/>
                  <a:pt x="205" y="492"/>
                  <a:pt x="205" y="491"/>
                </a:cubicBezTo>
                <a:cubicBezTo>
                  <a:pt x="204" y="490"/>
                  <a:pt x="204" y="489"/>
                  <a:pt x="204" y="488"/>
                </a:cubicBezTo>
                <a:cubicBezTo>
                  <a:pt x="203" y="487"/>
                  <a:pt x="203" y="486"/>
                  <a:pt x="203" y="484"/>
                </a:cubicBezTo>
                <a:cubicBezTo>
                  <a:pt x="203" y="482"/>
                  <a:pt x="204" y="479"/>
                  <a:pt x="205" y="476"/>
                </a:cubicBezTo>
                <a:cubicBezTo>
                  <a:pt x="206" y="472"/>
                  <a:pt x="207" y="468"/>
                  <a:pt x="210" y="464"/>
                </a:cubicBezTo>
                <a:cubicBezTo>
                  <a:pt x="212" y="459"/>
                  <a:pt x="215" y="454"/>
                  <a:pt x="218" y="449"/>
                </a:cubicBezTo>
                <a:cubicBezTo>
                  <a:pt x="221" y="444"/>
                  <a:pt x="225" y="440"/>
                  <a:pt x="229" y="435"/>
                </a:cubicBezTo>
                <a:cubicBezTo>
                  <a:pt x="236" y="428"/>
                  <a:pt x="243" y="423"/>
                  <a:pt x="250" y="420"/>
                </a:cubicBezTo>
                <a:cubicBezTo>
                  <a:pt x="257" y="416"/>
                  <a:pt x="264" y="414"/>
                  <a:pt x="271" y="414"/>
                </a:cubicBezTo>
                <a:cubicBezTo>
                  <a:pt x="277" y="414"/>
                  <a:pt x="283" y="415"/>
                  <a:pt x="289" y="418"/>
                </a:cubicBezTo>
                <a:cubicBezTo>
                  <a:pt x="295" y="420"/>
                  <a:pt x="301" y="424"/>
                  <a:pt x="306" y="429"/>
                </a:cubicBezTo>
                <a:cubicBezTo>
                  <a:pt x="310" y="433"/>
                  <a:pt x="314" y="438"/>
                  <a:pt x="318" y="443"/>
                </a:cubicBezTo>
                <a:cubicBezTo>
                  <a:pt x="321" y="448"/>
                  <a:pt x="324" y="454"/>
                  <a:pt x="326" y="462"/>
                </a:cubicBezTo>
                <a:cubicBezTo>
                  <a:pt x="328" y="469"/>
                  <a:pt x="330" y="478"/>
                  <a:pt x="331" y="489"/>
                </a:cubicBezTo>
                <a:cubicBezTo>
                  <a:pt x="332" y="500"/>
                  <a:pt x="333" y="513"/>
                  <a:pt x="333" y="529"/>
                </a:cubicBezTo>
                <a:lnTo>
                  <a:pt x="333" y="560"/>
                </a:lnTo>
                <a:lnTo>
                  <a:pt x="386" y="507"/>
                </a:lnTo>
                <a:cubicBezTo>
                  <a:pt x="387" y="507"/>
                  <a:pt x="387" y="506"/>
                  <a:pt x="388" y="506"/>
                </a:cubicBezTo>
                <a:cubicBezTo>
                  <a:pt x="389" y="506"/>
                  <a:pt x="391" y="506"/>
                  <a:pt x="392" y="507"/>
                </a:cubicBezTo>
                <a:cubicBezTo>
                  <a:pt x="393" y="507"/>
                  <a:pt x="395" y="508"/>
                  <a:pt x="396" y="509"/>
                </a:cubicBezTo>
                <a:cubicBezTo>
                  <a:pt x="398" y="510"/>
                  <a:pt x="400" y="512"/>
                  <a:pt x="402" y="514"/>
                </a:cubicBezTo>
                <a:close/>
                <a:moveTo>
                  <a:pt x="480" y="379"/>
                </a:moveTo>
                <a:cubicBezTo>
                  <a:pt x="487" y="385"/>
                  <a:pt x="492" y="393"/>
                  <a:pt x="494" y="400"/>
                </a:cubicBezTo>
                <a:cubicBezTo>
                  <a:pt x="497" y="408"/>
                  <a:pt x="498" y="416"/>
                  <a:pt x="497" y="424"/>
                </a:cubicBezTo>
                <a:cubicBezTo>
                  <a:pt x="496" y="432"/>
                  <a:pt x="493" y="440"/>
                  <a:pt x="488" y="449"/>
                </a:cubicBezTo>
                <a:cubicBezTo>
                  <a:pt x="484" y="457"/>
                  <a:pt x="478" y="465"/>
                  <a:pt x="470" y="472"/>
                </a:cubicBezTo>
                <a:cubicBezTo>
                  <a:pt x="466" y="477"/>
                  <a:pt x="461" y="481"/>
                  <a:pt x="456" y="484"/>
                </a:cubicBezTo>
                <a:cubicBezTo>
                  <a:pt x="452" y="487"/>
                  <a:pt x="447" y="490"/>
                  <a:pt x="443" y="492"/>
                </a:cubicBezTo>
                <a:cubicBezTo>
                  <a:pt x="439" y="494"/>
                  <a:pt x="436" y="496"/>
                  <a:pt x="433" y="497"/>
                </a:cubicBezTo>
                <a:cubicBezTo>
                  <a:pt x="430" y="498"/>
                  <a:pt x="428" y="498"/>
                  <a:pt x="426" y="498"/>
                </a:cubicBezTo>
                <a:cubicBezTo>
                  <a:pt x="425" y="498"/>
                  <a:pt x="424" y="498"/>
                  <a:pt x="423" y="498"/>
                </a:cubicBezTo>
                <a:cubicBezTo>
                  <a:pt x="422" y="497"/>
                  <a:pt x="421" y="497"/>
                  <a:pt x="420" y="496"/>
                </a:cubicBezTo>
                <a:cubicBezTo>
                  <a:pt x="419" y="496"/>
                  <a:pt x="417" y="495"/>
                  <a:pt x="416" y="493"/>
                </a:cubicBezTo>
                <a:cubicBezTo>
                  <a:pt x="414" y="492"/>
                  <a:pt x="413" y="490"/>
                  <a:pt x="411" y="488"/>
                </a:cubicBezTo>
                <a:cubicBezTo>
                  <a:pt x="407" y="485"/>
                  <a:pt x="405" y="482"/>
                  <a:pt x="404" y="481"/>
                </a:cubicBezTo>
                <a:cubicBezTo>
                  <a:pt x="404" y="479"/>
                  <a:pt x="404" y="477"/>
                  <a:pt x="405" y="476"/>
                </a:cubicBezTo>
                <a:cubicBezTo>
                  <a:pt x="406" y="475"/>
                  <a:pt x="407" y="475"/>
                  <a:pt x="410" y="474"/>
                </a:cubicBezTo>
                <a:cubicBezTo>
                  <a:pt x="413" y="473"/>
                  <a:pt x="416" y="472"/>
                  <a:pt x="419" y="471"/>
                </a:cubicBezTo>
                <a:cubicBezTo>
                  <a:pt x="423" y="469"/>
                  <a:pt x="427" y="467"/>
                  <a:pt x="432" y="464"/>
                </a:cubicBezTo>
                <a:cubicBezTo>
                  <a:pt x="436" y="462"/>
                  <a:pt x="441" y="458"/>
                  <a:pt x="445" y="454"/>
                </a:cubicBezTo>
                <a:cubicBezTo>
                  <a:pt x="449" y="450"/>
                  <a:pt x="452" y="446"/>
                  <a:pt x="454" y="442"/>
                </a:cubicBezTo>
                <a:cubicBezTo>
                  <a:pt x="456" y="438"/>
                  <a:pt x="457" y="435"/>
                  <a:pt x="457" y="431"/>
                </a:cubicBezTo>
                <a:cubicBezTo>
                  <a:pt x="458" y="427"/>
                  <a:pt x="457" y="424"/>
                  <a:pt x="456" y="421"/>
                </a:cubicBezTo>
                <a:cubicBezTo>
                  <a:pt x="455" y="417"/>
                  <a:pt x="453" y="414"/>
                  <a:pt x="450" y="411"/>
                </a:cubicBezTo>
                <a:cubicBezTo>
                  <a:pt x="447" y="408"/>
                  <a:pt x="443" y="406"/>
                  <a:pt x="440" y="405"/>
                </a:cubicBezTo>
                <a:cubicBezTo>
                  <a:pt x="436" y="404"/>
                  <a:pt x="432" y="403"/>
                  <a:pt x="428" y="404"/>
                </a:cubicBezTo>
                <a:cubicBezTo>
                  <a:pt x="424" y="404"/>
                  <a:pt x="419" y="406"/>
                  <a:pt x="415" y="409"/>
                </a:cubicBezTo>
                <a:cubicBezTo>
                  <a:pt x="410" y="411"/>
                  <a:pt x="405" y="415"/>
                  <a:pt x="401" y="420"/>
                </a:cubicBezTo>
                <a:lnTo>
                  <a:pt x="389" y="432"/>
                </a:lnTo>
                <a:cubicBezTo>
                  <a:pt x="388" y="433"/>
                  <a:pt x="387" y="433"/>
                  <a:pt x="386" y="434"/>
                </a:cubicBezTo>
                <a:cubicBezTo>
                  <a:pt x="385" y="434"/>
                  <a:pt x="384" y="434"/>
                  <a:pt x="383" y="434"/>
                </a:cubicBezTo>
                <a:cubicBezTo>
                  <a:pt x="382" y="433"/>
                  <a:pt x="381" y="433"/>
                  <a:pt x="379" y="431"/>
                </a:cubicBezTo>
                <a:cubicBezTo>
                  <a:pt x="378" y="430"/>
                  <a:pt x="376" y="429"/>
                  <a:pt x="374" y="426"/>
                </a:cubicBezTo>
                <a:cubicBezTo>
                  <a:pt x="372" y="424"/>
                  <a:pt x="370" y="423"/>
                  <a:pt x="369" y="421"/>
                </a:cubicBezTo>
                <a:cubicBezTo>
                  <a:pt x="368" y="420"/>
                  <a:pt x="367" y="419"/>
                  <a:pt x="367" y="417"/>
                </a:cubicBezTo>
                <a:cubicBezTo>
                  <a:pt x="367" y="416"/>
                  <a:pt x="367" y="415"/>
                  <a:pt x="367" y="415"/>
                </a:cubicBezTo>
                <a:cubicBezTo>
                  <a:pt x="367" y="414"/>
                  <a:pt x="368" y="413"/>
                  <a:pt x="369" y="412"/>
                </a:cubicBezTo>
                <a:lnTo>
                  <a:pt x="380" y="400"/>
                </a:lnTo>
                <a:cubicBezTo>
                  <a:pt x="384" y="396"/>
                  <a:pt x="387" y="392"/>
                  <a:pt x="390" y="388"/>
                </a:cubicBezTo>
                <a:cubicBezTo>
                  <a:pt x="392" y="384"/>
                  <a:pt x="393" y="380"/>
                  <a:pt x="393" y="376"/>
                </a:cubicBezTo>
                <a:cubicBezTo>
                  <a:pt x="394" y="373"/>
                  <a:pt x="393" y="369"/>
                  <a:pt x="392" y="365"/>
                </a:cubicBezTo>
                <a:cubicBezTo>
                  <a:pt x="391" y="362"/>
                  <a:pt x="389" y="359"/>
                  <a:pt x="386" y="356"/>
                </a:cubicBezTo>
                <a:cubicBezTo>
                  <a:pt x="383" y="353"/>
                  <a:pt x="381" y="352"/>
                  <a:pt x="378" y="350"/>
                </a:cubicBezTo>
                <a:cubicBezTo>
                  <a:pt x="375" y="349"/>
                  <a:pt x="372" y="348"/>
                  <a:pt x="369" y="348"/>
                </a:cubicBezTo>
                <a:cubicBezTo>
                  <a:pt x="366" y="348"/>
                  <a:pt x="363" y="349"/>
                  <a:pt x="360" y="351"/>
                </a:cubicBezTo>
                <a:cubicBezTo>
                  <a:pt x="357" y="352"/>
                  <a:pt x="354" y="354"/>
                  <a:pt x="350" y="358"/>
                </a:cubicBezTo>
                <a:cubicBezTo>
                  <a:pt x="347" y="361"/>
                  <a:pt x="344" y="365"/>
                  <a:pt x="342" y="369"/>
                </a:cubicBezTo>
                <a:cubicBezTo>
                  <a:pt x="340" y="374"/>
                  <a:pt x="338" y="378"/>
                  <a:pt x="337" y="381"/>
                </a:cubicBezTo>
                <a:cubicBezTo>
                  <a:pt x="336" y="385"/>
                  <a:pt x="335" y="388"/>
                  <a:pt x="334" y="391"/>
                </a:cubicBezTo>
                <a:cubicBezTo>
                  <a:pt x="333" y="394"/>
                  <a:pt x="333" y="396"/>
                  <a:pt x="332" y="397"/>
                </a:cubicBezTo>
                <a:cubicBezTo>
                  <a:pt x="331" y="397"/>
                  <a:pt x="331" y="398"/>
                  <a:pt x="330" y="398"/>
                </a:cubicBezTo>
                <a:cubicBezTo>
                  <a:pt x="329" y="398"/>
                  <a:pt x="329" y="398"/>
                  <a:pt x="328" y="398"/>
                </a:cubicBezTo>
                <a:cubicBezTo>
                  <a:pt x="327" y="397"/>
                  <a:pt x="325" y="396"/>
                  <a:pt x="324" y="395"/>
                </a:cubicBezTo>
                <a:cubicBezTo>
                  <a:pt x="322" y="394"/>
                  <a:pt x="321" y="392"/>
                  <a:pt x="319" y="390"/>
                </a:cubicBezTo>
                <a:cubicBezTo>
                  <a:pt x="317" y="389"/>
                  <a:pt x="316" y="387"/>
                  <a:pt x="314" y="386"/>
                </a:cubicBezTo>
                <a:cubicBezTo>
                  <a:pt x="313" y="385"/>
                  <a:pt x="313" y="384"/>
                  <a:pt x="312" y="383"/>
                </a:cubicBezTo>
                <a:cubicBezTo>
                  <a:pt x="311" y="382"/>
                  <a:pt x="311" y="381"/>
                  <a:pt x="311" y="380"/>
                </a:cubicBezTo>
                <a:cubicBezTo>
                  <a:pt x="311" y="379"/>
                  <a:pt x="310" y="378"/>
                  <a:pt x="311" y="377"/>
                </a:cubicBezTo>
                <a:cubicBezTo>
                  <a:pt x="311" y="375"/>
                  <a:pt x="311" y="373"/>
                  <a:pt x="312" y="369"/>
                </a:cubicBezTo>
                <a:cubicBezTo>
                  <a:pt x="313" y="366"/>
                  <a:pt x="314" y="362"/>
                  <a:pt x="316" y="358"/>
                </a:cubicBezTo>
                <a:cubicBezTo>
                  <a:pt x="318" y="353"/>
                  <a:pt x="321" y="348"/>
                  <a:pt x="324" y="343"/>
                </a:cubicBezTo>
                <a:cubicBezTo>
                  <a:pt x="328" y="338"/>
                  <a:pt x="332" y="333"/>
                  <a:pt x="337" y="328"/>
                </a:cubicBezTo>
                <a:cubicBezTo>
                  <a:pt x="343" y="322"/>
                  <a:pt x="350" y="317"/>
                  <a:pt x="356" y="313"/>
                </a:cubicBezTo>
                <a:cubicBezTo>
                  <a:pt x="363" y="310"/>
                  <a:pt x="369" y="308"/>
                  <a:pt x="375" y="307"/>
                </a:cubicBezTo>
                <a:cubicBezTo>
                  <a:pt x="382" y="306"/>
                  <a:pt x="388" y="307"/>
                  <a:pt x="394" y="310"/>
                </a:cubicBezTo>
                <a:cubicBezTo>
                  <a:pt x="400" y="312"/>
                  <a:pt x="405" y="316"/>
                  <a:pt x="411" y="321"/>
                </a:cubicBezTo>
                <a:cubicBezTo>
                  <a:pt x="415" y="325"/>
                  <a:pt x="418" y="330"/>
                  <a:pt x="420" y="334"/>
                </a:cubicBezTo>
                <a:cubicBezTo>
                  <a:pt x="423" y="339"/>
                  <a:pt x="424" y="343"/>
                  <a:pt x="425" y="348"/>
                </a:cubicBezTo>
                <a:cubicBezTo>
                  <a:pt x="426" y="353"/>
                  <a:pt x="426" y="358"/>
                  <a:pt x="425" y="363"/>
                </a:cubicBezTo>
                <a:cubicBezTo>
                  <a:pt x="424" y="368"/>
                  <a:pt x="422" y="373"/>
                  <a:pt x="419" y="378"/>
                </a:cubicBezTo>
                <a:lnTo>
                  <a:pt x="419" y="378"/>
                </a:lnTo>
                <a:cubicBezTo>
                  <a:pt x="424" y="374"/>
                  <a:pt x="430" y="371"/>
                  <a:pt x="435" y="369"/>
                </a:cubicBezTo>
                <a:cubicBezTo>
                  <a:pt x="441" y="367"/>
                  <a:pt x="446" y="366"/>
                  <a:pt x="452" y="366"/>
                </a:cubicBezTo>
                <a:cubicBezTo>
                  <a:pt x="457" y="366"/>
                  <a:pt x="462" y="368"/>
                  <a:pt x="467" y="370"/>
                </a:cubicBezTo>
                <a:cubicBezTo>
                  <a:pt x="472" y="372"/>
                  <a:pt x="476" y="375"/>
                  <a:pt x="480" y="379"/>
                </a:cubicBezTo>
                <a:close/>
                <a:moveTo>
                  <a:pt x="581" y="410"/>
                </a:moveTo>
                <a:cubicBezTo>
                  <a:pt x="582" y="411"/>
                  <a:pt x="582" y="412"/>
                  <a:pt x="582" y="413"/>
                </a:cubicBezTo>
                <a:cubicBezTo>
                  <a:pt x="582" y="414"/>
                  <a:pt x="582" y="416"/>
                  <a:pt x="581" y="417"/>
                </a:cubicBezTo>
                <a:cubicBezTo>
                  <a:pt x="581" y="418"/>
                  <a:pt x="580" y="420"/>
                  <a:pt x="578" y="421"/>
                </a:cubicBezTo>
                <a:cubicBezTo>
                  <a:pt x="577" y="423"/>
                  <a:pt x="575" y="425"/>
                  <a:pt x="573" y="427"/>
                </a:cubicBezTo>
                <a:cubicBezTo>
                  <a:pt x="570" y="430"/>
                  <a:pt x="568" y="432"/>
                  <a:pt x="566" y="434"/>
                </a:cubicBezTo>
                <a:cubicBezTo>
                  <a:pt x="564" y="435"/>
                  <a:pt x="562" y="436"/>
                  <a:pt x="560" y="437"/>
                </a:cubicBezTo>
                <a:cubicBezTo>
                  <a:pt x="559" y="437"/>
                  <a:pt x="558" y="437"/>
                  <a:pt x="557" y="436"/>
                </a:cubicBezTo>
                <a:cubicBezTo>
                  <a:pt x="556" y="435"/>
                  <a:pt x="555" y="434"/>
                  <a:pt x="554" y="433"/>
                </a:cubicBezTo>
                <a:lnTo>
                  <a:pt x="442" y="197"/>
                </a:lnTo>
                <a:cubicBezTo>
                  <a:pt x="441" y="196"/>
                  <a:pt x="441" y="194"/>
                  <a:pt x="441" y="193"/>
                </a:cubicBezTo>
                <a:cubicBezTo>
                  <a:pt x="441" y="192"/>
                  <a:pt x="441" y="191"/>
                  <a:pt x="442" y="190"/>
                </a:cubicBezTo>
                <a:cubicBezTo>
                  <a:pt x="442" y="188"/>
                  <a:pt x="443" y="187"/>
                  <a:pt x="445" y="185"/>
                </a:cubicBezTo>
                <a:cubicBezTo>
                  <a:pt x="446" y="183"/>
                  <a:pt x="448" y="181"/>
                  <a:pt x="450" y="179"/>
                </a:cubicBezTo>
                <a:cubicBezTo>
                  <a:pt x="453" y="176"/>
                  <a:pt x="456" y="174"/>
                  <a:pt x="458" y="173"/>
                </a:cubicBezTo>
                <a:cubicBezTo>
                  <a:pt x="460" y="171"/>
                  <a:pt x="461" y="170"/>
                  <a:pt x="463" y="170"/>
                </a:cubicBezTo>
                <a:cubicBezTo>
                  <a:pt x="464" y="170"/>
                  <a:pt x="466" y="170"/>
                  <a:pt x="467" y="170"/>
                </a:cubicBezTo>
                <a:cubicBezTo>
                  <a:pt x="468" y="171"/>
                  <a:pt x="468" y="172"/>
                  <a:pt x="469" y="174"/>
                </a:cubicBezTo>
                <a:lnTo>
                  <a:pt x="581" y="410"/>
                </a:lnTo>
                <a:close/>
                <a:moveTo>
                  <a:pt x="706" y="210"/>
                </a:moveTo>
                <a:cubicBezTo>
                  <a:pt x="708" y="212"/>
                  <a:pt x="710" y="214"/>
                  <a:pt x="711" y="216"/>
                </a:cubicBezTo>
                <a:cubicBezTo>
                  <a:pt x="712" y="217"/>
                  <a:pt x="713" y="218"/>
                  <a:pt x="713" y="220"/>
                </a:cubicBezTo>
                <a:cubicBezTo>
                  <a:pt x="714" y="221"/>
                  <a:pt x="714" y="222"/>
                  <a:pt x="714" y="223"/>
                </a:cubicBezTo>
                <a:cubicBezTo>
                  <a:pt x="714" y="223"/>
                  <a:pt x="713" y="224"/>
                  <a:pt x="713" y="225"/>
                </a:cubicBezTo>
                <a:lnTo>
                  <a:pt x="639" y="299"/>
                </a:lnTo>
                <a:cubicBezTo>
                  <a:pt x="638" y="299"/>
                  <a:pt x="638" y="300"/>
                  <a:pt x="637" y="300"/>
                </a:cubicBezTo>
                <a:cubicBezTo>
                  <a:pt x="636" y="300"/>
                  <a:pt x="635" y="300"/>
                  <a:pt x="634" y="299"/>
                </a:cubicBezTo>
                <a:cubicBezTo>
                  <a:pt x="632" y="299"/>
                  <a:pt x="631" y="298"/>
                  <a:pt x="630" y="297"/>
                </a:cubicBezTo>
                <a:cubicBezTo>
                  <a:pt x="628" y="296"/>
                  <a:pt x="626" y="294"/>
                  <a:pt x="624" y="292"/>
                </a:cubicBezTo>
                <a:cubicBezTo>
                  <a:pt x="622" y="290"/>
                  <a:pt x="621" y="289"/>
                  <a:pt x="620" y="287"/>
                </a:cubicBezTo>
                <a:cubicBezTo>
                  <a:pt x="618" y="286"/>
                  <a:pt x="618" y="284"/>
                  <a:pt x="617" y="283"/>
                </a:cubicBezTo>
                <a:cubicBezTo>
                  <a:pt x="617" y="282"/>
                  <a:pt x="617" y="281"/>
                  <a:pt x="617" y="280"/>
                </a:cubicBezTo>
                <a:cubicBezTo>
                  <a:pt x="617" y="279"/>
                  <a:pt x="617" y="278"/>
                  <a:pt x="618" y="278"/>
                </a:cubicBezTo>
                <a:lnTo>
                  <a:pt x="643" y="253"/>
                </a:lnTo>
                <a:lnTo>
                  <a:pt x="555" y="166"/>
                </a:lnTo>
                <a:lnTo>
                  <a:pt x="546" y="199"/>
                </a:lnTo>
                <a:cubicBezTo>
                  <a:pt x="545" y="201"/>
                  <a:pt x="544" y="203"/>
                  <a:pt x="543" y="204"/>
                </a:cubicBezTo>
                <a:cubicBezTo>
                  <a:pt x="543" y="205"/>
                  <a:pt x="542" y="206"/>
                  <a:pt x="540" y="206"/>
                </a:cubicBezTo>
                <a:cubicBezTo>
                  <a:pt x="539" y="206"/>
                  <a:pt x="538" y="205"/>
                  <a:pt x="536" y="204"/>
                </a:cubicBezTo>
                <a:cubicBezTo>
                  <a:pt x="534" y="203"/>
                  <a:pt x="532" y="201"/>
                  <a:pt x="530" y="198"/>
                </a:cubicBezTo>
                <a:cubicBezTo>
                  <a:pt x="528" y="197"/>
                  <a:pt x="527" y="195"/>
                  <a:pt x="526" y="194"/>
                </a:cubicBezTo>
                <a:cubicBezTo>
                  <a:pt x="525" y="193"/>
                  <a:pt x="524" y="192"/>
                  <a:pt x="523" y="191"/>
                </a:cubicBezTo>
                <a:cubicBezTo>
                  <a:pt x="523" y="190"/>
                  <a:pt x="523" y="189"/>
                  <a:pt x="523" y="188"/>
                </a:cubicBezTo>
                <a:cubicBezTo>
                  <a:pt x="523" y="187"/>
                  <a:pt x="523" y="186"/>
                  <a:pt x="523" y="184"/>
                </a:cubicBezTo>
                <a:lnTo>
                  <a:pt x="533" y="137"/>
                </a:lnTo>
                <a:cubicBezTo>
                  <a:pt x="533" y="136"/>
                  <a:pt x="534" y="136"/>
                  <a:pt x="534" y="135"/>
                </a:cubicBezTo>
                <a:cubicBezTo>
                  <a:pt x="534" y="134"/>
                  <a:pt x="535" y="134"/>
                  <a:pt x="536" y="133"/>
                </a:cubicBezTo>
                <a:cubicBezTo>
                  <a:pt x="536" y="132"/>
                  <a:pt x="537" y="130"/>
                  <a:pt x="539" y="129"/>
                </a:cubicBezTo>
                <a:cubicBezTo>
                  <a:pt x="540" y="128"/>
                  <a:pt x="542" y="126"/>
                  <a:pt x="544" y="124"/>
                </a:cubicBezTo>
                <a:cubicBezTo>
                  <a:pt x="546" y="121"/>
                  <a:pt x="549" y="119"/>
                  <a:pt x="550" y="118"/>
                </a:cubicBezTo>
                <a:cubicBezTo>
                  <a:pt x="552" y="116"/>
                  <a:pt x="553" y="115"/>
                  <a:pt x="554" y="114"/>
                </a:cubicBezTo>
                <a:cubicBezTo>
                  <a:pt x="556" y="114"/>
                  <a:pt x="556" y="114"/>
                  <a:pt x="557" y="114"/>
                </a:cubicBezTo>
                <a:cubicBezTo>
                  <a:pt x="558" y="114"/>
                  <a:pt x="558" y="114"/>
                  <a:pt x="559" y="115"/>
                </a:cubicBezTo>
                <a:lnTo>
                  <a:pt x="670" y="226"/>
                </a:lnTo>
                <a:lnTo>
                  <a:pt x="692" y="204"/>
                </a:lnTo>
                <a:cubicBezTo>
                  <a:pt x="692" y="203"/>
                  <a:pt x="693" y="203"/>
                  <a:pt x="694" y="203"/>
                </a:cubicBezTo>
                <a:cubicBezTo>
                  <a:pt x="695" y="203"/>
                  <a:pt x="696" y="203"/>
                  <a:pt x="697" y="203"/>
                </a:cubicBezTo>
                <a:cubicBezTo>
                  <a:pt x="698" y="204"/>
                  <a:pt x="700" y="204"/>
                  <a:pt x="701" y="206"/>
                </a:cubicBezTo>
                <a:cubicBezTo>
                  <a:pt x="703" y="207"/>
                  <a:pt x="704" y="208"/>
                  <a:pt x="706" y="210"/>
                </a:cubicBezTo>
                <a:close/>
                <a:moveTo>
                  <a:pt x="753" y="39"/>
                </a:moveTo>
                <a:cubicBezTo>
                  <a:pt x="758" y="44"/>
                  <a:pt x="764" y="50"/>
                  <a:pt x="769" y="56"/>
                </a:cubicBezTo>
                <a:cubicBezTo>
                  <a:pt x="774" y="63"/>
                  <a:pt x="779" y="69"/>
                  <a:pt x="783" y="77"/>
                </a:cubicBezTo>
                <a:cubicBezTo>
                  <a:pt x="787" y="84"/>
                  <a:pt x="790" y="91"/>
                  <a:pt x="792" y="99"/>
                </a:cubicBezTo>
                <a:cubicBezTo>
                  <a:pt x="795" y="107"/>
                  <a:pt x="796" y="115"/>
                  <a:pt x="795" y="123"/>
                </a:cubicBezTo>
                <a:cubicBezTo>
                  <a:pt x="794" y="131"/>
                  <a:pt x="792" y="139"/>
                  <a:pt x="788" y="147"/>
                </a:cubicBezTo>
                <a:cubicBezTo>
                  <a:pt x="784" y="156"/>
                  <a:pt x="778" y="164"/>
                  <a:pt x="770" y="173"/>
                </a:cubicBezTo>
                <a:cubicBezTo>
                  <a:pt x="767" y="176"/>
                  <a:pt x="764" y="178"/>
                  <a:pt x="760" y="181"/>
                </a:cubicBezTo>
                <a:cubicBezTo>
                  <a:pt x="757" y="183"/>
                  <a:pt x="754" y="186"/>
                  <a:pt x="751" y="187"/>
                </a:cubicBezTo>
                <a:cubicBezTo>
                  <a:pt x="748" y="189"/>
                  <a:pt x="745" y="191"/>
                  <a:pt x="742" y="192"/>
                </a:cubicBezTo>
                <a:cubicBezTo>
                  <a:pt x="740" y="193"/>
                  <a:pt x="738" y="193"/>
                  <a:pt x="737" y="193"/>
                </a:cubicBezTo>
                <a:cubicBezTo>
                  <a:pt x="735" y="193"/>
                  <a:pt x="734" y="193"/>
                  <a:pt x="732" y="192"/>
                </a:cubicBezTo>
                <a:cubicBezTo>
                  <a:pt x="730" y="191"/>
                  <a:pt x="728" y="189"/>
                  <a:pt x="726" y="186"/>
                </a:cubicBezTo>
                <a:cubicBezTo>
                  <a:pt x="723" y="184"/>
                  <a:pt x="721" y="182"/>
                  <a:pt x="720" y="181"/>
                </a:cubicBezTo>
                <a:cubicBezTo>
                  <a:pt x="719" y="179"/>
                  <a:pt x="718" y="178"/>
                  <a:pt x="718" y="177"/>
                </a:cubicBezTo>
                <a:cubicBezTo>
                  <a:pt x="717" y="176"/>
                  <a:pt x="717" y="175"/>
                  <a:pt x="717" y="174"/>
                </a:cubicBezTo>
                <a:cubicBezTo>
                  <a:pt x="717" y="174"/>
                  <a:pt x="718" y="173"/>
                  <a:pt x="718" y="172"/>
                </a:cubicBezTo>
                <a:cubicBezTo>
                  <a:pt x="719" y="171"/>
                  <a:pt x="721" y="170"/>
                  <a:pt x="723" y="169"/>
                </a:cubicBezTo>
                <a:cubicBezTo>
                  <a:pt x="725" y="168"/>
                  <a:pt x="727" y="167"/>
                  <a:pt x="730" y="166"/>
                </a:cubicBezTo>
                <a:cubicBezTo>
                  <a:pt x="733" y="164"/>
                  <a:pt x="736" y="162"/>
                  <a:pt x="739" y="160"/>
                </a:cubicBezTo>
                <a:cubicBezTo>
                  <a:pt x="742" y="158"/>
                  <a:pt x="746" y="155"/>
                  <a:pt x="749" y="151"/>
                </a:cubicBezTo>
                <a:cubicBezTo>
                  <a:pt x="755" y="146"/>
                  <a:pt x="759" y="140"/>
                  <a:pt x="761" y="133"/>
                </a:cubicBezTo>
                <a:cubicBezTo>
                  <a:pt x="762" y="127"/>
                  <a:pt x="763" y="121"/>
                  <a:pt x="762" y="115"/>
                </a:cubicBezTo>
                <a:cubicBezTo>
                  <a:pt x="761" y="109"/>
                  <a:pt x="759" y="103"/>
                  <a:pt x="755" y="98"/>
                </a:cubicBezTo>
                <a:cubicBezTo>
                  <a:pt x="752" y="92"/>
                  <a:pt x="747" y="86"/>
                  <a:pt x="742" y="81"/>
                </a:cubicBezTo>
                <a:cubicBezTo>
                  <a:pt x="741" y="86"/>
                  <a:pt x="739" y="92"/>
                  <a:pt x="736" y="98"/>
                </a:cubicBezTo>
                <a:cubicBezTo>
                  <a:pt x="733" y="104"/>
                  <a:pt x="729" y="110"/>
                  <a:pt x="723" y="115"/>
                </a:cubicBezTo>
                <a:cubicBezTo>
                  <a:pt x="716" y="123"/>
                  <a:pt x="709" y="128"/>
                  <a:pt x="702" y="131"/>
                </a:cubicBezTo>
                <a:cubicBezTo>
                  <a:pt x="695" y="134"/>
                  <a:pt x="689" y="135"/>
                  <a:pt x="682" y="135"/>
                </a:cubicBezTo>
                <a:cubicBezTo>
                  <a:pt x="675" y="134"/>
                  <a:pt x="669" y="132"/>
                  <a:pt x="662" y="129"/>
                </a:cubicBezTo>
                <a:cubicBezTo>
                  <a:pt x="656" y="125"/>
                  <a:pt x="649" y="120"/>
                  <a:pt x="643" y="114"/>
                </a:cubicBezTo>
                <a:cubicBezTo>
                  <a:pt x="636" y="107"/>
                  <a:pt x="631" y="100"/>
                  <a:pt x="628" y="92"/>
                </a:cubicBezTo>
                <a:cubicBezTo>
                  <a:pt x="624" y="85"/>
                  <a:pt x="622" y="77"/>
                  <a:pt x="622" y="69"/>
                </a:cubicBezTo>
                <a:cubicBezTo>
                  <a:pt x="622" y="61"/>
                  <a:pt x="623" y="53"/>
                  <a:pt x="627" y="45"/>
                </a:cubicBezTo>
                <a:cubicBezTo>
                  <a:pt x="631" y="36"/>
                  <a:pt x="636" y="28"/>
                  <a:pt x="644" y="21"/>
                </a:cubicBezTo>
                <a:cubicBezTo>
                  <a:pt x="650" y="14"/>
                  <a:pt x="656" y="10"/>
                  <a:pt x="662" y="7"/>
                </a:cubicBezTo>
                <a:cubicBezTo>
                  <a:pt x="669" y="3"/>
                  <a:pt x="675" y="1"/>
                  <a:pt x="681" y="1"/>
                </a:cubicBezTo>
                <a:cubicBezTo>
                  <a:pt x="687" y="0"/>
                  <a:pt x="693" y="1"/>
                  <a:pt x="699" y="2"/>
                </a:cubicBezTo>
                <a:cubicBezTo>
                  <a:pt x="705" y="4"/>
                  <a:pt x="711" y="6"/>
                  <a:pt x="717" y="10"/>
                </a:cubicBezTo>
                <a:cubicBezTo>
                  <a:pt x="723" y="13"/>
                  <a:pt x="729" y="17"/>
                  <a:pt x="735" y="22"/>
                </a:cubicBezTo>
                <a:cubicBezTo>
                  <a:pt x="741" y="27"/>
                  <a:pt x="747" y="33"/>
                  <a:pt x="753" y="39"/>
                </a:cubicBezTo>
                <a:close/>
                <a:moveTo>
                  <a:pt x="722" y="62"/>
                </a:moveTo>
                <a:cubicBezTo>
                  <a:pt x="715" y="54"/>
                  <a:pt x="708" y="49"/>
                  <a:pt x="702" y="45"/>
                </a:cubicBezTo>
                <a:cubicBezTo>
                  <a:pt x="696" y="40"/>
                  <a:pt x="691" y="38"/>
                  <a:pt x="687" y="36"/>
                </a:cubicBezTo>
                <a:cubicBezTo>
                  <a:pt x="682" y="35"/>
                  <a:pt x="678" y="35"/>
                  <a:pt x="674" y="36"/>
                </a:cubicBezTo>
                <a:cubicBezTo>
                  <a:pt x="670" y="37"/>
                  <a:pt x="667" y="40"/>
                  <a:pt x="663" y="43"/>
                </a:cubicBezTo>
                <a:cubicBezTo>
                  <a:pt x="660" y="46"/>
                  <a:pt x="658" y="50"/>
                  <a:pt x="657" y="53"/>
                </a:cubicBezTo>
                <a:cubicBezTo>
                  <a:pt x="656" y="57"/>
                  <a:pt x="655" y="60"/>
                  <a:pt x="656" y="64"/>
                </a:cubicBezTo>
                <a:cubicBezTo>
                  <a:pt x="656" y="67"/>
                  <a:pt x="658" y="71"/>
                  <a:pt x="660" y="75"/>
                </a:cubicBezTo>
                <a:cubicBezTo>
                  <a:pt x="662" y="78"/>
                  <a:pt x="664" y="82"/>
                  <a:pt x="668" y="85"/>
                </a:cubicBezTo>
                <a:cubicBezTo>
                  <a:pt x="671" y="89"/>
                  <a:pt x="675" y="92"/>
                  <a:pt x="678" y="94"/>
                </a:cubicBezTo>
                <a:cubicBezTo>
                  <a:pt x="682" y="96"/>
                  <a:pt x="685" y="97"/>
                  <a:pt x="689" y="98"/>
                </a:cubicBezTo>
                <a:cubicBezTo>
                  <a:pt x="692" y="98"/>
                  <a:pt x="695" y="98"/>
                  <a:pt x="698" y="96"/>
                </a:cubicBezTo>
                <a:cubicBezTo>
                  <a:pt x="701" y="95"/>
                  <a:pt x="705" y="93"/>
                  <a:pt x="708" y="89"/>
                </a:cubicBezTo>
                <a:cubicBezTo>
                  <a:pt x="712" y="85"/>
                  <a:pt x="715" y="81"/>
                  <a:pt x="717" y="76"/>
                </a:cubicBezTo>
                <a:cubicBezTo>
                  <a:pt x="720" y="71"/>
                  <a:pt x="721" y="67"/>
                  <a:pt x="722" y="6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6" name="Freeform 105">
            <a:extLst>
              <a:ext uri="{FF2B5EF4-FFF2-40B4-BE49-F238E27FC236}">
                <a16:creationId xmlns:a16="http://schemas.microsoft.com/office/drawing/2014/main" id="{2D8F5844-87C6-8138-87EF-2A587A60D9F3}"/>
              </a:ext>
            </a:extLst>
          </p:cNvPr>
          <p:cNvSpPr>
            <a:spLocks noEditPoints="1"/>
          </p:cNvSpPr>
          <p:nvPr/>
        </p:nvSpPr>
        <p:spPr bwMode="auto">
          <a:xfrm>
            <a:off x="5740626" y="4568825"/>
            <a:ext cx="468088" cy="374688"/>
          </a:xfrm>
          <a:custGeom>
            <a:avLst/>
            <a:gdLst>
              <a:gd name="T0" fmla="*/ 152 w 776"/>
              <a:gd name="T1" fmla="*/ 771 h 791"/>
              <a:gd name="T2" fmla="*/ 61 w 776"/>
              <a:gd name="T3" fmla="*/ 769 h 791"/>
              <a:gd name="T4" fmla="*/ 1 w 776"/>
              <a:gd name="T5" fmla="*/ 669 h 791"/>
              <a:gd name="T6" fmla="*/ 50 w 776"/>
              <a:gd name="T7" fmla="*/ 602 h 791"/>
              <a:gd name="T8" fmla="*/ 66 w 776"/>
              <a:gd name="T9" fmla="*/ 607 h 791"/>
              <a:gd name="T10" fmla="*/ 70 w 776"/>
              <a:gd name="T11" fmla="*/ 624 h 791"/>
              <a:gd name="T12" fmla="*/ 34 w 776"/>
              <a:gd name="T13" fmla="*/ 676 h 791"/>
              <a:gd name="T14" fmla="*/ 66 w 776"/>
              <a:gd name="T15" fmla="*/ 684 h 791"/>
              <a:gd name="T16" fmla="*/ 152 w 776"/>
              <a:gd name="T17" fmla="*/ 676 h 791"/>
              <a:gd name="T18" fmla="*/ 89 w 776"/>
              <a:gd name="T19" fmla="*/ 702 h 791"/>
              <a:gd name="T20" fmla="*/ 94 w 776"/>
              <a:gd name="T21" fmla="*/ 747 h 791"/>
              <a:gd name="T22" fmla="*/ 140 w 776"/>
              <a:gd name="T23" fmla="*/ 727 h 791"/>
              <a:gd name="T24" fmla="*/ 256 w 776"/>
              <a:gd name="T25" fmla="*/ 722 h 791"/>
              <a:gd name="T26" fmla="*/ 231 w 776"/>
              <a:gd name="T27" fmla="*/ 742 h 791"/>
              <a:gd name="T28" fmla="*/ 119 w 776"/>
              <a:gd name="T29" fmla="*/ 491 h 791"/>
              <a:gd name="T30" fmla="*/ 144 w 776"/>
              <a:gd name="T31" fmla="*/ 479 h 791"/>
              <a:gd name="T32" fmla="*/ 390 w 776"/>
              <a:gd name="T33" fmla="*/ 527 h 791"/>
              <a:gd name="T34" fmla="*/ 298 w 776"/>
              <a:gd name="T35" fmla="*/ 609 h 791"/>
              <a:gd name="T36" fmla="*/ 280 w 776"/>
              <a:gd name="T37" fmla="*/ 579 h 791"/>
              <a:gd name="T38" fmla="*/ 260 w 776"/>
              <a:gd name="T39" fmla="*/ 468 h 791"/>
              <a:gd name="T40" fmla="*/ 216 w 776"/>
              <a:gd name="T41" fmla="*/ 480 h 791"/>
              <a:gd name="T42" fmla="*/ 202 w 776"/>
              <a:gd name="T43" fmla="*/ 507 h 791"/>
              <a:gd name="T44" fmla="*/ 184 w 776"/>
              <a:gd name="T45" fmla="*/ 488 h 791"/>
              <a:gd name="T46" fmla="*/ 209 w 776"/>
              <a:gd name="T47" fmla="*/ 435 h 791"/>
              <a:gd name="T48" fmla="*/ 298 w 776"/>
              <a:gd name="T49" fmla="*/ 443 h 791"/>
              <a:gd name="T50" fmla="*/ 366 w 776"/>
              <a:gd name="T51" fmla="*/ 507 h 791"/>
              <a:gd name="T52" fmla="*/ 377 w 776"/>
              <a:gd name="T53" fmla="*/ 295 h 791"/>
              <a:gd name="T54" fmla="*/ 449 w 776"/>
              <a:gd name="T55" fmla="*/ 461 h 791"/>
              <a:gd name="T56" fmla="*/ 429 w 776"/>
              <a:gd name="T57" fmla="*/ 489 h 791"/>
              <a:gd name="T58" fmla="*/ 303 w 776"/>
              <a:gd name="T59" fmla="*/ 393 h 791"/>
              <a:gd name="T60" fmla="*/ 279 w 776"/>
              <a:gd name="T61" fmla="*/ 372 h 791"/>
              <a:gd name="T62" fmla="*/ 371 w 776"/>
              <a:gd name="T63" fmla="*/ 289 h 791"/>
              <a:gd name="T64" fmla="*/ 558 w 776"/>
              <a:gd name="T65" fmla="*/ 421 h 791"/>
              <a:gd name="T66" fmla="*/ 534 w 776"/>
              <a:gd name="T67" fmla="*/ 433 h 791"/>
              <a:gd name="T68" fmla="*/ 430 w 776"/>
              <a:gd name="T69" fmla="*/ 179 h 791"/>
              <a:gd name="T70" fmla="*/ 561 w 776"/>
              <a:gd name="T71" fmla="*/ 410 h 791"/>
              <a:gd name="T72" fmla="*/ 693 w 776"/>
              <a:gd name="T73" fmla="*/ 225 h 791"/>
              <a:gd name="T74" fmla="*/ 604 w 776"/>
              <a:gd name="T75" fmla="*/ 292 h 791"/>
              <a:gd name="T76" fmla="*/ 623 w 776"/>
              <a:gd name="T77" fmla="*/ 253 h 791"/>
              <a:gd name="T78" fmla="*/ 516 w 776"/>
              <a:gd name="T79" fmla="*/ 204 h 791"/>
              <a:gd name="T80" fmla="*/ 503 w 776"/>
              <a:gd name="T81" fmla="*/ 184 h 791"/>
              <a:gd name="T82" fmla="*/ 524 w 776"/>
              <a:gd name="T83" fmla="*/ 124 h 791"/>
              <a:gd name="T84" fmla="*/ 650 w 776"/>
              <a:gd name="T85" fmla="*/ 226 h 791"/>
              <a:gd name="T86" fmla="*/ 686 w 776"/>
              <a:gd name="T87" fmla="*/ 210 h 791"/>
              <a:gd name="T88" fmla="*/ 775 w 776"/>
              <a:gd name="T89" fmla="*/ 123 h 791"/>
              <a:gd name="T90" fmla="*/ 722 w 776"/>
              <a:gd name="T91" fmla="*/ 192 h 791"/>
              <a:gd name="T92" fmla="*/ 698 w 776"/>
              <a:gd name="T93" fmla="*/ 177 h 791"/>
              <a:gd name="T94" fmla="*/ 719 w 776"/>
              <a:gd name="T95" fmla="*/ 160 h 791"/>
              <a:gd name="T96" fmla="*/ 722 w 776"/>
              <a:gd name="T97" fmla="*/ 81 h 791"/>
              <a:gd name="T98" fmla="*/ 642 w 776"/>
              <a:gd name="T99" fmla="*/ 129 h 791"/>
              <a:gd name="T100" fmla="*/ 624 w 776"/>
              <a:gd name="T101" fmla="*/ 21 h 791"/>
              <a:gd name="T102" fmla="*/ 715 w 776"/>
              <a:gd name="T103" fmla="*/ 22 h 791"/>
              <a:gd name="T104" fmla="*/ 654 w 776"/>
              <a:gd name="T105" fmla="*/ 36 h 791"/>
              <a:gd name="T106" fmla="*/ 648 w 776"/>
              <a:gd name="T107" fmla="*/ 85 h 791"/>
              <a:gd name="T108" fmla="*/ 697 w 776"/>
              <a:gd name="T109" fmla="*/ 76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76" h="791">
                <a:moveTo>
                  <a:pt x="152" y="676"/>
                </a:moveTo>
                <a:cubicBezTo>
                  <a:pt x="159" y="683"/>
                  <a:pt x="164" y="690"/>
                  <a:pt x="168" y="698"/>
                </a:cubicBezTo>
                <a:cubicBezTo>
                  <a:pt x="171" y="706"/>
                  <a:pt x="173" y="714"/>
                  <a:pt x="173" y="722"/>
                </a:cubicBezTo>
                <a:cubicBezTo>
                  <a:pt x="174" y="730"/>
                  <a:pt x="172" y="738"/>
                  <a:pt x="168" y="747"/>
                </a:cubicBezTo>
                <a:cubicBezTo>
                  <a:pt x="165" y="755"/>
                  <a:pt x="159" y="763"/>
                  <a:pt x="152" y="771"/>
                </a:cubicBezTo>
                <a:cubicBezTo>
                  <a:pt x="146" y="777"/>
                  <a:pt x="139" y="781"/>
                  <a:pt x="133" y="785"/>
                </a:cubicBezTo>
                <a:cubicBezTo>
                  <a:pt x="127" y="788"/>
                  <a:pt x="121" y="790"/>
                  <a:pt x="115" y="791"/>
                </a:cubicBezTo>
                <a:cubicBezTo>
                  <a:pt x="109" y="791"/>
                  <a:pt x="103" y="791"/>
                  <a:pt x="97" y="789"/>
                </a:cubicBezTo>
                <a:cubicBezTo>
                  <a:pt x="91" y="788"/>
                  <a:pt x="85" y="785"/>
                  <a:pt x="79" y="781"/>
                </a:cubicBezTo>
                <a:cubicBezTo>
                  <a:pt x="73" y="778"/>
                  <a:pt x="67" y="774"/>
                  <a:pt x="61" y="769"/>
                </a:cubicBezTo>
                <a:cubicBezTo>
                  <a:pt x="55" y="763"/>
                  <a:pt x="49" y="758"/>
                  <a:pt x="43" y="751"/>
                </a:cubicBezTo>
                <a:cubicBezTo>
                  <a:pt x="37" y="746"/>
                  <a:pt x="32" y="740"/>
                  <a:pt x="27" y="734"/>
                </a:cubicBezTo>
                <a:cubicBezTo>
                  <a:pt x="22" y="728"/>
                  <a:pt x="17" y="721"/>
                  <a:pt x="13" y="714"/>
                </a:cubicBezTo>
                <a:cubicBezTo>
                  <a:pt x="9" y="707"/>
                  <a:pt x="6" y="700"/>
                  <a:pt x="3" y="692"/>
                </a:cubicBezTo>
                <a:cubicBezTo>
                  <a:pt x="1" y="685"/>
                  <a:pt x="0" y="677"/>
                  <a:pt x="1" y="669"/>
                </a:cubicBezTo>
                <a:cubicBezTo>
                  <a:pt x="1" y="661"/>
                  <a:pt x="3" y="653"/>
                  <a:pt x="7" y="644"/>
                </a:cubicBezTo>
                <a:cubicBezTo>
                  <a:pt x="11" y="636"/>
                  <a:pt x="17" y="628"/>
                  <a:pt x="25" y="620"/>
                </a:cubicBezTo>
                <a:cubicBezTo>
                  <a:pt x="28" y="617"/>
                  <a:pt x="31" y="614"/>
                  <a:pt x="34" y="612"/>
                </a:cubicBezTo>
                <a:cubicBezTo>
                  <a:pt x="37" y="610"/>
                  <a:pt x="40" y="608"/>
                  <a:pt x="42" y="606"/>
                </a:cubicBezTo>
                <a:cubicBezTo>
                  <a:pt x="45" y="604"/>
                  <a:pt x="48" y="603"/>
                  <a:pt x="50" y="602"/>
                </a:cubicBezTo>
                <a:cubicBezTo>
                  <a:pt x="52" y="601"/>
                  <a:pt x="54" y="600"/>
                  <a:pt x="55" y="600"/>
                </a:cubicBezTo>
                <a:cubicBezTo>
                  <a:pt x="56" y="600"/>
                  <a:pt x="56" y="600"/>
                  <a:pt x="57" y="600"/>
                </a:cubicBezTo>
                <a:cubicBezTo>
                  <a:pt x="58" y="601"/>
                  <a:pt x="59" y="601"/>
                  <a:pt x="60" y="602"/>
                </a:cubicBezTo>
                <a:cubicBezTo>
                  <a:pt x="61" y="602"/>
                  <a:pt x="62" y="603"/>
                  <a:pt x="63" y="604"/>
                </a:cubicBezTo>
                <a:cubicBezTo>
                  <a:pt x="64" y="605"/>
                  <a:pt x="65" y="606"/>
                  <a:pt x="66" y="607"/>
                </a:cubicBezTo>
                <a:cubicBezTo>
                  <a:pt x="68" y="609"/>
                  <a:pt x="70" y="611"/>
                  <a:pt x="71" y="613"/>
                </a:cubicBezTo>
                <a:cubicBezTo>
                  <a:pt x="73" y="614"/>
                  <a:pt x="74" y="615"/>
                  <a:pt x="74" y="616"/>
                </a:cubicBezTo>
                <a:cubicBezTo>
                  <a:pt x="75" y="618"/>
                  <a:pt x="75" y="618"/>
                  <a:pt x="75" y="619"/>
                </a:cubicBezTo>
                <a:cubicBezTo>
                  <a:pt x="75" y="620"/>
                  <a:pt x="74" y="621"/>
                  <a:pt x="73" y="622"/>
                </a:cubicBezTo>
                <a:cubicBezTo>
                  <a:pt x="73" y="622"/>
                  <a:pt x="71" y="623"/>
                  <a:pt x="70" y="624"/>
                </a:cubicBezTo>
                <a:cubicBezTo>
                  <a:pt x="68" y="625"/>
                  <a:pt x="66" y="626"/>
                  <a:pt x="63" y="627"/>
                </a:cubicBezTo>
                <a:cubicBezTo>
                  <a:pt x="61" y="629"/>
                  <a:pt x="58" y="630"/>
                  <a:pt x="55" y="633"/>
                </a:cubicBezTo>
                <a:cubicBezTo>
                  <a:pt x="52" y="635"/>
                  <a:pt x="49" y="637"/>
                  <a:pt x="46" y="641"/>
                </a:cubicBezTo>
                <a:cubicBezTo>
                  <a:pt x="40" y="646"/>
                  <a:pt x="37" y="652"/>
                  <a:pt x="35" y="658"/>
                </a:cubicBezTo>
                <a:cubicBezTo>
                  <a:pt x="33" y="664"/>
                  <a:pt x="33" y="670"/>
                  <a:pt x="34" y="676"/>
                </a:cubicBezTo>
                <a:cubicBezTo>
                  <a:pt x="35" y="682"/>
                  <a:pt x="37" y="688"/>
                  <a:pt x="41" y="693"/>
                </a:cubicBezTo>
                <a:cubicBezTo>
                  <a:pt x="45" y="699"/>
                  <a:pt x="49" y="705"/>
                  <a:pt x="54" y="710"/>
                </a:cubicBezTo>
                <a:cubicBezTo>
                  <a:pt x="55" y="708"/>
                  <a:pt x="55" y="705"/>
                  <a:pt x="56" y="702"/>
                </a:cubicBezTo>
                <a:cubicBezTo>
                  <a:pt x="57" y="699"/>
                  <a:pt x="59" y="696"/>
                  <a:pt x="60" y="693"/>
                </a:cubicBezTo>
                <a:cubicBezTo>
                  <a:pt x="62" y="690"/>
                  <a:pt x="64" y="687"/>
                  <a:pt x="66" y="684"/>
                </a:cubicBezTo>
                <a:cubicBezTo>
                  <a:pt x="68" y="681"/>
                  <a:pt x="71" y="678"/>
                  <a:pt x="74" y="675"/>
                </a:cubicBezTo>
                <a:cubicBezTo>
                  <a:pt x="81" y="668"/>
                  <a:pt x="88" y="663"/>
                  <a:pt x="94" y="660"/>
                </a:cubicBezTo>
                <a:cubicBezTo>
                  <a:pt x="101" y="657"/>
                  <a:pt x="108" y="656"/>
                  <a:pt x="114" y="656"/>
                </a:cubicBezTo>
                <a:cubicBezTo>
                  <a:pt x="121" y="657"/>
                  <a:pt x="127" y="658"/>
                  <a:pt x="133" y="662"/>
                </a:cubicBezTo>
                <a:cubicBezTo>
                  <a:pt x="140" y="665"/>
                  <a:pt x="146" y="670"/>
                  <a:pt x="152" y="676"/>
                </a:cubicBezTo>
                <a:close/>
                <a:moveTo>
                  <a:pt x="128" y="705"/>
                </a:moveTo>
                <a:cubicBezTo>
                  <a:pt x="124" y="702"/>
                  <a:pt x="121" y="699"/>
                  <a:pt x="118" y="697"/>
                </a:cubicBezTo>
                <a:cubicBezTo>
                  <a:pt x="114" y="695"/>
                  <a:pt x="111" y="694"/>
                  <a:pt x="108" y="693"/>
                </a:cubicBezTo>
                <a:cubicBezTo>
                  <a:pt x="105" y="693"/>
                  <a:pt x="101" y="693"/>
                  <a:pt x="98" y="695"/>
                </a:cubicBezTo>
                <a:cubicBezTo>
                  <a:pt x="95" y="696"/>
                  <a:pt x="92" y="698"/>
                  <a:pt x="89" y="702"/>
                </a:cubicBezTo>
                <a:cubicBezTo>
                  <a:pt x="87" y="703"/>
                  <a:pt x="85" y="706"/>
                  <a:pt x="83" y="708"/>
                </a:cubicBezTo>
                <a:cubicBezTo>
                  <a:pt x="82" y="710"/>
                  <a:pt x="81" y="712"/>
                  <a:pt x="79" y="715"/>
                </a:cubicBezTo>
                <a:cubicBezTo>
                  <a:pt x="78" y="717"/>
                  <a:pt x="77" y="720"/>
                  <a:pt x="76" y="722"/>
                </a:cubicBezTo>
                <a:cubicBezTo>
                  <a:pt x="76" y="725"/>
                  <a:pt x="75" y="727"/>
                  <a:pt x="74" y="730"/>
                </a:cubicBezTo>
                <a:cubicBezTo>
                  <a:pt x="82" y="737"/>
                  <a:pt x="88" y="743"/>
                  <a:pt x="94" y="747"/>
                </a:cubicBezTo>
                <a:cubicBezTo>
                  <a:pt x="100" y="751"/>
                  <a:pt x="105" y="754"/>
                  <a:pt x="110" y="755"/>
                </a:cubicBezTo>
                <a:cubicBezTo>
                  <a:pt x="114" y="756"/>
                  <a:pt x="118" y="756"/>
                  <a:pt x="122" y="755"/>
                </a:cubicBezTo>
                <a:cubicBezTo>
                  <a:pt x="126" y="754"/>
                  <a:pt x="129" y="751"/>
                  <a:pt x="132" y="748"/>
                </a:cubicBezTo>
                <a:cubicBezTo>
                  <a:pt x="135" y="745"/>
                  <a:pt x="138" y="742"/>
                  <a:pt x="139" y="738"/>
                </a:cubicBezTo>
                <a:cubicBezTo>
                  <a:pt x="140" y="735"/>
                  <a:pt x="140" y="731"/>
                  <a:pt x="140" y="727"/>
                </a:cubicBezTo>
                <a:cubicBezTo>
                  <a:pt x="139" y="723"/>
                  <a:pt x="138" y="720"/>
                  <a:pt x="136" y="716"/>
                </a:cubicBezTo>
                <a:cubicBezTo>
                  <a:pt x="134" y="712"/>
                  <a:pt x="131" y="709"/>
                  <a:pt x="128" y="705"/>
                </a:cubicBezTo>
                <a:close/>
                <a:moveTo>
                  <a:pt x="256" y="715"/>
                </a:moveTo>
                <a:cubicBezTo>
                  <a:pt x="257" y="716"/>
                  <a:pt x="257" y="718"/>
                  <a:pt x="257" y="719"/>
                </a:cubicBezTo>
                <a:cubicBezTo>
                  <a:pt x="257" y="720"/>
                  <a:pt x="257" y="721"/>
                  <a:pt x="256" y="722"/>
                </a:cubicBezTo>
                <a:cubicBezTo>
                  <a:pt x="255" y="724"/>
                  <a:pt x="254" y="725"/>
                  <a:pt x="253" y="727"/>
                </a:cubicBezTo>
                <a:cubicBezTo>
                  <a:pt x="252" y="729"/>
                  <a:pt x="250" y="730"/>
                  <a:pt x="248" y="733"/>
                </a:cubicBezTo>
                <a:cubicBezTo>
                  <a:pt x="245" y="736"/>
                  <a:pt x="242" y="738"/>
                  <a:pt x="240" y="739"/>
                </a:cubicBezTo>
                <a:cubicBezTo>
                  <a:pt x="238" y="741"/>
                  <a:pt x="236" y="742"/>
                  <a:pt x="235" y="742"/>
                </a:cubicBezTo>
                <a:cubicBezTo>
                  <a:pt x="233" y="743"/>
                  <a:pt x="232" y="742"/>
                  <a:pt x="231" y="742"/>
                </a:cubicBezTo>
                <a:cubicBezTo>
                  <a:pt x="230" y="741"/>
                  <a:pt x="229" y="740"/>
                  <a:pt x="228" y="738"/>
                </a:cubicBezTo>
                <a:lnTo>
                  <a:pt x="116" y="502"/>
                </a:lnTo>
                <a:cubicBezTo>
                  <a:pt x="116" y="501"/>
                  <a:pt x="116" y="500"/>
                  <a:pt x="116" y="499"/>
                </a:cubicBezTo>
                <a:cubicBezTo>
                  <a:pt x="115" y="498"/>
                  <a:pt x="116" y="496"/>
                  <a:pt x="116" y="495"/>
                </a:cubicBezTo>
                <a:cubicBezTo>
                  <a:pt x="117" y="494"/>
                  <a:pt x="118" y="492"/>
                  <a:pt x="119" y="491"/>
                </a:cubicBezTo>
                <a:cubicBezTo>
                  <a:pt x="121" y="489"/>
                  <a:pt x="123" y="487"/>
                  <a:pt x="125" y="485"/>
                </a:cubicBezTo>
                <a:cubicBezTo>
                  <a:pt x="128" y="482"/>
                  <a:pt x="130" y="480"/>
                  <a:pt x="132" y="478"/>
                </a:cubicBezTo>
                <a:cubicBezTo>
                  <a:pt x="134" y="477"/>
                  <a:pt x="136" y="476"/>
                  <a:pt x="137" y="475"/>
                </a:cubicBezTo>
                <a:cubicBezTo>
                  <a:pt x="139" y="475"/>
                  <a:pt x="140" y="475"/>
                  <a:pt x="141" y="476"/>
                </a:cubicBezTo>
                <a:cubicBezTo>
                  <a:pt x="142" y="477"/>
                  <a:pt x="143" y="478"/>
                  <a:pt x="144" y="479"/>
                </a:cubicBezTo>
                <a:lnTo>
                  <a:pt x="256" y="715"/>
                </a:lnTo>
                <a:close/>
                <a:moveTo>
                  <a:pt x="382" y="514"/>
                </a:moveTo>
                <a:cubicBezTo>
                  <a:pt x="384" y="516"/>
                  <a:pt x="385" y="518"/>
                  <a:pt x="386" y="519"/>
                </a:cubicBezTo>
                <a:cubicBezTo>
                  <a:pt x="388" y="521"/>
                  <a:pt x="389" y="522"/>
                  <a:pt x="389" y="523"/>
                </a:cubicBezTo>
                <a:cubicBezTo>
                  <a:pt x="390" y="525"/>
                  <a:pt x="390" y="526"/>
                  <a:pt x="390" y="527"/>
                </a:cubicBezTo>
                <a:cubicBezTo>
                  <a:pt x="389" y="528"/>
                  <a:pt x="389" y="528"/>
                  <a:pt x="388" y="529"/>
                </a:cubicBezTo>
                <a:lnTo>
                  <a:pt x="311" y="606"/>
                </a:lnTo>
                <a:cubicBezTo>
                  <a:pt x="310" y="608"/>
                  <a:pt x="308" y="609"/>
                  <a:pt x="307" y="610"/>
                </a:cubicBezTo>
                <a:cubicBezTo>
                  <a:pt x="306" y="611"/>
                  <a:pt x="304" y="611"/>
                  <a:pt x="303" y="611"/>
                </a:cubicBezTo>
                <a:cubicBezTo>
                  <a:pt x="301" y="611"/>
                  <a:pt x="300" y="610"/>
                  <a:pt x="298" y="609"/>
                </a:cubicBezTo>
                <a:cubicBezTo>
                  <a:pt x="296" y="608"/>
                  <a:pt x="294" y="606"/>
                  <a:pt x="291" y="603"/>
                </a:cubicBezTo>
                <a:cubicBezTo>
                  <a:pt x="289" y="601"/>
                  <a:pt x="287" y="599"/>
                  <a:pt x="286" y="597"/>
                </a:cubicBezTo>
                <a:cubicBezTo>
                  <a:pt x="284" y="595"/>
                  <a:pt x="283" y="594"/>
                  <a:pt x="283" y="592"/>
                </a:cubicBezTo>
                <a:cubicBezTo>
                  <a:pt x="282" y="590"/>
                  <a:pt x="281" y="588"/>
                  <a:pt x="281" y="586"/>
                </a:cubicBezTo>
                <a:cubicBezTo>
                  <a:pt x="281" y="584"/>
                  <a:pt x="280" y="581"/>
                  <a:pt x="280" y="579"/>
                </a:cubicBezTo>
                <a:lnTo>
                  <a:pt x="279" y="530"/>
                </a:lnTo>
                <a:cubicBezTo>
                  <a:pt x="278" y="521"/>
                  <a:pt x="278" y="513"/>
                  <a:pt x="277" y="506"/>
                </a:cubicBezTo>
                <a:cubicBezTo>
                  <a:pt x="276" y="499"/>
                  <a:pt x="274" y="493"/>
                  <a:pt x="272" y="489"/>
                </a:cubicBezTo>
                <a:cubicBezTo>
                  <a:pt x="271" y="484"/>
                  <a:pt x="269" y="480"/>
                  <a:pt x="267" y="476"/>
                </a:cubicBezTo>
                <a:cubicBezTo>
                  <a:pt x="264" y="473"/>
                  <a:pt x="262" y="470"/>
                  <a:pt x="260" y="468"/>
                </a:cubicBezTo>
                <a:cubicBezTo>
                  <a:pt x="257" y="465"/>
                  <a:pt x="255" y="463"/>
                  <a:pt x="252" y="462"/>
                </a:cubicBezTo>
                <a:cubicBezTo>
                  <a:pt x="249" y="461"/>
                  <a:pt x="246" y="460"/>
                  <a:pt x="244" y="460"/>
                </a:cubicBezTo>
                <a:cubicBezTo>
                  <a:pt x="241" y="460"/>
                  <a:pt x="238" y="460"/>
                  <a:pt x="235" y="462"/>
                </a:cubicBezTo>
                <a:cubicBezTo>
                  <a:pt x="232" y="463"/>
                  <a:pt x="229" y="465"/>
                  <a:pt x="226" y="468"/>
                </a:cubicBezTo>
                <a:cubicBezTo>
                  <a:pt x="222" y="472"/>
                  <a:pt x="219" y="476"/>
                  <a:pt x="216" y="480"/>
                </a:cubicBezTo>
                <a:cubicBezTo>
                  <a:pt x="214" y="485"/>
                  <a:pt x="213" y="489"/>
                  <a:pt x="212" y="492"/>
                </a:cubicBezTo>
                <a:cubicBezTo>
                  <a:pt x="211" y="496"/>
                  <a:pt x="210" y="499"/>
                  <a:pt x="209" y="502"/>
                </a:cubicBezTo>
                <a:cubicBezTo>
                  <a:pt x="209" y="504"/>
                  <a:pt x="208" y="506"/>
                  <a:pt x="207" y="507"/>
                </a:cubicBezTo>
                <a:cubicBezTo>
                  <a:pt x="206" y="508"/>
                  <a:pt x="206" y="508"/>
                  <a:pt x="205" y="508"/>
                </a:cubicBezTo>
                <a:cubicBezTo>
                  <a:pt x="204" y="508"/>
                  <a:pt x="203" y="508"/>
                  <a:pt x="202" y="507"/>
                </a:cubicBezTo>
                <a:cubicBezTo>
                  <a:pt x="200" y="506"/>
                  <a:pt x="199" y="505"/>
                  <a:pt x="197" y="504"/>
                </a:cubicBezTo>
                <a:cubicBezTo>
                  <a:pt x="195" y="502"/>
                  <a:pt x="193" y="500"/>
                  <a:pt x="191" y="498"/>
                </a:cubicBezTo>
                <a:cubicBezTo>
                  <a:pt x="189" y="496"/>
                  <a:pt x="188" y="495"/>
                  <a:pt x="187" y="494"/>
                </a:cubicBezTo>
                <a:cubicBezTo>
                  <a:pt x="186" y="493"/>
                  <a:pt x="185" y="492"/>
                  <a:pt x="185" y="491"/>
                </a:cubicBezTo>
                <a:cubicBezTo>
                  <a:pt x="184" y="490"/>
                  <a:pt x="184" y="489"/>
                  <a:pt x="184" y="488"/>
                </a:cubicBezTo>
                <a:cubicBezTo>
                  <a:pt x="183" y="487"/>
                  <a:pt x="183" y="486"/>
                  <a:pt x="183" y="484"/>
                </a:cubicBezTo>
                <a:cubicBezTo>
                  <a:pt x="183" y="482"/>
                  <a:pt x="184" y="479"/>
                  <a:pt x="185" y="476"/>
                </a:cubicBezTo>
                <a:cubicBezTo>
                  <a:pt x="186" y="472"/>
                  <a:pt x="187" y="468"/>
                  <a:pt x="190" y="464"/>
                </a:cubicBezTo>
                <a:cubicBezTo>
                  <a:pt x="192" y="459"/>
                  <a:pt x="195" y="454"/>
                  <a:pt x="198" y="449"/>
                </a:cubicBezTo>
                <a:cubicBezTo>
                  <a:pt x="201" y="444"/>
                  <a:pt x="205" y="440"/>
                  <a:pt x="209" y="435"/>
                </a:cubicBezTo>
                <a:cubicBezTo>
                  <a:pt x="216" y="428"/>
                  <a:pt x="223" y="423"/>
                  <a:pt x="230" y="420"/>
                </a:cubicBezTo>
                <a:cubicBezTo>
                  <a:pt x="237" y="416"/>
                  <a:pt x="244" y="414"/>
                  <a:pt x="251" y="414"/>
                </a:cubicBezTo>
                <a:cubicBezTo>
                  <a:pt x="257" y="414"/>
                  <a:pt x="263" y="415"/>
                  <a:pt x="269" y="418"/>
                </a:cubicBezTo>
                <a:cubicBezTo>
                  <a:pt x="275" y="420"/>
                  <a:pt x="281" y="424"/>
                  <a:pt x="286" y="429"/>
                </a:cubicBezTo>
                <a:cubicBezTo>
                  <a:pt x="290" y="433"/>
                  <a:pt x="294" y="438"/>
                  <a:pt x="298" y="443"/>
                </a:cubicBezTo>
                <a:cubicBezTo>
                  <a:pt x="301" y="448"/>
                  <a:pt x="304" y="454"/>
                  <a:pt x="306" y="462"/>
                </a:cubicBezTo>
                <a:cubicBezTo>
                  <a:pt x="308" y="469"/>
                  <a:pt x="310" y="478"/>
                  <a:pt x="311" y="489"/>
                </a:cubicBezTo>
                <a:cubicBezTo>
                  <a:pt x="312" y="500"/>
                  <a:pt x="313" y="513"/>
                  <a:pt x="313" y="529"/>
                </a:cubicBezTo>
                <a:lnTo>
                  <a:pt x="313" y="560"/>
                </a:lnTo>
                <a:lnTo>
                  <a:pt x="366" y="507"/>
                </a:lnTo>
                <a:cubicBezTo>
                  <a:pt x="367" y="507"/>
                  <a:pt x="367" y="506"/>
                  <a:pt x="368" y="506"/>
                </a:cubicBezTo>
                <a:cubicBezTo>
                  <a:pt x="369" y="506"/>
                  <a:pt x="371" y="506"/>
                  <a:pt x="372" y="507"/>
                </a:cubicBezTo>
                <a:cubicBezTo>
                  <a:pt x="373" y="507"/>
                  <a:pt x="375" y="508"/>
                  <a:pt x="376" y="509"/>
                </a:cubicBezTo>
                <a:cubicBezTo>
                  <a:pt x="378" y="510"/>
                  <a:pt x="380" y="512"/>
                  <a:pt x="382" y="514"/>
                </a:cubicBezTo>
                <a:close/>
                <a:moveTo>
                  <a:pt x="377" y="295"/>
                </a:moveTo>
                <a:cubicBezTo>
                  <a:pt x="379" y="297"/>
                  <a:pt x="381" y="299"/>
                  <a:pt x="382" y="300"/>
                </a:cubicBezTo>
                <a:cubicBezTo>
                  <a:pt x="384" y="302"/>
                  <a:pt x="385" y="304"/>
                  <a:pt x="386" y="305"/>
                </a:cubicBezTo>
                <a:cubicBezTo>
                  <a:pt x="387" y="307"/>
                  <a:pt x="388" y="308"/>
                  <a:pt x="389" y="310"/>
                </a:cubicBezTo>
                <a:cubicBezTo>
                  <a:pt x="389" y="311"/>
                  <a:pt x="390" y="313"/>
                  <a:pt x="391" y="315"/>
                </a:cubicBezTo>
                <a:lnTo>
                  <a:pt x="449" y="461"/>
                </a:lnTo>
                <a:cubicBezTo>
                  <a:pt x="450" y="463"/>
                  <a:pt x="450" y="464"/>
                  <a:pt x="450" y="465"/>
                </a:cubicBezTo>
                <a:cubicBezTo>
                  <a:pt x="449" y="466"/>
                  <a:pt x="449" y="468"/>
                  <a:pt x="448" y="469"/>
                </a:cubicBezTo>
                <a:cubicBezTo>
                  <a:pt x="447" y="471"/>
                  <a:pt x="446" y="472"/>
                  <a:pt x="444" y="474"/>
                </a:cubicBezTo>
                <a:cubicBezTo>
                  <a:pt x="443" y="476"/>
                  <a:pt x="440" y="478"/>
                  <a:pt x="438" y="481"/>
                </a:cubicBezTo>
                <a:cubicBezTo>
                  <a:pt x="434" y="485"/>
                  <a:pt x="431" y="488"/>
                  <a:pt x="429" y="489"/>
                </a:cubicBezTo>
                <a:cubicBezTo>
                  <a:pt x="426" y="491"/>
                  <a:pt x="424" y="493"/>
                  <a:pt x="423" y="493"/>
                </a:cubicBezTo>
                <a:cubicBezTo>
                  <a:pt x="421" y="494"/>
                  <a:pt x="420" y="493"/>
                  <a:pt x="419" y="493"/>
                </a:cubicBezTo>
                <a:cubicBezTo>
                  <a:pt x="418" y="492"/>
                  <a:pt x="418" y="491"/>
                  <a:pt x="417" y="489"/>
                </a:cubicBezTo>
                <a:lnTo>
                  <a:pt x="360" y="337"/>
                </a:lnTo>
                <a:lnTo>
                  <a:pt x="303" y="393"/>
                </a:lnTo>
                <a:cubicBezTo>
                  <a:pt x="302" y="395"/>
                  <a:pt x="300" y="395"/>
                  <a:pt x="297" y="394"/>
                </a:cubicBezTo>
                <a:cubicBezTo>
                  <a:pt x="295" y="393"/>
                  <a:pt x="291" y="390"/>
                  <a:pt x="287" y="386"/>
                </a:cubicBezTo>
                <a:cubicBezTo>
                  <a:pt x="285" y="384"/>
                  <a:pt x="283" y="382"/>
                  <a:pt x="282" y="380"/>
                </a:cubicBezTo>
                <a:cubicBezTo>
                  <a:pt x="281" y="378"/>
                  <a:pt x="280" y="377"/>
                  <a:pt x="279" y="376"/>
                </a:cubicBezTo>
                <a:cubicBezTo>
                  <a:pt x="279" y="374"/>
                  <a:pt x="278" y="373"/>
                  <a:pt x="279" y="372"/>
                </a:cubicBezTo>
                <a:cubicBezTo>
                  <a:pt x="279" y="371"/>
                  <a:pt x="279" y="370"/>
                  <a:pt x="280" y="370"/>
                </a:cubicBezTo>
                <a:lnTo>
                  <a:pt x="359" y="290"/>
                </a:lnTo>
                <a:cubicBezTo>
                  <a:pt x="361" y="289"/>
                  <a:pt x="362" y="288"/>
                  <a:pt x="363" y="287"/>
                </a:cubicBezTo>
                <a:cubicBezTo>
                  <a:pt x="364" y="287"/>
                  <a:pt x="365" y="287"/>
                  <a:pt x="366" y="287"/>
                </a:cubicBezTo>
                <a:cubicBezTo>
                  <a:pt x="368" y="287"/>
                  <a:pt x="369" y="288"/>
                  <a:pt x="371" y="289"/>
                </a:cubicBezTo>
                <a:cubicBezTo>
                  <a:pt x="373" y="291"/>
                  <a:pt x="375" y="292"/>
                  <a:pt x="377" y="295"/>
                </a:cubicBezTo>
                <a:close/>
                <a:moveTo>
                  <a:pt x="561" y="410"/>
                </a:moveTo>
                <a:cubicBezTo>
                  <a:pt x="562" y="411"/>
                  <a:pt x="562" y="412"/>
                  <a:pt x="562" y="413"/>
                </a:cubicBezTo>
                <a:cubicBezTo>
                  <a:pt x="562" y="414"/>
                  <a:pt x="562" y="416"/>
                  <a:pt x="561" y="417"/>
                </a:cubicBezTo>
                <a:cubicBezTo>
                  <a:pt x="561" y="418"/>
                  <a:pt x="560" y="420"/>
                  <a:pt x="558" y="421"/>
                </a:cubicBezTo>
                <a:cubicBezTo>
                  <a:pt x="557" y="423"/>
                  <a:pt x="555" y="425"/>
                  <a:pt x="553" y="427"/>
                </a:cubicBezTo>
                <a:cubicBezTo>
                  <a:pt x="550" y="430"/>
                  <a:pt x="548" y="432"/>
                  <a:pt x="546" y="434"/>
                </a:cubicBezTo>
                <a:cubicBezTo>
                  <a:pt x="544" y="435"/>
                  <a:pt x="542" y="436"/>
                  <a:pt x="540" y="437"/>
                </a:cubicBezTo>
                <a:cubicBezTo>
                  <a:pt x="539" y="437"/>
                  <a:pt x="538" y="437"/>
                  <a:pt x="537" y="436"/>
                </a:cubicBezTo>
                <a:cubicBezTo>
                  <a:pt x="536" y="435"/>
                  <a:pt x="535" y="434"/>
                  <a:pt x="534" y="433"/>
                </a:cubicBezTo>
                <a:lnTo>
                  <a:pt x="422" y="197"/>
                </a:lnTo>
                <a:cubicBezTo>
                  <a:pt x="421" y="196"/>
                  <a:pt x="421" y="194"/>
                  <a:pt x="421" y="193"/>
                </a:cubicBezTo>
                <a:cubicBezTo>
                  <a:pt x="421" y="192"/>
                  <a:pt x="421" y="191"/>
                  <a:pt x="422" y="190"/>
                </a:cubicBezTo>
                <a:cubicBezTo>
                  <a:pt x="422" y="188"/>
                  <a:pt x="423" y="187"/>
                  <a:pt x="425" y="185"/>
                </a:cubicBezTo>
                <a:cubicBezTo>
                  <a:pt x="426" y="183"/>
                  <a:pt x="428" y="181"/>
                  <a:pt x="430" y="179"/>
                </a:cubicBezTo>
                <a:cubicBezTo>
                  <a:pt x="433" y="176"/>
                  <a:pt x="436" y="174"/>
                  <a:pt x="438" y="173"/>
                </a:cubicBezTo>
                <a:cubicBezTo>
                  <a:pt x="440" y="171"/>
                  <a:pt x="441" y="170"/>
                  <a:pt x="443" y="170"/>
                </a:cubicBezTo>
                <a:cubicBezTo>
                  <a:pt x="444" y="170"/>
                  <a:pt x="446" y="170"/>
                  <a:pt x="447" y="170"/>
                </a:cubicBezTo>
                <a:cubicBezTo>
                  <a:pt x="448" y="171"/>
                  <a:pt x="448" y="172"/>
                  <a:pt x="449" y="174"/>
                </a:cubicBezTo>
                <a:lnTo>
                  <a:pt x="561" y="410"/>
                </a:lnTo>
                <a:close/>
                <a:moveTo>
                  <a:pt x="686" y="210"/>
                </a:moveTo>
                <a:cubicBezTo>
                  <a:pt x="688" y="212"/>
                  <a:pt x="690" y="214"/>
                  <a:pt x="691" y="216"/>
                </a:cubicBezTo>
                <a:cubicBezTo>
                  <a:pt x="692" y="217"/>
                  <a:pt x="693" y="218"/>
                  <a:pt x="693" y="220"/>
                </a:cubicBezTo>
                <a:cubicBezTo>
                  <a:pt x="694" y="221"/>
                  <a:pt x="694" y="222"/>
                  <a:pt x="694" y="223"/>
                </a:cubicBezTo>
                <a:cubicBezTo>
                  <a:pt x="694" y="223"/>
                  <a:pt x="693" y="224"/>
                  <a:pt x="693" y="225"/>
                </a:cubicBezTo>
                <a:lnTo>
                  <a:pt x="619" y="299"/>
                </a:lnTo>
                <a:cubicBezTo>
                  <a:pt x="618" y="299"/>
                  <a:pt x="617" y="300"/>
                  <a:pt x="617" y="300"/>
                </a:cubicBezTo>
                <a:cubicBezTo>
                  <a:pt x="616" y="300"/>
                  <a:pt x="615" y="300"/>
                  <a:pt x="614" y="299"/>
                </a:cubicBezTo>
                <a:cubicBezTo>
                  <a:pt x="612" y="299"/>
                  <a:pt x="611" y="298"/>
                  <a:pt x="610" y="297"/>
                </a:cubicBezTo>
                <a:cubicBezTo>
                  <a:pt x="608" y="296"/>
                  <a:pt x="606" y="294"/>
                  <a:pt x="604" y="292"/>
                </a:cubicBezTo>
                <a:cubicBezTo>
                  <a:pt x="602" y="290"/>
                  <a:pt x="601" y="289"/>
                  <a:pt x="600" y="287"/>
                </a:cubicBezTo>
                <a:cubicBezTo>
                  <a:pt x="598" y="286"/>
                  <a:pt x="598" y="284"/>
                  <a:pt x="597" y="283"/>
                </a:cubicBezTo>
                <a:cubicBezTo>
                  <a:pt x="597" y="282"/>
                  <a:pt x="597" y="281"/>
                  <a:pt x="597" y="280"/>
                </a:cubicBezTo>
                <a:cubicBezTo>
                  <a:pt x="597" y="279"/>
                  <a:pt x="597" y="278"/>
                  <a:pt x="598" y="278"/>
                </a:cubicBezTo>
                <a:lnTo>
                  <a:pt x="623" y="253"/>
                </a:lnTo>
                <a:lnTo>
                  <a:pt x="535" y="166"/>
                </a:lnTo>
                <a:lnTo>
                  <a:pt x="526" y="199"/>
                </a:lnTo>
                <a:cubicBezTo>
                  <a:pt x="525" y="201"/>
                  <a:pt x="524" y="203"/>
                  <a:pt x="523" y="204"/>
                </a:cubicBezTo>
                <a:cubicBezTo>
                  <a:pt x="523" y="205"/>
                  <a:pt x="522" y="206"/>
                  <a:pt x="520" y="206"/>
                </a:cubicBezTo>
                <a:cubicBezTo>
                  <a:pt x="519" y="206"/>
                  <a:pt x="518" y="205"/>
                  <a:pt x="516" y="204"/>
                </a:cubicBezTo>
                <a:cubicBezTo>
                  <a:pt x="514" y="203"/>
                  <a:pt x="512" y="201"/>
                  <a:pt x="510" y="198"/>
                </a:cubicBezTo>
                <a:cubicBezTo>
                  <a:pt x="508" y="197"/>
                  <a:pt x="507" y="195"/>
                  <a:pt x="506" y="194"/>
                </a:cubicBezTo>
                <a:cubicBezTo>
                  <a:pt x="505" y="193"/>
                  <a:pt x="504" y="192"/>
                  <a:pt x="503" y="191"/>
                </a:cubicBezTo>
                <a:cubicBezTo>
                  <a:pt x="503" y="190"/>
                  <a:pt x="503" y="189"/>
                  <a:pt x="503" y="188"/>
                </a:cubicBezTo>
                <a:cubicBezTo>
                  <a:pt x="503" y="187"/>
                  <a:pt x="503" y="186"/>
                  <a:pt x="503" y="184"/>
                </a:cubicBezTo>
                <a:lnTo>
                  <a:pt x="513" y="137"/>
                </a:lnTo>
                <a:cubicBezTo>
                  <a:pt x="513" y="136"/>
                  <a:pt x="514" y="136"/>
                  <a:pt x="514" y="135"/>
                </a:cubicBezTo>
                <a:cubicBezTo>
                  <a:pt x="514" y="134"/>
                  <a:pt x="515" y="134"/>
                  <a:pt x="516" y="133"/>
                </a:cubicBezTo>
                <a:cubicBezTo>
                  <a:pt x="516" y="132"/>
                  <a:pt x="517" y="130"/>
                  <a:pt x="519" y="129"/>
                </a:cubicBezTo>
                <a:cubicBezTo>
                  <a:pt x="520" y="128"/>
                  <a:pt x="522" y="126"/>
                  <a:pt x="524" y="124"/>
                </a:cubicBezTo>
                <a:cubicBezTo>
                  <a:pt x="526" y="121"/>
                  <a:pt x="529" y="119"/>
                  <a:pt x="530" y="118"/>
                </a:cubicBezTo>
                <a:cubicBezTo>
                  <a:pt x="532" y="116"/>
                  <a:pt x="533" y="115"/>
                  <a:pt x="534" y="114"/>
                </a:cubicBezTo>
                <a:cubicBezTo>
                  <a:pt x="536" y="114"/>
                  <a:pt x="536" y="114"/>
                  <a:pt x="537" y="114"/>
                </a:cubicBezTo>
                <a:cubicBezTo>
                  <a:pt x="538" y="114"/>
                  <a:pt x="538" y="114"/>
                  <a:pt x="539" y="115"/>
                </a:cubicBezTo>
                <a:lnTo>
                  <a:pt x="650" y="226"/>
                </a:lnTo>
                <a:lnTo>
                  <a:pt x="672" y="204"/>
                </a:lnTo>
                <a:cubicBezTo>
                  <a:pt x="672" y="203"/>
                  <a:pt x="673" y="203"/>
                  <a:pt x="674" y="203"/>
                </a:cubicBezTo>
                <a:cubicBezTo>
                  <a:pt x="675" y="203"/>
                  <a:pt x="676" y="203"/>
                  <a:pt x="677" y="203"/>
                </a:cubicBezTo>
                <a:cubicBezTo>
                  <a:pt x="678" y="204"/>
                  <a:pt x="680" y="204"/>
                  <a:pt x="681" y="206"/>
                </a:cubicBezTo>
                <a:cubicBezTo>
                  <a:pt x="683" y="207"/>
                  <a:pt x="684" y="208"/>
                  <a:pt x="686" y="210"/>
                </a:cubicBezTo>
                <a:close/>
                <a:moveTo>
                  <a:pt x="733" y="39"/>
                </a:moveTo>
                <a:cubicBezTo>
                  <a:pt x="738" y="44"/>
                  <a:pt x="744" y="50"/>
                  <a:pt x="749" y="56"/>
                </a:cubicBezTo>
                <a:cubicBezTo>
                  <a:pt x="754" y="63"/>
                  <a:pt x="759" y="69"/>
                  <a:pt x="763" y="77"/>
                </a:cubicBezTo>
                <a:cubicBezTo>
                  <a:pt x="767" y="84"/>
                  <a:pt x="770" y="91"/>
                  <a:pt x="772" y="99"/>
                </a:cubicBezTo>
                <a:cubicBezTo>
                  <a:pt x="775" y="107"/>
                  <a:pt x="776" y="115"/>
                  <a:pt x="775" y="123"/>
                </a:cubicBezTo>
                <a:cubicBezTo>
                  <a:pt x="774" y="131"/>
                  <a:pt x="772" y="139"/>
                  <a:pt x="768" y="147"/>
                </a:cubicBezTo>
                <a:cubicBezTo>
                  <a:pt x="764" y="156"/>
                  <a:pt x="758" y="164"/>
                  <a:pt x="750" y="173"/>
                </a:cubicBezTo>
                <a:cubicBezTo>
                  <a:pt x="747" y="176"/>
                  <a:pt x="744" y="178"/>
                  <a:pt x="740" y="181"/>
                </a:cubicBezTo>
                <a:cubicBezTo>
                  <a:pt x="737" y="183"/>
                  <a:pt x="734" y="186"/>
                  <a:pt x="731" y="187"/>
                </a:cubicBezTo>
                <a:cubicBezTo>
                  <a:pt x="728" y="189"/>
                  <a:pt x="725" y="191"/>
                  <a:pt x="722" y="192"/>
                </a:cubicBezTo>
                <a:cubicBezTo>
                  <a:pt x="720" y="193"/>
                  <a:pt x="718" y="193"/>
                  <a:pt x="717" y="193"/>
                </a:cubicBezTo>
                <a:cubicBezTo>
                  <a:pt x="715" y="193"/>
                  <a:pt x="714" y="193"/>
                  <a:pt x="712" y="192"/>
                </a:cubicBezTo>
                <a:cubicBezTo>
                  <a:pt x="710" y="191"/>
                  <a:pt x="708" y="189"/>
                  <a:pt x="706" y="186"/>
                </a:cubicBezTo>
                <a:cubicBezTo>
                  <a:pt x="703" y="184"/>
                  <a:pt x="701" y="182"/>
                  <a:pt x="700" y="181"/>
                </a:cubicBezTo>
                <a:cubicBezTo>
                  <a:pt x="699" y="179"/>
                  <a:pt x="698" y="178"/>
                  <a:pt x="698" y="177"/>
                </a:cubicBezTo>
                <a:cubicBezTo>
                  <a:pt x="697" y="176"/>
                  <a:pt x="697" y="175"/>
                  <a:pt x="697" y="174"/>
                </a:cubicBezTo>
                <a:cubicBezTo>
                  <a:pt x="697" y="174"/>
                  <a:pt x="698" y="173"/>
                  <a:pt x="698" y="172"/>
                </a:cubicBezTo>
                <a:cubicBezTo>
                  <a:pt x="699" y="171"/>
                  <a:pt x="701" y="170"/>
                  <a:pt x="703" y="169"/>
                </a:cubicBezTo>
                <a:cubicBezTo>
                  <a:pt x="705" y="168"/>
                  <a:pt x="707" y="167"/>
                  <a:pt x="710" y="166"/>
                </a:cubicBezTo>
                <a:cubicBezTo>
                  <a:pt x="713" y="164"/>
                  <a:pt x="716" y="162"/>
                  <a:pt x="719" y="160"/>
                </a:cubicBezTo>
                <a:cubicBezTo>
                  <a:pt x="722" y="158"/>
                  <a:pt x="726" y="155"/>
                  <a:pt x="729" y="151"/>
                </a:cubicBezTo>
                <a:cubicBezTo>
                  <a:pt x="735" y="146"/>
                  <a:pt x="739" y="140"/>
                  <a:pt x="741" y="133"/>
                </a:cubicBezTo>
                <a:cubicBezTo>
                  <a:pt x="742" y="127"/>
                  <a:pt x="743" y="121"/>
                  <a:pt x="742" y="115"/>
                </a:cubicBezTo>
                <a:cubicBezTo>
                  <a:pt x="741" y="109"/>
                  <a:pt x="739" y="103"/>
                  <a:pt x="735" y="98"/>
                </a:cubicBezTo>
                <a:cubicBezTo>
                  <a:pt x="732" y="92"/>
                  <a:pt x="727" y="86"/>
                  <a:pt x="722" y="81"/>
                </a:cubicBezTo>
                <a:cubicBezTo>
                  <a:pt x="721" y="86"/>
                  <a:pt x="719" y="92"/>
                  <a:pt x="716" y="98"/>
                </a:cubicBezTo>
                <a:cubicBezTo>
                  <a:pt x="713" y="104"/>
                  <a:pt x="709" y="110"/>
                  <a:pt x="703" y="115"/>
                </a:cubicBezTo>
                <a:cubicBezTo>
                  <a:pt x="696" y="123"/>
                  <a:pt x="689" y="128"/>
                  <a:pt x="682" y="131"/>
                </a:cubicBezTo>
                <a:cubicBezTo>
                  <a:pt x="675" y="134"/>
                  <a:pt x="669" y="135"/>
                  <a:pt x="662" y="135"/>
                </a:cubicBezTo>
                <a:cubicBezTo>
                  <a:pt x="655" y="134"/>
                  <a:pt x="649" y="132"/>
                  <a:pt x="642" y="129"/>
                </a:cubicBezTo>
                <a:cubicBezTo>
                  <a:pt x="636" y="125"/>
                  <a:pt x="629" y="120"/>
                  <a:pt x="623" y="114"/>
                </a:cubicBezTo>
                <a:cubicBezTo>
                  <a:pt x="616" y="107"/>
                  <a:pt x="611" y="100"/>
                  <a:pt x="608" y="92"/>
                </a:cubicBezTo>
                <a:cubicBezTo>
                  <a:pt x="604" y="85"/>
                  <a:pt x="602" y="77"/>
                  <a:pt x="602" y="69"/>
                </a:cubicBezTo>
                <a:cubicBezTo>
                  <a:pt x="602" y="61"/>
                  <a:pt x="603" y="53"/>
                  <a:pt x="607" y="45"/>
                </a:cubicBezTo>
                <a:cubicBezTo>
                  <a:pt x="611" y="36"/>
                  <a:pt x="616" y="28"/>
                  <a:pt x="624" y="21"/>
                </a:cubicBezTo>
                <a:cubicBezTo>
                  <a:pt x="630" y="14"/>
                  <a:pt x="636" y="10"/>
                  <a:pt x="642" y="7"/>
                </a:cubicBezTo>
                <a:cubicBezTo>
                  <a:pt x="649" y="3"/>
                  <a:pt x="655" y="1"/>
                  <a:pt x="661" y="1"/>
                </a:cubicBezTo>
                <a:cubicBezTo>
                  <a:pt x="667" y="0"/>
                  <a:pt x="673" y="1"/>
                  <a:pt x="679" y="2"/>
                </a:cubicBezTo>
                <a:cubicBezTo>
                  <a:pt x="685" y="4"/>
                  <a:pt x="691" y="6"/>
                  <a:pt x="697" y="10"/>
                </a:cubicBezTo>
                <a:cubicBezTo>
                  <a:pt x="703" y="13"/>
                  <a:pt x="709" y="17"/>
                  <a:pt x="715" y="22"/>
                </a:cubicBezTo>
                <a:cubicBezTo>
                  <a:pt x="721" y="27"/>
                  <a:pt x="727" y="33"/>
                  <a:pt x="733" y="39"/>
                </a:cubicBezTo>
                <a:close/>
                <a:moveTo>
                  <a:pt x="702" y="62"/>
                </a:moveTo>
                <a:cubicBezTo>
                  <a:pt x="695" y="54"/>
                  <a:pt x="688" y="49"/>
                  <a:pt x="682" y="45"/>
                </a:cubicBezTo>
                <a:cubicBezTo>
                  <a:pt x="676" y="40"/>
                  <a:pt x="671" y="38"/>
                  <a:pt x="667" y="36"/>
                </a:cubicBezTo>
                <a:cubicBezTo>
                  <a:pt x="662" y="35"/>
                  <a:pt x="658" y="35"/>
                  <a:pt x="654" y="36"/>
                </a:cubicBezTo>
                <a:cubicBezTo>
                  <a:pt x="650" y="37"/>
                  <a:pt x="647" y="40"/>
                  <a:pt x="643" y="43"/>
                </a:cubicBezTo>
                <a:cubicBezTo>
                  <a:pt x="640" y="46"/>
                  <a:pt x="638" y="50"/>
                  <a:pt x="637" y="53"/>
                </a:cubicBezTo>
                <a:cubicBezTo>
                  <a:pt x="636" y="57"/>
                  <a:pt x="635" y="60"/>
                  <a:pt x="636" y="64"/>
                </a:cubicBezTo>
                <a:cubicBezTo>
                  <a:pt x="636" y="67"/>
                  <a:pt x="638" y="71"/>
                  <a:pt x="640" y="75"/>
                </a:cubicBezTo>
                <a:cubicBezTo>
                  <a:pt x="642" y="78"/>
                  <a:pt x="644" y="82"/>
                  <a:pt x="648" y="85"/>
                </a:cubicBezTo>
                <a:cubicBezTo>
                  <a:pt x="651" y="89"/>
                  <a:pt x="655" y="92"/>
                  <a:pt x="658" y="94"/>
                </a:cubicBezTo>
                <a:cubicBezTo>
                  <a:pt x="662" y="96"/>
                  <a:pt x="665" y="97"/>
                  <a:pt x="669" y="98"/>
                </a:cubicBezTo>
                <a:cubicBezTo>
                  <a:pt x="672" y="98"/>
                  <a:pt x="675" y="98"/>
                  <a:pt x="678" y="96"/>
                </a:cubicBezTo>
                <a:cubicBezTo>
                  <a:pt x="681" y="95"/>
                  <a:pt x="685" y="93"/>
                  <a:pt x="688" y="89"/>
                </a:cubicBezTo>
                <a:cubicBezTo>
                  <a:pt x="692" y="85"/>
                  <a:pt x="695" y="81"/>
                  <a:pt x="697" y="76"/>
                </a:cubicBezTo>
                <a:cubicBezTo>
                  <a:pt x="700" y="71"/>
                  <a:pt x="701" y="67"/>
                  <a:pt x="702" y="6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7" name="Freeform 106">
            <a:extLst>
              <a:ext uri="{FF2B5EF4-FFF2-40B4-BE49-F238E27FC236}">
                <a16:creationId xmlns:a16="http://schemas.microsoft.com/office/drawing/2014/main" id="{4CD0EFE3-44C5-4ECE-DE86-F9BE405DE3E9}"/>
              </a:ext>
            </a:extLst>
          </p:cNvPr>
          <p:cNvSpPr>
            <a:spLocks noEditPoints="1"/>
          </p:cNvSpPr>
          <p:nvPr/>
        </p:nvSpPr>
        <p:spPr bwMode="auto">
          <a:xfrm>
            <a:off x="6039749" y="4568825"/>
            <a:ext cx="410264" cy="327040"/>
          </a:xfrm>
          <a:custGeom>
            <a:avLst/>
            <a:gdLst>
              <a:gd name="T0" fmla="*/ 178 w 678"/>
              <a:gd name="T1" fmla="*/ 641 h 691"/>
              <a:gd name="T2" fmla="*/ 97 w 678"/>
              <a:gd name="T3" fmla="*/ 688 h 691"/>
              <a:gd name="T4" fmla="*/ 66 w 678"/>
              <a:gd name="T5" fmla="*/ 632 h 691"/>
              <a:gd name="T6" fmla="*/ 27 w 678"/>
              <a:gd name="T7" fmla="*/ 613 h 691"/>
              <a:gd name="T8" fmla="*/ 7 w 678"/>
              <a:gd name="T9" fmla="*/ 545 h 691"/>
              <a:gd name="T10" fmla="*/ 83 w 678"/>
              <a:gd name="T11" fmla="*/ 503 h 691"/>
              <a:gd name="T12" fmla="*/ 112 w 678"/>
              <a:gd name="T13" fmla="*/ 553 h 691"/>
              <a:gd name="T14" fmla="*/ 158 w 678"/>
              <a:gd name="T15" fmla="*/ 569 h 691"/>
              <a:gd name="T16" fmla="*/ 59 w 678"/>
              <a:gd name="T17" fmla="*/ 535 h 691"/>
              <a:gd name="T18" fmla="*/ 40 w 678"/>
              <a:gd name="T19" fmla="*/ 577 h 691"/>
              <a:gd name="T20" fmla="*/ 80 w 678"/>
              <a:gd name="T21" fmla="*/ 579 h 691"/>
              <a:gd name="T22" fmla="*/ 137 w 678"/>
              <a:gd name="T23" fmla="*/ 600 h 691"/>
              <a:gd name="T24" fmla="*/ 96 w 678"/>
              <a:gd name="T25" fmla="*/ 618 h 691"/>
              <a:gd name="T26" fmla="*/ 121 w 678"/>
              <a:gd name="T27" fmla="*/ 654 h 691"/>
              <a:gd name="T28" fmla="*/ 265 w 678"/>
              <a:gd name="T29" fmla="*/ 608 h 691"/>
              <a:gd name="T30" fmla="*/ 257 w 678"/>
              <a:gd name="T31" fmla="*/ 625 h 691"/>
              <a:gd name="T32" fmla="*/ 238 w 678"/>
              <a:gd name="T33" fmla="*/ 631 h 691"/>
              <a:gd name="T34" fmla="*/ 129 w 678"/>
              <a:gd name="T35" fmla="*/ 383 h 691"/>
              <a:gd name="T36" fmla="*/ 151 w 678"/>
              <a:gd name="T37" fmla="*/ 368 h 691"/>
              <a:gd name="T38" fmla="*/ 395 w 678"/>
              <a:gd name="T39" fmla="*/ 414 h 691"/>
              <a:gd name="T40" fmla="*/ 323 w 678"/>
              <a:gd name="T41" fmla="*/ 497 h 691"/>
              <a:gd name="T42" fmla="*/ 308 w 678"/>
              <a:gd name="T43" fmla="*/ 490 h 691"/>
              <a:gd name="T44" fmla="*/ 302 w 678"/>
              <a:gd name="T45" fmla="*/ 476 h 691"/>
              <a:gd name="T46" fmla="*/ 227 w 678"/>
              <a:gd name="T47" fmla="*/ 402 h 691"/>
              <a:gd name="T48" fmla="*/ 210 w 678"/>
              <a:gd name="T49" fmla="*/ 392 h 691"/>
              <a:gd name="T50" fmla="*/ 217 w 678"/>
              <a:gd name="T51" fmla="*/ 335 h 691"/>
              <a:gd name="T52" fmla="*/ 228 w 678"/>
              <a:gd name="T53" fmla="*/ 322 h 691"/>
              <a:gd name="T54" fmla="*/ 243 w 678"/>
              <a:gd name="T55" fmla="*/ 313 h 691"/>
              <a:gd name="T56" fmla="*/ 381 w 678"/>
              <a:gd name="T57" fmla="*/ 401 h 691"/>
              <a:gd name="T58" fmla="*/ 464 w 678"/>
              <a:gd name="T59" fmla="*/ 413 h 691"/>
              <a:gd name="T60" fmla="*/ 448 w 678"/>
              <a:gd name="T61" fmla="*/ 434 h 691"/>
              <a:gd name="T62" fmla="*/ 324 w 678"/>
              <a:gd name="T63" fmla="*/ 197 h 691"/>
              <a:gd name="T64" fmla="*/ 332 w 678"/>
              <a:gd name="T65" fmla="*/ 179 h 691"/>
              <a:gd name="T66" fmla="*/ 351 w 678"/>
              <a:gd name="T67" fmla="*/ 174 h 691"/>
              <a:gd name="T68" fmla="*/ 595 w 678"/>
              <a:gd name="T69" fmla="*/ 220 h 691"/>
              <a:gd name="T70" fmla="*/ 519 w 678"/>
              <a:gd name="T71" fmla="*/ 300 h 691"/>
              <a:gd name="T72" fmla="*/ 502 w 678"/>
              <a:gd name="T73" fmla="*/ 287 h 691"/>
              <a:gd name="T74" fmla="*/ 525 w 678"/>
              <a:gd name="T75" fmla="*/ 253 h 691"/>
              <a:gd name="T76" fmla="*/ 422 w 678"/>
              <a:gd name="T77" fmla="*/ 206 h 691"/>
              <a:gd name="T78" fmla="*/ 405 w 678"/>
              <a:gd name="T79" fmla="*/ 191 h 691"/>
              <a:gd name="T80" fmla="*/ 416 w 678"/>
              <a:gd name="T81" fmla="*/ 135 h 691"/>
              <a:gd name="T82" fmla="*/ 432 w 678"/>
              <a:gd name="T83" fmla="*/ 118 h 691"/>
              <a:gd name="T84" fmla="*/ 552 w 678"/>
              <a:gd name="T85" fmla="*/ 226 h 691"/>
              <a:gd name="T86" fmla="*/ 583 w 678"/>
              <a:gd name="T87" fmla="*/ 206 h 691"/>
              <a:gd name="T88" fmla="*/ 665 w 678"/>
              <a:gd name="T89" fmla="*/ 77 h 691"/>
              <a:gd name="T90" fmla="*/ 652 w 678"/>
              <a:gd name="T91" fmla="*/ 173 h 691"/>
              <a:gd name="T92" fmla="*/ 619 w 678"/>
              <a:gd name="T93" fmla="*/ 193 h 691"/>
              <a:gd name="T94" fmla="*/ 600 w 678"/>
              <a:gd name="T95" fmla="*/ 177 h 691"/>
              <a:gd name="T96" fmla="*/ 612 w 678"/>
              <a:gd name="T97" fmla="*/ 166 h 691"/>
              <a:gd name="T98" fmla="*/ 644 w 678"/>
              <a:gd name="T99" fmla="*/ 115 h 691"/>
              <a:gd name="T100" fmla="*/ 605 w 678"/>
              <a:gd name="T101" fmla="*/ 115 h 691"/>
              <a:gd name="T102" fmla="*/ 525 w 678"/>
              <a:gd name="T103" fmla="*/ 114 h 691"/>
              <a:gd name="T104" fmla="*/ 526 w 678"/>
              <a:gd name="T105" fmla="*/ 21 h 691"/>
              <a:gd name="T106" fmla="*/ 599 w 678"/>
              <a:gd name="T107" fmla="*/ 10 h 691"/>
              <a:gd name="T108" fmla="*/ 584 w 678"/>
              <a:gd name="T109" fmla="*/ 45 h 691"/>
              <a:gd name="T110" fmla="*/ 539 w 678"/>
              <a:gd name="T111" fmla="*/ 53 h 691"/>
              <a:gd name="T112" fmla="*/ 560 w 678"/>
              <a:gd name="T113" fmla="*/ 94 h 691"/>
              <a:gd name="T114" fmla="*/ 599 w 678"/>
              <a:gd name="T115" fmla="*/ 76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78" h="691">
                <a:moveTo>
                  <a:pt x="170" y="577"/>
                </a:moveTo>
                <a:cubicBezTo>
                  <a:pt x="176" y="583"/>
                  <a:pt x="181" y="590"/>
                  <a:pt x="183" y="597"/>
                </a:cubicBezTo>
                <a:cubicBezTo>
                  <a:pt x="186" y="604"/>
                  <a:pt x="187" y="611"/>
                  <a:pt x="186" y="618"/>
                </a:cubicBezTo>
                <a:cubicBezTo>
                  <a:pt x="185" y="626"/>
                  <a:pt x="183" y="633"/>
                  <a:pt x="178" y="641"/>
                </a:cubicBezTo>
                <a:cubicBezTo>
                  <a:pt x="174" y="649"/>
                  <a:pt x="168" y="657"/>
                  <a:pt x="160" y="665"/>
                </a:cubicBezTo>
                <a:cubicBezTo>
                  <a:pt x="152" y="672"/>
                  <a:pt x="145" y="678"/>
                  <a:pt x="138" y="682"/>
                </a:cubicBezTo>
                <a:cubicBezTo>
                  <a:pt x="130" y="686"/>
                  <a:pt x="123" y="689"/>
                  <a:pt x="116" y="690"/>
                </a:cubicBezTo>
                <a:cubicBezTo>
                  <a:pt x="110" y="691"/>
                  <a:pt x="103" y="690"/>
                  <a:pt x="97" y="688"/>
                </a:cubicBezTo>
                <a:cubicBezTo>
                  <a:pt x="91" y="685"/>
                  <a:pt x="85" y="681"/>
                  <a:pt x="79" y="676"/>
                </a:cubicBezTo>
                <a:cubicBezTo>
                  <a:pt x="75" y="672"/>
                  <a:pt x="72" y="668"/>
                  <a:pt x="70" y="663"/>
                </a:cubicBezTo>
                <a:cubicBezTo>
                  <a:pt x="68" y="659"/>
                  <a:pt x="66" y="654"/>
                  <a:pt x="66" y="649"/>
                </a:cubicBezTo>
                <a:cubicBezTo>
                  <a:pt x="65" y="644"/>
                  <a:pt x="65" y="638"/>
                  <a:pt x="66" y="632"/>
                </a:cubicBezTo>
                <a:cubicBezTo>
                  <a:pt x="67" y="627"/>
                  <a:pt x="68" y="620"/>
                  <a:pt x="70" y="614"/>
                </a:cubicBezTo>
                <a:cubicBezTo>
                  <a:pt x="65" y="615"/>
                  <a:pt x="60" y="616"/>
                  <a:pt x="55" y="617"/>
                </a:cubicBezTo>
                <a:cubicBezTo>
                  <a:pt x="50" y="618"/>
                  <a:pt x="45" y="618"/>
                  <a:pt x="40" y="617"/>
                </a:cubicBezTo>
                <a:cubicBezTo>
                  <a:pt x="35" y="616"/>
                  <a:pt x="31" y="615"/>
                  <a:pt x="27" y="613"/>
                </a:cubicBezTo>
                <a:cubicBezTo>
                  <a:pt x="23" y="611"/>
                  <a:pt x="19" y="608"/>
                  <a:pt x="15" y="604"/>
                </a:cubicBezTo>
                <a:cubicBezTo>
                  <a:pt x="9" y="599"/>
                  <a:pt x="6" y="593"/>
                  <a:pt x="3" y="586"/>
                </a:cubicBezTo>
                <a:cubicBezTo>
                  <a:pt x="1" y="580"/>
                  <a:pt x="0" y="573"/>
                  <a:pt x="0" y="567"/>
                </a:cubicBezTo>
                <a:cubicBezTo>
                  <a:pt x="1" y="560"/>
                  <a:pt x="3" y="552"/>
                  <a:pt x="7" y="545"/>
                </a:cubicBezTo>
                <a:cubicBezTo>
                  <a:pt x="11" y="538"/>
                  <a:pt x="17" y="530"/>
                  <a:pt x="24" y="523"/>
                </a:cubicBezTo>
                <a:cubicBezTo>
                  <a:pt x="31" y="515"/>
                  <a:pt x="38" y="510"/>
                  <a:pt x="45" y="506"/>
                </a:cubicBezTo>
                <a:cubicBezTo>
                  <a:pt x="52" y="502"/>
                  <a:pt x="59" y="500"/>
                  <a:pt x="65" y="500"/>
                </a:cubicBezTo>
                <a:cubicBezTo>
                  <a:pt x="71" y="499"/>
                  <a:pt x="77" y="500"/>
                  <a:pt x="83" y="503"/>
                </a:cubicBezTo>
                <a:cubicBezTo>
                  <a:pt x="89" y="505"/>
                  <a:pt x="94" y="509"/>
                  <a:pt x="99" y="514"/>
                </a:cubicBezTo>
                <a:cubicBezTo>
                  <a:pt x="102" y="517"/>
                  <a:pt x="105" y="521"/>
                  <a:pt x="107" y="525"/>
                </a:cubicBezTo>
                <a:cubicBezTo>
                  <a:pt x="109" y="529"/>
                  <a:pt x="110" y="533"/>
                  <a:pt x="111" y="538"/>
                </a:cubicBezTo>
                <a:cubicBezTo>
                  <a:pt x="112" y="543"/>
                  <a:pt x="112" y="548"/>
                  <a:pt x="112" y="553"/>
                </a:cubicBezTo>
                <a:cubicBezTo>
                  <a:pt x="111" y="558"/>
                  <a:pt x="110" y="564"/>
                  <a:pt x="109" y="569"/>
                </a:cubicBezTo>
                <a:cubicBezTo>
                  <a:pt x="115" y="567"/>
                  <a:pt x="121" y="566"/>
                  <a:pt x="127" y="565"/>
                </a:cubicBezTo>
                <a:cubicBezTo>
                  <a:pt x="133" y="564"/>
                  <a:pt x="138" y="564"/>
                  <a:pt x="143" y="565"/>
                </a:cubicBezTo>
                <a:cubicBezTo>
                  <a:pt x="149" y="565"/>
                  <a:pt x="153" y="567"/>
                  <a:pt x="158" y="569"/>
                </a:cubicBezTo>
                <a:cubicBezTo>
                  <a:pt x="162" y="571"/>
                  <a:pt x="166" y="574"/>
                  <a:pt x="170" y="577"/>
                </a:cubicBezTo>
                <a:close/>
                <a:moveTo>
                  <a:pt x="75" y="542"/>
                </a:moveTo>
                <a:cubicBezTo>
                  <a:pt x="73" y="540"/>
                  <a:pt x="70" y="538"/>
                  <a:pt x="68" y="537"/>
                </a:cubicBezTo>
                <a:cubicBezTo>
                  <a:pt x="65" y="536"/>
                  <a:pt x="62" y="535"/>
                  <a:pt x="59" y="535"/>
                </a:cubicBezTo>
                <a:cubicBezTo>
                  <a:pt x="57" y="535"/>
                  <a:pt x="54" y="536"/>
                  <a:pt x="51" y="538"/>
                </a:cubicBezTo>
                <a:cubicBezTo>
                  <a:pt x="48" y="539"/>
                  <a:pt x="45" y="541"/>
                  <a:pt x="42" y="544"/>
                </a:cubicBezTo>
                <a:cubicBezTo>
                  <a:pt x="36" y="550"/>
                  <a:pt x="33" y="556"/>
                  <a:pt x="33" y="561"/>
                </a:cubicBezTo>
                <a:cubicBezTo>
                  <a:pt x="33" y="567"/>
                  <a:pt x="35" y="572"/>
                  <a:pt x="40" y="577"/>
                </a:cubicBezTo>
                <a:cubicBezTo>
                  <a:pt x="42" y="579"/>
                  <a:pt x="45" y="580"/>
                  <a:pt x="47" y="582"/>
                </a:cubicBezTo>
                <a:cubicBezTo>
                  <a:pt x="50" y="583"/>
                  <a:pt x="53" y="583"/>
                  <a:pt x="56" y="584"/>
                </a:cubicBezTo>
                <a:cubicBezTo>
                  <a:pt x="59" y="584"/>
                  <a:pt x="63" y="583"/>
                  <a:pt x="67" y="582"/>
                </a:cubicBezTo>
                <a:cubicBezTo>
                  <a:pt x="71" y="582"/>
                  <a:pt x="75" y="580"/>
                  <a:pt x="80" y="579"/>
                </a:cubicBezTo>
                <a:cubicBezTo>
                  <a:pt x="82" y="571"/>
                  <a:pt x="83" y="564"/>
                  <a:pt x="82" y="558"/>
                </a:cubicBezTo>
                <a:cubicBezTo>
                  <a:pt x="82" y="552"/>
                  <a:pt x="79" y="547"/>
                  <a:pt x="75" y="542"/>
                </a:cubicBezTo>
                <a:close/>
                <a:moveTo>
                  <a:pt x="145" y="606"/>
                </a:moveTo>
                <a:cubicBezTo>
                  <a:pt x="143" y="604"/>
                  <a:pt x="140" y="602"/>
                  <a:pt x="137" y="600"/>
                </a:cubicBezTo>
                <a:cubicBezTo>
                  <a:pt x="134" y="599"/>
                  <a:pt x="131" y="599"/>
                  <a:pt x="127" y="599"/>
                </a:cubicBezTo>
                <a:cubicBezTo>
                  <a:pt x="123" y="599"/>
                  <a:pt x="119" y="599"/>
                  <a:pt x="115" y="600"/>
                </a:cubicBezTo>
                <a:cubicBezTo>
                  <a:pt x="110" y="601"/>
                  <a:pt x="105" y="603"/>
                  <a:pt x="100" y="604"/>
                </a:cubicBezTo>
                <a:cubicBezTo>
                  <a:pt x="98" y="609"/>
                  <a:pt x="97" y="614"/>
                  <a:pt x="96" y="618"/>
                </a:cubicBezTo>
                <a:cubicBezTo>
                  <a:pt x="96" y="622"/>
                  <a:pt x="96" y="626"/>
                  <a:pt x="96" y="629"/>
                </a:cubicBezTo>
                <a:cubicBezTo>
                  <a:pt x="96" y="633"/>
                  <a:pt x="97" y="636"/>
                  <a:pt x="98" y="639"/>
                </a:cubicBezTo>
                <a:cubicBezTo>
                  <a:pt x="100" y="642"/>
                  <a:pt x="102" y="645"/>
                  <a:pt x="104" y="647"/>
                </a:cubicBezTo>
                <a:cubicBezTo>
                  <a:pt x="109" y="652"/>
                  <a:pt x="115" y="655"/>
                  <a:pt x="121" y="654"/>
                </a:cubicBezTo>
                <a:cubicBezTo>
                  <a:pt x="128" y="653"/>
                  <a:pt x="134" y="650"/>
                  <a:pt x="141" y="643"/>
                </a:cubicBezTo>
                <a:cubicBezTo>
                  <a:pt x="148" y="636"/>
                  <a:pt x="152" y="629"/>
                  <a:pt x="152" y="623"/>
                </a:cubicBezTo>
                <a:cubicBezTo>
                  <a:pt x="153" y="617"/>
                  <a:pt x="150" y="611"/>
                  <a:pt x="145" y="606"/>
                </a:cubicBezTo>
                <a:close/>
                <a:moveTo>
                  <a:pt x="265" y="608"/>
                </a:moveTo>
                <a:cubicBezTo>
                  <a:pt x="266" y="609"/>
                  <a:pt x="266" y="610"/>
                  <a:pt x="266" y="611"/>
                </a:cubicBezTo>
                <a:cubicBezTo>
                  <a:pt x="266" y="612"/>
                  <a:pt x="266" y="614"/>
                  <a:pt x="265" y="615"/>
                </a:cubicBezTo>
                <a:cubicBezTo>
                  <a:pt x="265" y="616"/>
                  <a:pt x="264" y="618"/>
                  <a:pt x="262" y="619"/>
                </a:cubicBezTo>
                <a:cubicBezTo>
                  <a:pt x="261" y="621"/>
                  <a:pt x="259" y="623"/>
                  <a:pt x="257" y="625"/>
                </a:cubicBezTo>
                <a:cubicBezTo>
                  <a:pt x="254" y="628"/>
                  <a:pt x="252" y="630"/>
                  <a:pt x="250" y="632"/>
                </a:cubicBezTo>
                <a:cubicBezTo>
                  <a:pt x="248" y="633"/>
                  <a:pt x="246" y="634"/>
                  <a:pt x="244" y="635"/>
                </a:cubicBezTo>
                <a:cubicBezTo>
                  <a:pt x="243" y="635"/>
                  <a:pt x="242" y="635"/>
                  <a:pt x="241" y="634"/>
                </a:cubicBezTo>
                <a:cubicBezTo>
                  <a:pt x="240" y="633"/>
                  <a:pt x="239" y="632"/>
                  <a:pt x="238" y="631"/>
                </a:cubicBezTo>
                <a:lnTo>
                  <a:pt x="126" y="395"/>
                </a:lnTo>
                <a:cubicBezTo>
                  <a:pt x="125" y="394"/>
                  <a:pt x="125" y="392"/>
                  <a:pt x="125" y="391"/>
                </a:cubicBezTo>
                <a:cubicBezTo>
                  <a:pt x="125" y="390"/>
                  <a:pt x="125" y="389"/>
                  <a:pt x="126" y="388"/>
                </a:cubicBezTo>
                <a:cubicBezTo>
                  <a:pt x="126" y="386"/>
                  <a:pt x="127" y="385"/>
                  <a:pt x="129" y="383"/>
                </a:cubicBezTo>
                <a:cubicBezTo>
                  <a:pt x="130" y="381"/>
                  <a:pt x="132" y="379"/>
                  <a:pt x="134" y="377"/>
                </a:cubicBezTo>
                <a:cubicBezTo>
                  <a:pt x="137" y="374"/>
                  <a:pt x="140" y="372"/>
                  <a:pt x="142" y="371"/>
                </a:cubicBezTo>
                <a:cubicBezTo>
                  <a:pt x="144" y="369"/>
                  <a:pt x="145" y="368"/>
                  <a:pt x="147" y="368"/>
                </a:cubicBezTo>
                <a:cubicBezTo>
                  <a:pt x="148" y="368"/>
                  <a:pt x="150" y="368"/>
                  <a:pt x="151" y="368"/>
                </a:cubicBezTo>
                <a:cubicBezTo>
                  <a:pt x="152" y="369"/>
                  <a:pt x="152" y="370"/>
                  <a:pt x="153" y="372"/>
                </a:cubicBezTo>
                <a:lnTo>
                  <a:pt x="265" y="608"/>
                </a:lnTo>
                <a:close/>
                <a:moveTo>
                  <a:pt x="390" y="408"/>
                </a:moveTo>
                <a:cubicBezTo>
                  <a:pt x="392" y="410"/>
                  <a:pt x="394" y="412"/>
                  <a:pt x="395" y="414"/>
                </a:cubicBezTo>
                <a:cubicBezTo>
                  <a:pt x="396" y="415"/>
                  <a:pt x="397" y="416"/>
                  <a:pt x="397" y="418"/>
                </a:cubicBezTo>
                <a:cubicBezTo>
                  <a:pt x="398" y="419"/>
                  <a:pt x="398" y="420"/>
                  <a:pt x="398" y="421"/>
                </a:cubicBezTo>
                <a:cubicBezTo>
                  <a:pt x="398" y="421"/>
                  <a:pt x="397" y="422"/>
                  <a:pt x="397" y="423"/>
                </a:cubicBezTo>
                <a:lnTo>
                  <a:pt x="323" y="497"/>
                </a:lnTo>
                <a:cubicBezTo>
                  <a:pt x="322" y="497"/>
                  <a:pt x="322" y="498"/>
                  <a:pt x="321" y="498"/>
                </a:cubicBezTo>
                <a:cubicBezTo>
                  <a:pt x="320" y="498"/>
                  <a:pt x="319" y="498"/>
                  <a:pt x="318" y="497"/>
                </a:cubicBezTo>
                <a:cubicBezTo>
                  <a:pt x="317" y="497"/>
                  <a:pt x="315" y="496"/>
                  <a:pt x="314" y="495"/>
                </a:cubicBezTo>
                <a:cubicBezTo>
                  <a:pt x="312" y="494"/>
                  <a:pt x="310" y="492"/>
                  <a:pt x="308" y="490"/>
                </a:cubicBezTo>
                <a:cubicBezTo>
                  <a:pt x="306" y="488"/>
                  <a:pt x="305" y="487"/>
                  <a:pt x="304" y="485"/>
                </a:cubicBezTo>
                <a:cubicBezTo>
                  <a:pt x="302" y="484"/>
                  <a:pt x="302" y="482"/>
                  <a:pt x="301" y="481"/>
                </a:cubicBezTo>
                <a:cubicBezTo>
                  <a:pt x="301" y="480"/>
                  <a:pt x="301" y="479"/>
                  <a:pt x="301" y="478"/>
                </a:cubicBezTo>
                <a:cubicBezTo>
                  <a:pt x="301" y="477"/>
                  <a:pt x="301" y="476"/>
                  <a:pt x="302" y="476"/>
                </a:cubicBezTo>
                <a:lnTo>
                  <a:pt x="327" y="451"/>
                </a:lnTo>
                <a:lnTo>
                  <a:pt x="239" y="364"/>
                </a:lnTo>
                <a:lnTo>
                  <a:pt x="230" y="397"/>
                </a:lnTo>
                <a:cubicBezTo>
                  <a:pt x="229" y="399"/>
                  <a:pt x="228" y="401"/>
                  <a:pt x="227" y="402"/>
                </a:cubicBezTo>
                <a:cubicBezTo>
                  <a:pt x="227" y="403"/>
                  <a:pt x="226" y="404"/>
                  <a:pt x="224" y="404"/>
                </a:cubicBezTo>
                <a:cubicBezTo>
                  <a:pt x="223" y="404"/>
                  <a:pt x="222" y="403"/>
                  <a:pt x="220" y="402"/>
                </a:cubicBezTo>
                <a:cubicBezTo>
                  <a:pt x="218" y="401"/>
                  <a:pt x="216" y="399"/>
                  <a:pt x="214" y="396"/>
                </a:cubicBezTo>
                <a:cubicBezTo>
                  <a:pt x="212" y="395"/>
                  <a:pt x="211" y="393"/>
                  <a:pt x="210" y="392"/>
                </a:cubicBezTo>
                <a:cubicBezTo>
                  <a:pt x="209" y="391"/>
                  <a:pt x="208" y="390"/>
                  <a:pt x="207" y="389"/>
                </a:cubicBezTo>
                <a:cubicBezTo>
                  <a:pt x="207" y="388"/>
                  <a:pt x="207" y="387"/>
                  <a:pt x="207" y="386"/>
                </a:cubicBezTo>
                <a:cubicBezTo>
                  <a:pt x="207" y="385"/>
                  <a:pt x="207" y="384"/>
                  <a:pt x="207" y="382"/>
                </a:cubicBezTo>
                <a:lnTo>
                  <a:pt x="217" y="335"/>
                </a:lnTo>
                <a:cubicBezTo>
                  <a:pt x="217" y="334"/>
                  <a:pt x="218" y="334"/>
                  <a:pt x="218" y="333"/>
                </a:cubicBezTo>
                <a:cubicBezTo>
                  <a:pt x="218" y="332"/>
                  <a:pt x="219" y="331"/>
                  <a:pt x="220" y="331"/>
                </a:cubicBezTo>
                <a:cubicBezTo>
                  <a:pt x="220" y="330"/>
                  <a:pt x="221" y="328"/>
                  <a:pt x="223" y="327"/>
                </a:cubicBezTo>
                <a:cubicBezTo>
                  <a:pt x="224" y="326"/>
                  <a:pt x="226" y="324"/>
                  <a:pt x="228" y="322"/>
                </a:cubicBezTo>
                <a:cubicBezTo>
                  <a:pt x="230" y="319"/>
                  <a:pt x="233" y="317"/>
                  <a:pt x="234" y="316"/>
                </a:cubicBezTo>
                <a:cubicBezTo>
                  <a:pt x="236" y="314"/>
                  <a:pt x="237" y="313"/>
                  <a:pt x="238" y="312"/>
                </a:cubicBezTo>
                <a:cubicBezTo>
                  <a:pt x="240" y="312"/>
                  <a:pt x="240" y="312"/>
                  <a:pt x="241" y="312"/>
                </a:cubicBezTo>
                <a:cubicBezTo>
                  <a:pt x="242" y="312"/>
                  <a:pt x="242" y="312"/>
                  <a:pt x="243" y="313"/>
                </a:cubicBezTo>
                <a:lnTo>
                  <a:pt x="354" y="424"/>
                </a:lnTo>
                <a:lnTo>
                  <a:pt x="376" y="402"/>
                </a:lnTo>
                <a:cubicBezTo>
                  <a:pt x="376" y="401"/>
                  <a:pt x="377" y="401"/>
                  <a:pt x="378" y="401"/>
                </a:cubicBezTo>
                <a:cubicBezTo>
                  <a:pt x="379" y="400"/>
                  <a:pt x="380" y="401"/>
                  <a:pt x="381" y="401"/>
                </a:cubicBezTo>
                <a:cubicBezTo>
                  <a:pt x="382" y="402"/>
                  <a:pt x="384" y="402"/>
                  <a:pt x="385" y="404"/>
                </a:cubicBezTo>
                <a:cubicBezTo>
                  <a:pt x="387" y="405"/>
                  <a:pt x="388" y="406"/>
                  <a:pt x="390" y="408"/>
                </a:cubicBezTo>
                <a:close/>
                <a:moveTo>
                  <a:pt x="463" y="410"/>
                </a:moveTo>
                <a:cubicBezTo>
                  <a:pt x="464" y="411"/>
                  <a:pt x="464" y="412"/>
                  <a:pt x="464" y="413"/>
                </a:cubicBezTo>
                <a:cubicBezTo>
                  <a:pt x="464" y="414"/>
                  <a:pt x="464" y="416"/>
                  <a:pt x="463" y="417"/>
                </a:cubicBezTo>
                <a:cubicBezTo>
                  <a:pt x="463" y="418"/>
                  <a:pt x="462" y="420"/>
                  <a:pt x="460" y="421"/>
                </a:cubicBezTo>
                <a:cubicBezTo>
                  <a:pt x="459" y="423"/>
                  <a:pt x="457" y="425"/>
                  <a:pt x="455" y="427"/>
                </a:cubicBezTo>
                <a:cubicBezTo>
                  <a:pt x="452" y="430"/>
                  <a:pt x="450" y="432"/>
                  <a:pt x="448" y="434"/>
                </a:cubicBezTo>
                <a:cubicBezTo>
                  <a:pt x="446" y="435"/>
                  <a:pt x="444" y="436"/>
                  <a:pt x="442" y="437"/>
                </a:cubicBezTo>
                <a:cubicBezTo>
                  <a:pt x="441" y="437"/>
                  <a:pt x="440" y="437"/>
                  <a:pt x="439" y="436"/>
                </a:cubicBezTo>
                <a:cubicBezTo>
                  <a:pt x="438" y="435"/>
                  <a:pt x="437" y="434"/>
                  <a:pt x="436" y="433"/>
                </a:cubicBezTo>
                <a:lnTo>
                  <a:pt x="324" y="197"/>
                </a:lnTo>
                <a:cubicBezTo>
                  <a:pt x="323" y="196"/>
                  <a:pt x="323" y="194"/>
                  <a:pt x="323" y="193"/>
                </a:cubicBezTo>
                <a:cubicBezTo>
                  <a:pt x="323" y="192"/>
                  <a:pt x="323" y="191"/>
                  <a:pt x="324" y="190"/>
                </a:cubicBezTo>
                <a:cubicBezTo>
                  <a:pt x="324" y="188"/>
                  <a:pt x="325" y="187"/>
                  <a:pt x="327" y="185"/>
                </a:cubicBezTo>
                <a:cubicBezTo>
                  <a:pt x="328" y="183"/>
                  <a:pt x="330" y="181"/>
                  <a:pt x="332" y="179"/>
                </a:cubicBezTo>
                <a:cubicBezTo>
                  <a:pt x="335" y="176"/>
                  <a:pt x="338" y="174"/>
                  <a:pt x="340" y="173"/>
                </a:cubicBezTo>
                <a:cubicBezTo>
                  <a:pt x="342" y="171"/>
                  <a:pt x="343" y="170"/>
                  <a:pt x="345" y="170"/>
                </a:cubicBezTo>
                <a:cubicBezTo>
                  <a:pt x="346" y="170"/>
                  <a:pt x="348" y="170"/>
                  <a:pt x="349" y="170"/>
                </a:cubicBezTo>
                <a:cubicBezTo>
                  <a:pt x="350" y="171"/>
                  <a:pt x="350" y="172"/>
                  <a:pt x="351" y="174"/>
                </a:cubicBezTo>
                <a:lnTo>
                  <a:pt x="463" y="410"/>
                </a:lnTo>
                <a:close/>
                <a:moveTo>
                  <a:pt x="588" y="210"/>
                </a:moveTo>
                <a:cubicBezTo>
                  <a:pt x="590" y="212"/>
                  <a:pt x="592" y="214"/>
                  <a:pt x="593" y="216"/>
                </a:cubicBezTo>
                <a:cubicBezTo>
                  <a:pt x="594" y="217"/>
                  <a:pt x="595" y="218"/>
                  <a:pt x="595" y="220"/>
                </a:cubicBezTo>
                <a:cubicBezTo>
                  <a:pt x="596" y="221"/>
                  <a:pt x="596" y="222"/>
                  <a:pt x="596" y="223"/>
                </a:cubicBezTo>
                <a:cubicBezTo>
                  <a:pt x="596" y="223"/>
                  <a:pt x="595" y="224"/>
                  <a:pt x="595" y="225"/>
                </a:cubicBezTo>
                <a:lnTo>
                  <a:pt x="521" y="299"/>
                </a:lnTo>
                <a:cubicBezTo>
                  <a:pt x="520" y="299"/>
                  <a:pt x="519" y="300"/>
                  <a:pt x="519" y="300"/>
                </a:cubicBezTo>
                <a:cubicBezTo>
                  <a:pt x="518" y="300"/>
                  <a:pt x="517" y="300"/>
                  <a:pt x="516" y="299"/>
                </a:cubicBezTo>
                <a:cubicBezTo>
                  <a:pt x="514" y="299"/>
                  <a:pt x="513" y="298"/>
                  <a:pt x="512" y="297"/>
                </a:cubicBezTo>
                <a:cubicBezTo>
                  <a:pt x="510" y="296"/>
                  <a:pt x="508" y="294"/>
                  <a:pt x="506" y="292"/>
                </a:cubicBezTo>
                <a:cubicBezTo>
                  <a:pt x="504" y="290"/>
                  <a:pt x="503" y="289"/>
                  <a:pt x="502" y="287"/>
                </a:cubicBezTo>
                <a:cubicBezTo>
                  <a:pt x="500" y="286"/>
                  <a:pt x="500" y="284"/>
                  <a:pt x="499" y="283"/>
                </a:cubicBezTo>
                <a:cubicBezTo>
                  <a:pt x="499" y="282"/>
                  <a:pt x="499" y="281"/>
                  <a:pt x="499" y="280"/>
                </a:cubicBezTo>
                <a:cubicBezTo>
                  <a:pt x="499" y="279"/>
                  <a:pt x="499" y="278"/>
                  <a:pt x="500" y="278"/>
                </a:cubicBezTo>
                <a:lnTo>
                  <a:pt x="525" y="253"/>
                </a:lnTo>
                <a:lnTo>
                  <a:pt x="437" y="166"/>
                </a:lnTo>
                <a:lnTo>
                  <a:pt x="428" y="199"/>
                </a:lnTo>
                <a:cubicBezTo>
                  <a:pt x="427" y="201"/>
                  <a:pt x="426" y="203"/>
                  <a:pt x="425" y="204"/>
                </a:cubicBezTo>
                <a:cubicBezTo>
                  <a:pt x="425" y="205"/>
                  <a:pt x="424" y="206"/>
                  <a:pt x="422" y="206"/>
                </a:cubicBezTo>
                <a:cubicBezTo>
                  <a:pt x="421" y="206"/>
                  <a:pt x="420" y="205"/>
                  <a:pt x="418" y="204"/>
                </a:cubicBezTo>
                <a:cubicBezTo>
                  <a:pt x="416" y="203"/>
                  <a:pt x="414" y="201"/>
                  <a:pt x="412" y="198"/>
                </a:cubicBezTo>
                <a:cubicBezTo>
                  <a:pt x="410" y="197"/>
                  <a:pt x="409" y="195"/>
                  <a:pt x="408" y="194"/>
                </a:cubicBezTo>
                <a:cubicBezTo>
                  <a:pt x="407" y="193"/>
                  <a:pt x="406" y="192"/>
                  <a:pt x="405" y="191"/>
                </a:cubicBezTo>
                <a:cubicBezTo>
                  <a:pt x="405" y="190"/>
                  <a:pt x="405" y="189"/>
                  <a:pt x="405" y="188"/>
                </a:cubicBezTo>
                <a:cubicBezTo>
                  <a:pt x="405" y="187"/>
                  <a:pt x="405" y="186"/>
                  <a:pt x="405" y="184"/>
                </a:cubicBezTo>
                <a:lnTo>
                  <a:pt x="415" y="137"/>
                </a:lnTo>
                <a:cubicBezTo>
                  <a:pt x="415" y="136"/>
                  <a:pt x="416" y="136"/>
                  <a:pt x="416" y="135"/>
                </a:cubicBezTo>
                <a:cubicBezTo>
                  <a:pt x="416" y="134"/>
                  <a:pt x="417" y="134"/>
                  <a:pt x="418" y="133"/>
                </a:cubicBezTo>
                <a:cubicBezTo>
                  <a:pt x="418" y="132"/>
                  <a:pt x="419" y="130"/>
                  <a:pt x="421" y="129"/>
                </a:cubicBezTo>
                <a:cubicBezTo>
                  <a:pt x="422" y="128"/>
                  <a:pt x="424" y="126"/>
                  <a:pt x="426" y="124"/>
                </a:cubicBezTo>
                <a:cubicBezTo>
                  <a:pt x="428" y="121"/>
                  <a:pt x="431" y="119"/>
                  <a:pt x="432" y="118"/>
                </a:cubicBezTo>
                <a:cubicBezTo>
                  <a:pt x="434" y="116"/>
                  <a:pt x="435" y="115"/>
                  <a:pt x="436" y="114"/>
                </a:cubicBezTo>
                <a:cubicBezTo>
                  <a:pt x="438" y="114"/>
                  <a:pt x="438" y="114"/>
                  <a:pt x="439" y="114"/>
                </a:cubicBezTo>
                <a:cubicBezTo>
                  <a:pt x="440" y="114"/>
                  <a:pt x="440" y="114"/>
                  <a:pt x="441" y="115"/>
                </a:cubicBezTo>
                <a:lnTo>
                  <a:pt x="552" y="226"/>
                </a:lnTo>
                <a:lnTo>
                  <a:pt x="574" y="204"/>
                </a:lnTo>
                <a:cubicBezTo>
                  <a:pt x="574" y="203"/>
                  <a:pt x="575" y="203"/>
                  <a:pt x="576" y="203"/>
                </a:cubicBezTo>
                <a:cubicBezTo>
                  <a:pt x="577" y="203"/>
                  <a:pt x="578" y="203"/>
                  <a:pt x="579" y="203"/>
                </a:cubicBezTo>
                <a:cubicBezTo>
                  <a:pt x="580" y="204"/>
                  <a:pt x="582" y="204"/>
                  <a:pt x="583" y="206"/>
                </a:cubicBezTo>
                <a:cubicBezTo>
                  <a:pt x="585" y="207"/>
                  <a:pt x="586" y="208"/>
                  <a:pt x="588" y="210"/>
                </a:cubicBezTo>
                <a:close/>
                <a:moveTo>
                  <a:pt x="635" y="39"/>
                </a:moveTo>
                <a:cubicBezTo>
                  <a:pt x="640" y="44"/>
                  <a:pt x="646" y="50"/>
                  <a:pt x="651" y="56"/>
                </a:cubicBezTo>
                <a:cubicBezTo>
                  <a:pt x="656" y="63"/>
                  <a:pt x="661" y="69"/>
                  <a:pt x="665" y="77"/>
                </a:cubicBezTo>
                <a:cubicBezTo>
                  <a:pt x="669" y="84"/>
                  <a:pt x="672" y="91"/>
                  <a:pt x="674" y="99"/>
                </a:cubicBezTo>
                <a:cubicBezTo>
                  <a:pt x="677" y="107"/>
                  <a:pt x="678" y="115"/>
                  <a:pt x="677" y="123"/>
                </a:cubicBezTo>
                <a:cubicBezTo>
                  <a:pt x="676" y="131"/>
                  <a:pt x="674" y="139"/>
                  <a:pt x="670" y="147"/>
                </a:cubicBezTo>
                <a:cubicBezTo>
                  <a:pt x="666" y="156"/>
                  <a:pt x="660" y="164"/>
                  <a:pt x="652" y="173"/>
                </a:cubicBezTo>
                <a:cubicBezTo>
                  <a:pt x="649" y="176"/>
                  <a:pt x="646" y="178"/>
                  <a:pt x="642" y="181"/>
                </a:cubicBezTo>
                <a:cubicBezTo>
                  <a:pt x="639" y="183"/>
                  <a:pt x="636" y="186"/>
                  <a:pt x="633" y="187"/>
                </a:cubicBezTo>
                <a:cubicBezTo>
                  <a:pt x="630" y="189"/>
                  <a:pt x="627" y="191"/>
                  <a:pt x="624" y="192"/>
                </a:cubicBezTo>
                <a:cubicBezTo>
                  <a:pt x="622" y="193"/>
                  <a:pt x="620" y="193"/>
                  <a:pt x="619" y="193"/>
                </a:cubicBezTo>
                <a:cubicBezTo>
                  <a:pt x="617" y="193"/>
                  <a:pt x="616" y="193"/>
                  <a:pt x="614" y="192"/>
                </a:cubicBezTo>
                <a:cubicBezTo>
                  <a:pt x="612" y="191"/>
                  <a:pt x="610" y="189"/>
                  <a:pt x="608" y="186"/>
                </a:cubicBezTo>
                <a:cubicBezTo>
                  <a:pt x="605" y="184"/>
                  <a:pt x="603" y="182"/>
                  <a:pt x="602" y="181"/>
                </a:cubicBezTo>
                <a:cubicBezTo>
                  <a:pt x="601" y="179"/>
                  <a:pt x="600" y="178"/>
                  <a:pt x="600" y="177"/>
                </a:cubicBezTo>
                <a:cubicBezTo>
                  <a:pt x="599" y="176"/>
                  <a:pt x="599" y="175"/>
                  <a:pt x="599" y="174"/>
                </a:cubicBezTo>
                <a:cubicBezTo>
                  <a:pt x="599" y="174"/>
                  <a:pt x="600" y="173"/>
                  <a:pt x="600" y="172"/>
                </a:cubicBezTo>
                <a:cubicBezTo>
                  <a:pt x="601" y="171"/>
                  <a:pt x="603" y="170"/>
                  <a:pt x="605" y="169"/>
                </a:cubicBezTo>
                <a:cubicBezTo>
                  <a:pt x="607" y="168"/>
                  <a:pt x="609" y="167"/>
                  <a:pt x="612" y="166"/>
                </a:cubicBezTo>
                <a:cubicBezTo>
                  <a:pt x="615" y="164"/>
                  <a:pt x="618" y="162"/>
                  <a:pt x="621" y="160"/>
                </a:cubicBezTo>
                <a:cubicBezTo>
                  <a:pt x="624" y="158"/>
                  <a:pt x="628" y="155"/>
                  <a:pt x="631" y="151"/>
                </a:cubicBezTo>
                <a:cubicBezTo>
                  <a:pt x="637" y="146"/>
                  <a:pt x="641" y="140"/>
                  <a:pt x="643" y="133"/>
                </a:cubicBezTo>
                <a:cubicBezTo>
                  <a:pt x="644" y="127"/>
                  <a:pt x="645" y="121"/>
                  <a:pt x="644" y="115"/>
                </a:cubicBezTo>
                <a:cubicBezTo>
                  <a:pt x="643" y="109"/>
                  <a:pt x="641" y="103"/>
                  <a:pt x="637" y="98"/>
                </a:cubicBezTo>
                <a:cubicBezTo>
                  <a:pt x="634" y="92"/>
                  <a:pt x="629" y="86"/>
                  <a:pt x="624" y="81"/>
                </a:cubicBezTo>
                <a:cubicBezTo>
                  <a:pt x="623" y="86"/>
                  <a:pt x="621" y="92"/>
                  <a:pt x="618" y="98"/>
                </a:cubicBezTo>
                <a:cubicBezTo>
                  <a:pt x="615" y="104"/>
                  <a:pt x="611" y="110"/>
                  <a:pt x="605" y="115"/>
                </a:cubicBezTo>
                <a:cubicBezTo>
                  <a:pt x="598" y="123"/>
                  <a:pt x="591" y="128"/>
                  <a:pt x="584" y="131"/>
                </a:cubicBezTo>
                <a:cubicBezTo>
                  <a:pt x="577" y="134"/>
                  <a:pt x="571" y="135"/>
                  <a:pt x="564" y="135"/>
                </a:cubicBezTo>
                <a:cubicBezTo>
                  <a:pt x="557" y="134"/>
                  <a:pt x="551" y="132"/>
                  <a:pt x="544" y="129"/>
                </a:cubicBezTo>
                <a:cubicBezTo>
                  <a:pt x="538" y="125"/>
                  <a:pt x="531" y="120"/>
                  <a:pt x="525" y="114"/>
                </a:cubicBezTo>
                <a:cubicBezTo>
                  <a:pt x="518" y="107"/>
                  <a:pt x="513" y="100"/>
                  <a:pt x="510" y="92"/>
                </a:cubicBezTo>
                <a:cubicBezTo>
                  <a:pt x="506" y="85"/>
                  <a:pt x="504" y="77"/>
                  <a:pt x="504" y="69"/>
                </a:cubicBezTo>
                <a:cubicBezTo>
                  <a:pt x="504" y="61"/>
                  <a:pt x="505" y="53"/>
                  <a:pt x="509" y="45"/>
                </a:cubicBezTo>
                <a:cubicBezTo>
                  <a:pt x="513" y="36"/>
                  <a:pt x="518" y="28"/>
                  <a:pt x="526" y="21"/>
                </a:cubicBezTo>
                <a:cubicBezTo>
                  <a:pt x="532" y="14"/>
                  <a:pt x="538" y="10"/>
                  <a:pt x="544" y="7"/>
                </a:cubicBezTo>
                <a:cubicBezTo>
                  <a:pt x="551" y="3"/>
                  <a:pt x="557" y="1"/>
                  <a:pt x="563" y="1"/>
                </a:cubicBezTo>
                <a:cubicBezTo>
                  <a:pt x="569" y="0"/>
                  <a:pt x="575" y="1"/>
                  <a:pt x="581" y="2"/>
                </a:cubicBezTo>
                <a:cubicBezTo>
                  <a:pt x="587" y="4"/>
                  <a:pt x="593" y="6"/>
                  <a:pt x="599" y="10"/>
                </a:cubicBezTo>
                <a:cubicBezTo>
                  <a:pt x="605" y="13"/>
                  <a:pt x="611" y="17"/>
                  <a:pt x="617" y="22"/>
                </a:cubicBezTo>
                <a:cubicBezTo>
                  <a:pt x="623" y="27"/>
                  <a:pt x="629" y="33"/>
                  <a:pt x="635" y="39"/>
                </a:cubicBezTo>
                <a:close/>
                <a:moveTo>
                  <a:pt x="604" y="62"/>
                </a:moveTo>
                <a:cubicBezTo>
                  <a:pt x="597" y="54"/>
                  <a:pt x="590" y="49"/>
                  <a:pt x="584" y="45"/>
                </a:cubicBezTo>
                <a:cubicBezTo>
                  <a:pt x="578" y="40"/>
                  <a:pt x="573" y="38"/>
                  <a:pt x="569" y="36"/>
                </a:cubicBezTo>
                <a:cubicBezTo>
                  <a:pt x="564" y="35"/>
                  <a:pt x="560" y="35"/>
                  <a:pt x="556" y="36"/>
                </a:cubicBezTo>
                <a:cubicBezTo>
                  <a:pt x="552" y="37"/>
                  <a:pt x="549" y="40"/>
                  <a:pt x="545" y="43"/>
                </a:cubicBezTo>
                <a:cubicBezTo>
                  <a:pt x="542" y="46"/>
                  <a:pt x="540" y="50"/>
                  <a:pt x="539" y="53"/>
                </a:cubicBezTo>
                <a:cubicBezTo>
                  <a:pt x="538" y="57"/>
                  <a:pt x="537" y="60"/>
                  <a:pt x="538" y="64"/>
                </a:cubicBezTo>
                <a:cubicBezTo>
                  <a:pt x="538" y="67"/>
                  <a:pt x="540" y="71"/>
                  <a:pt x="542" y="75"/>
                </a:cubicBezTo>
                <a:cubicBezTo>
                  <a:pt x="544" y="78"/>
                  <a:pt x="546" y="82"/>
                  <a:pt x="550" y="85"/>
                </a:cubicBezTo>
                <a:cubicBezTo>
                  <a:pt x="553" y="89"/>
                  <a:pt x="557" y="92"/>
                  <a:pt x="560" y="94"/>
                </a:cubicBezTo>
                <a:cubicBezTo>
                  <a:pt x="564" y="96"/>
                  <a:pt x="567" y="97"/>
                  <a:pt x="571" y="98"/>
                </a:cubicBezTo>
                <a:cubicBezTo>
                  <a:pt x="574" y="98"/>
                  <a:pt x="577" y="98"/>
                  <a:pt x="580" y="96"/>
                </a:cubicBezTo>
                <a:cubicBezTo>
                  <a:pt x="583" y="95"/>
                  <a:pt x="587" y="93"/>
                  <a:pt x="590" y="89"/>
                </a:cubicBezTo>
                <a:cubicBezTo>
                  <a:pt x="594" y="85"/>
                  <a:pt x="597" y="81"/>
                  <a:pt x="599" y="76"/>
                </a:cubicBezTo>
                <a:cubicBezTo>
                  <a:pt x="602" y="71"/>
                  <a:pt x="603" y="67"/>
                  <a:pt x="604" y="6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8" name="Freeform 107">
            <a:extLst>
              <a:ext uri="{FF2B5EF4-FFF2-40B4-BE49-F238E27FC236}">
                <a16:creationId xmlns:a16="http://schemas.microsoft.com/office/drawing/2014/main" id="{060D6497-A000-C36C-DF6C-1FDA2A245FF5}"/>
              </a:ext>
            </a:extLst>
          </p:cNvPr>
          <p:cNvSpPr>
            <a:spLocks noEditPoints="1"/>
          </p:cNvSpPr>
          <p:nvPr/>
        </p:nvSpPr>
        <p:spPr bwMode="auto">
          <a:xfrm>
            <a:off x="6279462" y="4568825"/>
            <a:ext cx="410264" cy="327040"/>
          </a:xfrm>
          <a:custGeom>
            <a:avLst/>
            <a:gdLst>
              <a:gd name="T0" fmla="*/ 178 w 678"/>
              <a:gd name="T1" fmla="*/ 641 h 691"/>
              <a:gd name="T2" fmla="*/ 97 w 678"/>
              <a:gd name="T3" fmla="*/ 688 h 691"/>
              <a:gd name="T4" fmla="*/ 66 w 678"/>
              <a:gd name="T5" fmla="*/ 632 h 691"/>
              <a:gd name="T6" fmla="*/ 27 w 678"/>
              <a:gd name="T7" fmla="*/ 613 h 691"/>
              <a:gd name="T8" fmla="*/ 7 w 678"/>
              <a:gd name="T9" fmla="*/ 545 h 691"/>
              <a:gd name="T10" fmla="*/ 83 w 678"/>
              <a:gd name="T11" fmla="*/ 503 h 691"/>
              <a:gd name="T12" fmla="*/ 112 w 678"/>
              <a:gd name="T13" fmla="*/ 553 h 691"/>
              <a:gd name="T14" fmla="*/ 158 w 678"/>
              <a:gd name="T15" fmla="*/ 569 h 691"/>
              <a:gd name="T16" fmla="*/ 59 w 678"/>
              <a:gd name="T17" fmla="*/ 535 h 691"/>
              <a:gd name="T18" fmla="*/ 40 w 678"/>
              <a:gd name="T19" fmla="*/ 577 h 691"/>
              <a:gd name="T20" fmla="*/ 80 w 678"/>
              <a:gd name="T21" fmla="*/ 579 h 691"/>
              <a:gd name="T22" fmla="*/ 137 w 678"/>
              <a:gd name="T23" fmla="*/ 600 h 691"/>
              <a:gd name="T24" fmla="*/ 96 w 678"/>
              <a:gd name="T25" fmla="*/ 618 h 691"/>
              <a:gd name="T26" fmla="*/ 121 w 678"/>
              <a:gd name="T27" fmla="*/ 654 h 691"/>
              <a:gd name="T28" fmla="*/ 265 w 678"/>
              <a:gd name="T29" fmla="*/ 608 h 691"/>
              <a:gd name="T30" fmla="*/ 257 w 678"/>
              <a:gd name="T31" fmla="*/ 625 h 691"/>
              <a:gd name="T32" fmla="*/ 238 w 678"/>
              <a:gd name="T33" fmla="*/ 631 h 691"/>
              <a:gd name="T34" fmla="*/ 129 w 678"/>
              <a:gd name="T35" fmla="*/ 383 h 691"/>
              <a:gd name="T36" fmla="*/ 151 w 678"/>
              <a:gd name="T37" fmla="*/ 368 h 691"/>
              <a:gd name="T38" fmla="*/ 381 w 678"/>
              <a:gd name="T39" fmla="*/ 399 h 691"/>
              <a:gd name="T40" fmla="*/ 335 w 678"/>
              <a:gd name="T41" fmla="*/ 484 h 691"/>
              <a:gd name="T42" fmla="*/ 268 w 678"/>
              <a:gd name="T43" fmla="*/ 465 h 691"/>
              <a:gd name="T44" fmla="*/ 253 w 678"/>
              <a:gd name="T45" fmla="*/ 419 h 691"/>
              <a:gd name="T46" fmla="*/ 201 w 678"/>
              <a:gd name="T47" fmla="*/ 388 h 691"/>
              <a:gd name="T48" fmla="*/ 243 w 678"/>
              <a:gd name="T49" fmla="*/ 308 h 691"/>
              <a:gd name="T50" fmla="*/ 305 w 678"/>
              <a:gd name="T51" fmla="*/ 327 h 691"/>
              <a:gd name="T52" fmla="*/ 325 w 678"/>
              <a:gd name="T53" fmla="*/ 367 h 691"/>
              <a:gd name="T54" fmla="*/ 273 w 678"/>
              <a:gd name="T55" fmla="*/ 344 h 691"/>
              <a:gd name="T56" fmla="*/ 240 w 678"/>
              <a:gd name="T57" fmla="*/ 346 h 691"/>
              <a:gd name="T58" fmla="*/ 254 w 678"/>
              <a:gd name="T59" fmla="*/ 386 h 691"/>
              <a:gd name="T60" fmla="*/ 273 w 678"/>
              <a:gd name="T61" fmla="*/ 344 h 691"/>
              <a:gd name="T62" fmla="*/ 313 w 678"/>
              <a:gd name="T63" fmla="*/ 402 h 691"/>
              <a:gd name="T64" fmla="*/ 296 w 678"/>
              <a:gd name="T65" fmla="*/ 441 h 691"/>
              <a:gd name="T66" fmla="*/ 350 w 678"/>
              <a:gd name="T67" fmla="*/ 425 h 691"/>
              <a:gd name="T68" fmla="*/ 463 w 678"/>
              <a:gd name="T69" fmla="*/ 417 h 691"/>
              <a:gd name="T70" fmla="*/ 442 w 678"/>
              <a:gd name="T71" fmla="*/ 437 h 691"/>
              <a:gd name="T72" fmla="*/ 323 w 678"/>
              <a:gd name="T73" fmla="*/ 193 h 691"/>
              <a:gd name="T74" fmla="*/ 340 w 678"/>
              <a:gd name="T75" fmla="*/ 173 h 691"/>
              <a:gd name="T76" fmla="*/ 463 w 678"/>
              <a:gd name="T77" fmla="*/ 410 h 691"/>
              <a:gd name="T78" fmla="*/ 596 w 678"/>
              <a:gd name="T79" fmla="*/ 223 h 691"/>
              <a:gd name="T80" fmla="*/ 516 w 678"/>
              <a:gd name="T81" fmla="*/ 299 h 691"/>
              <a:gd name="T82" fmla="*/ 499 w 678"/>
              <a:gd name="T83" fmla="*/ 283 h 691"/>
              <a:gd name="T84" fmla="*/ 437 w 678"/>
              <a:gd name="T85" fmla="*/ 166 h 691"/>
              <a:gd name="T86" fmla="*/ 418 w 678"/>
              <a:gd name="T87" fmla="*/ 204 h 691"/>
              <a:gd name="T88" fmla="*/ 405 w 678"/>
              <a:gd name="T89" fmla="*/ 188 h 691"/>
              <a:gd name="T90" fmla="*/ 418 w 678"/>
              <a:gd name="T91" fmla="*/ 133 h 691"/>
              <a:gd name="T92" fmla="*/ 436 w 678"/>
              <a:gd name="T93" fmla="*/ 114 h 691"/>
              <a:gd name="T94" fmla="*/ 574 w 678"/>
              <a:gd name="T95" fmla="*/ 204 h 691"/>
              <a:gd name="T96" fmla="*/ 588 w 678"/>
              <a:gd name="T97" fmla="*/ 210 h 691"/>
              <a:gd name="T98" fmla="*/ 674 w 678"/>
              <a:gd name="T99" fmla="*/ 99 h 691"/>
              <a:gd name="T100" fmla="*/ 642 w 678"/>
              <a:gd name="T101" fmla="*/ 181 h 691"/>
              <a:gd name="T102" fmla="*/ 614 w 678"/>
              <a:gd name="T103" fmla="*/ 192 h 691"/>
              <a:gd name="T104" fmla="*/ 599 w 678"/>
              <a:gd name="T105" fmla="*/ 174 h 691"/>
              <a:gd name="T106" fmla="*/ 621 w 678"/>
              <a:gd name="T107" fmla="*/ 160 h 691"/>
              <a:gd name="T108" fmla="*/ 637 w 678"/>
              <a:gd name="T109" fmla="*/ 98 h 691"/>
              <a:gd name="T110" fmla="*/ 584 w 678"/>
              <a:gd name="T111" fmla="*/ 131 h 691"/>
              <a:gd name="T112" fmla="*/ 510 w 678"/>
              <a:gd name="T113" fmla="*/ 92 h 691"/>
              <a:gd name="T114" fmla="*/ 544 w 678"/>
              <a:gd name="T115" fmla="*/ 7 h 691"/>
              <a:gd name="T116" fmla="*/ 617 w 678"/>
              <a:gd name="T117" fmla="*/ 22 h 691"/>
              <a:gd name="T118" fmla="*/ 569 w 678"/>
              <a:gd name="T119" fmla="*/ 36 h 691"/>
              <a:gd name="T120" fmla="*/ 538 w 678"/>
              <a:gd name="T121" fmla="*/ 64 h 691"/>
              <a:gd name="T122" fmla="*/ 571 w 678"/>
              <a:gd name="T123" fmla="*/ 98 h 691"/>
              <a:gd name="T124" fmla="*/ 604 w 678"/>
              <a:gd name="T125" fmla="*/ 62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8" h="691">
                <a:moveTo>
                  <a:pt x="170" y="577"/>
                </a:moveTo>
                <a:cubicBezTo>
                  <a:pt x="176" y="583"/>
                  <a:pt x="181" y="590"/>
                  <a:pt x="183" y="597"/>
                </a:cubicBezTo>
                <a:cubicBezTo>
                  <a:pt x="186" y="604"/>
                  <a:pt x="187" y="611"/>
                  <a:pt x="186" y="618"/>
                </a:cubicBezTo>
                <a:cubicBezTo>
                  <a:pt x="185" y="626"/>
                  <a:pt x="183" y="633"/>
                  <a:pt x="178" y="641"/>
                </a:cubicBezTo>
                <a:cubicBezTo>
                  <a:pt x="174" y="649"/>
                  <a:pt x="168" y="657"/>
                  <a:pt x="160" y="665"/>
                </a:cubicBezTo>
                <a:cubicBezTo>
                  <a:pt x="152" y="672"/>
                  <a:pt x="145" y="678"/>
                  <a:pt x="137" y="682"/>
                </a:cubicBezTo>
                <a:cubicBezTo>
                  <a:pt x="130" y="686"/>
                  <a:pt x="123" y="689"/>
                  <a:pt x="116" y="690"/>
                </a:cubicBezTo>
                <a:cubicBezTo>
                  <a:pt x="110" y="691"/>
                  <a:pt x="103" y="690"/>
                  <a:pt x="97" y="688"/>
                </a:cubicBezTo>
                <a:cubicBezTo>
                  <a:pt x="91" y="685"/>
                  <a:pt x="85" y="681"/>
                  <a:pt x="79" y="676"/>
                </a:cubicBezTo>
                <a:cubicBezTo>
                  <a:pt x="75" y="672"/>
                  <a:pt x="72" y="668"/>
                  <a:pt x="70" y="663"/>
                </a:cubicBezTo>
                <a:cubicBezTo>
                  <a:pt x="68" y="659"/>
                  <a:pt x="66" y="654"/>
                  <a:pt x="66" y="649"/>
                </a:cubicBezTo>
                <a:cubicBezTo>
                  <a:pt x="65" y="644"/>
                  <a:pt x="65" y="638"/>
                  <a:pt x="66" y="632"/>
                </a:cubicBezTo>
                <a:cubicBezTo>
                  <a:pt x="67" y="627"/>
                  <a:pt x="68" y="620"/>
                  <a:pt x="70" y="614"/>
                </a:cubicBezTo>
                <a:cubicBezTo>
                  <a:pt x="65" y="615"/>
                  <a:pt x="60" y="616"/>
                  <a:pt x="55" y="617"/>
                </a:cubicBezTo>
                <a:cubicBezTo>
                  <a:pt x="50" y="618"/>
                  <a:pt x="45" y="618"/>
                  <a:pt x="40" y="617"/>
                </a:cubicBezTo>
                <a:cubicBezTo>
                  <a:pt x="35" y="616"/>
                  <a:pt x="31" y="615"/>
                  <a:pt x="27" y="613"/>
                </a:cubicBezTo>
                <a:cubicBezTo>
                  <a:pt x="23" y="611"/>
                  <a:pt x="19" y="608"/>
                  <a:pt x="15" y="604"/>
                </a:cubicBezTo>
                <a:cubicBezTo>
                  <a:pt x="9" y="599"/>
                  <a:pt x="6" y="593"/>
                  <a:pt x="3" y="586"/>
                </a:cubicBezTo>
                <a:cubicBezTo>
                  <a:pt x="1" y="580"/>
                  <a:pt x="0" y="573"/>
                  <a:pt x="0" y="567"/>
                </a:cubicBezTo>
                <a:cubicBezTo>
                  <a:pt x="1" y="560"/>
                  <a:pt x="3" y="552"/>
                  <a:pt x="7" y="545"/>
                </a:cubicBezTo>
                <a:cubicBezTo>
                  <a:pt x="11" y="538"/>
                  <a:pt x="17" y="530"/>
                  <a:pt x="24" y="523"/>
                </a:cubicBezTo>
                <a:cubicBezTo>
                  <a:pt x="31" y="515"/>
                  <a:pt x="38" y="510"/>
                  <a:pt x="45" y="506"/>
                </a:cubicBezTo>
                <a:cubicBezTo>
                  <a:pt x="52" y="502"/>
                  <a:pt x="59" y="500"/>
                  <a:pt x="65" y="500"/>
                </a:cubicBezTo>
                <a:cubicBezTo>
                  <a:pt x="71" y="499"/>
                  <a:pt x="77" y="500"/>
                  <a:pt x="83" y="503"/>
                </a:cubicBezTo>
                <a:cubicBezTo>
                  <a:pt x="89" y="505"/>
                  <a:pt x="94" y="509"/>
                  <a:pt x="99" y="514"/>
                </a:cubicBezTo>
                <a:cubicBezTo>
                  <a:pt x="102" y="517"/>
                  <a:pt x="105" y="521"/>
                  <a:pt x="107" y="525"/>
                </a:cubicBezTo>
                <a:cubicBezTo>
                  <a:pt x="109" y="529"/>
                  <a:pt x="110" y="533"/>
                  <a:pt x="111" y="538"/>
                </a:cubicBezTo>
                <a:cubicBezTo>
                  <a:pt x="112" y="543"/>
                  <a:pt x="112" y="548"/>
                  <a:pt x="112" y="553"/>
                </a:cubicBezTo>
                <a:cubicBezTo>
                  <a:pt x="111" y="558"/>
                  <a:pt x="110" y="564"/>
                  <a:pt x="109" y="569"/>
                </a:cubicBezTo>
                <a:cubicBezTo>
                  <a:pt x="115" y="567"/>
                  <a:pt x="121" y="566"/>
                  <a:pt x="127" y="565"/>
                </a:cubicBezTo>
                <a:cubicBezTo>
                  <a:pt x="133" y="564"/>
                  <a:pt x="138" y="564"/>
                  <a:pt x="143" y="565"/>
                </a:cubicBezTo>
                <a:cubicBezTo>
                  <a:pt x="149" y="565"/>
                  <a:pt x="153" y="567"/>
                  <a:pt x="158" y="569"/>
                </a:cubicBezTo>
                <a:cubicBezTo>
                  <a:pt x="162" y="571"/>
                  <a:pt x="166" y="574"/>
                  <a:pt x="170" y="577"/>
                </a:cubicBezTo>
                <a:close/>
                <a:moveTo>
                  <a:pt x="75" y="542"/>
                </a:moveTo>
                <a:cubicBezTo>
                  <a:pt x="73" y="540"/>
                  <a:pt x="70" y="538"/>
                  <a:pt x="68" y="537"/>
                </a:cubicBezTo>
                <a:cubicBezTo>
                  <a:pt x="65" y="536"/>
                  <a:pt x="62" y="535"/>
                  <a:pt x="59" y="535"/>
                </a:cubicBezTo>
                <a:cubicBezTo>
                  <a:pt x="57" y="535"/>
                  <a:pt x="54" y="536"/>
                  <a:pt x="51" y="538"/>
                </a:cubicBezTo>
                <a:cubicBezTo>
                  <a:pt x="48" y="539"/>
                  <a:pt x="45" y="541"/>
                  <a:pt x="42" y="544"/>
                </a:cubicBezTo>
                <a:cubicBezTo>
                  <a:pt x="36" y="550"/>
                  <a:pt x="33" y="556"/>
                  <a:pt x="33" y="561"/>
                </a:cubicBezTo>
                <a:cubicBezTo>
                  <a:pt x="33" y="567"/>
                  <a:pt x="35" y="572"/>
                  <a:pt x="40" y="577"/>
                </a:cubicBezTo>
                <a:cubicBezTo>
                  <a:pt x="42" y="579"/>
                  <a:pt x="45" y="580"/>
                  <a:pt x="47" y="582"/>
                </a:cubicBezTo>
                <a:cubicBezTo>
                  <a:pt x="50" y="583"/>
                  <a:pt x="53" y="583"/>
                  <a:pt x="56" y="584"/>
                </a:cubicBezTo>
                <a:cubicBezTo>
                  <a:pt x="59" y="584"/>
                  <a:pt x="63" y="583"/>
                  <a:pt x="67" y="582"/>
                </a:cubicBezTo>
                <a:cubicBezTo>
                  <a:pt x="71" y="582"/>
                  <a:pt x="75" y="580"/>
                  <a:pt x="80" y="579"/>
                </a:cubicBezTo>
                <a:cubicBezTo>
                  <a:pt x="82" y="571"/>
                  <a:pt x="83" y="564"/>
                  <a:pt x="82" y="558"/>
                </a:cubicBezTo>
                <a:cubicBezTo>
                  <a:pt x="82" y="552"/>
                  <a:pt x="79" y="547"/>
                  <a:pt x="75" y="542"/>
                </a:cubicBezTo>
                <a:close/>
                <a:moveTo>
                  <a:pt x="145" y="606"/>
                </a:moveTo>
                <a:cubicBezTo>
                  <a:pt x="143" y="604"/>
                  <a:pt x="140" y="602"/>
                  <a:pt x="137" y="600"/>
                </a:cubicBezTo>
                <a:cubicBezTo>
                  <a:pt x="134" y="599"/>
                  <a:pt x="131" y="599"/>
                  <a:pt x="127" y="599"/>
                </a:cubicBezTo>
                <a:cubicBezTo>
                  <a:pt x="123" y="599"/>
                  <a:pt x="119" y="599"/>
                  <a:pt x="115" y="600"/>
                </a:cubicBezTo>
                <a:cubicBezTo>
                  <a:pt x="110" y="601"/>
                  <a:pt x="105" y="603"/>
                  <a:pt x="100" y="604"/>
                </a:cubicBezTo>
                <a:cubicBezTo>
                  <a:pt x="98" y="609"/>
                  <a:pt x="97" y="614"/>
                  <a:pt x="96" y="618"/>
                </a:cubicBezTo>
                <a:cubicBezTo>
                  <a:pt x="96" y="622"/>
                  <a:pt x="96" y="626"/>
                  <a:pt x="96" y="629"/>
                </a:cubicBezTo>
                <a:cubicBezTo>
                  <a:pt x="96" y="633"/>
                  <a:pt x="97" y="636"/>
                  <a:pt x="98" y="639"/>
                </a:cubicBezTo>
                <a:cubicBezTo>
                  <a:pt x="100" y="642"/>
                  <a:pt x="102" y="645"/>
                  <a:pt x="104" y="647"/>
                </a:cubicBezTo>
                <a:cubicBezTo>
                  <a:pt x="109" y="652"/>
                  <a:pt x="115" y="655"/>
                  <a:pt x="121" y="654"/>
                </a:cubicBezTo>
                <a:cubicBezTo>
                  <a:pt x="128" y="653"/>
                  <a:pt x="134" y="650"/>
                  <a:pt x="141" y="643"/>
                </a:cubicBezTo>
                <a:cubicBezTo>
                  <a:pt x="148" y="636"/>
                  <a:pt x="152" y="629"/>
                  <a:pt x="152" y="623"/>
                </a:cubicBezTo>
                <a:cubicBezTo>
                  <a:pt x="153" y="617"/>
                  <a:pt x="150" y="611"/>
                  <a:pt x="145" y="606"/>
                </a:cubicBezTo>
                <a:close/>
                <a:moveTo>
                  <a:pt x="265" y="608"/>
                </a:moveTo>
                <a:cubicBezTo>
                  <a:pt x="266" y="609"/>
                  <a:pt x="266" y="610"/>
                  <a:pt x="266" y="611"/>
                </a:cubicBezTo>
                <a:cubicBezTo>
                  <a:pt x="266" y="612"/>
                  <a:pt x="266" y="614"/>
                  <a:pt x="265" y="615"/>
                </a:cubicBezTo>
                <a:cubicBezTo>
                  <a:pt x="265" y="616"/>
                  <a:pt x="264" y="618"/>
                  <a:pt x="262" y="619"/>
                </a:cubicBezTo>
                <a:cubicBezTo>
                  <a:pt x="261" y="621"/>
                  <a:pt x="259" y="623"/>
                  <a:pt x="257" y="625"/>
                </a:cubicBezTo>
                <a:cubicBezTo>
                  <a:pt x="254" y="628"/>
                  <a:pt x="252" y="630"/>
                  <a:pt x="250" y="632"/>
                </a:cubicBezTo>
                <a:cubicBezTo>
                  <a:pt x="248" y="633"/>
                  <a:pt x="246" y="634"/>
                  <a:pt x="244" y="635"/>
                </a:cubicBezTo>
                <a:cubicBezTo>
                  <a:pt x="243" y="635"/>
                  <a:pt x="242" y="635"/>
                  <a:pt x="241" y="634"/>
                </a:cubicBezTo>
                <a:cubicBezTo>
                  <a:pt x="240" y="633"/>
                  <a:pt x="239" y="632"/>
                  <a:pt x="238" y="631"/>
                </a:cubicBezTo>
                <a:lnTo>
                  <a:pt x="126" y="395"/>
                </a:lnTo>
                <a:cubicBezTo>
                  <a:pt x="125" y="394"/>
                  <a:pt x="125" y="392"/>
                  <a:pt x="125" y="391"/>
                </a:cubicBezTo>
                <a:cubicBezTo>
                  <a:pt x="125" y="390"/>
                  <a:pt x="125" y="389"/>
                  <a:pt x="126" y="388"/>
                </a:cubicBezTo>
                <a:cubicBezTo>
                  <a:pt x="126" y="386"/>
                  <a:pt x="127" y="385"/>
                  <a:pt x="129" y="383"/>
                </a:cubicBezTo>
                <a:cubicBezTo>
                  <a:pt x="130" y="381"/>
                  <a:pt x="132" y="379"/>
                  <a:pt x="134" y="377"/>
                </a:cubicBezTo>
                <a:cubicBezTo>
                  <a:pt x="137" y="374"/>
                  <a:pt x="140" y="372"/>
                  <a:pt x="142" y="371"/>
                </a:cubicBezTo>
                <a:cubicBezTo>
                  <a:pt x="144" y="369"/>
                  <a:pt x="145" y="368"/>
                  <a:pt x="147" y="368"/>
                </a:cubicBezTo>
                <a:cubicBezTo>
                  <a:pt x="148" y="368"/>
                  <a:pt x="150" y="368"/>
                  <a:pt x="151" y="368"/>
                </a:cubicBezTo>
                <a:cubicBezTo>
                  <a:pt x="152" y="369"/>
                  <a:pt x="152" y="370"/>
                  <a:pt x="153" y="372"/>
                </a:cubicBezTo>
                <a:lnTo>
                  <a:pt x="265" y="608"/>
                </a:lnTo>
                <a:close/>
                <a:moveTo>
                  <a:pt x="368" y="379"/>
                </a:moveTo>
                <a:cubicBezTo>
                  <a:pt x="374" y="385"/>
                  <a:pt x="379" y="392"/>
                  <a:pt x="381" y="399"/>
                </a:cubicBezTo>
                <a:cubicBezTo>
                  <a:pt x="384" y="406"/>
                  <a:pt x="385" y="413"/>
                  <a:pt x="384" y="420"/>
                </a:cubicBezTo>
                <a:cubicBezTo>
                  <a:pt x="383" y="428"/>
                  <a:pt x="381" y="435"/>
                  <a:pt x="376" y="443"/>
                </a:cubicBezTo>
                <a:cubicBezTo>
                  <a:pt x="372" y="451"/>
                  <a:pt x="366" y="459"/>
                  <a:pt x="358" y="467"/>
                </a:cubicBezTo>
                <a:cubicBezTo>
                  <a:pt x="350" y="474"/>
                  <a:pt x="343" y="480"/>
                  <a:pt x="335" y="484"/>
                </a:cubicBezTo>
                <a:cubicBezTo>
                  <a:pt x="328" y="488"/>
                  <a:pt x="321" y="491"/>
                  <a:pt x="314" y="492"/>
                </a:cubicBezTo>
                <a:cubicBezTo>
                  <a:pt x="308" y="493"/>
                  <a:pt x="301" y="492"/>
                  <a:pt x="295" y="490"/>
                </a:cubicBezTo>
                <a:cubicBezTo>
                  <a:pt x="289" y="487"/>
                  <a:pt x="283" y="483"/>
                  <a:pt x="277" y="478"/>
                </a:cubicBezTo>
                <a:cubicBezTo>
                  <a:pt x="273" y="474"/>
                  <a:pt x="270" y="470"/>
                  <a:pt x="268" y="465"/>
                </a:cubicBezTo>
                <a:cubicBezTo>
                  <a:pt x="266" y="461"/>
                  <a:pt x="264" y="456"/>
                  <a:pt x="264" y="451"/>
                </a:cubicBezTo>
                <a:cubicBezTo>
                  <a:pt x="263" y="446"/>
                  <a:pt x="263" y="440"/>
                  <a:pt x="264" y="435"/>
                </a:cubicBezTo>
                <a:cubicBezTo>
                  <a:pt x="265" y="429"/>
                  <a:pt x="266" y="422"/>
                  <a:pt x="268" y="416"/>
                </a:cubicBezTo>
                <a:cubicBezTo>
                  <a:pt x="263" y="417"/>
                  <a:pt x="258" y="418"/>
                  <a:pt x="253" y="419"/>
                </a:cubicBezTo>
                <a:cubicBezTo>
                  <a:pt x="248" y="420"/>
                  <a:pt x="243" y="420"/>
                  <a:pt x="238" y="419"/>
                </a:cubicBezTo>
                <a:cubicBezTo>
                  <a:pt x="233" y="418"/>
                  <a:pt x="229" y="417"/>
                  <a:pt x="225" y="415"/>
                </a:cubicBezTo>
                <a:cubicBezTo>
                  <a:pt x="221" y="413"/>
                  <a:pt x="217" y="410"/>
                  <a:pt x="213" y="406"/>
                </a:cubicBezTo>
                <a:cubicBezTo>
                  <a:pt x="207" y="401"/>
                  <a:pt x="204" y="395"/>
                  <a:pt x="201" y="388"/>
                </a:cubicBezTo>
                <a:cubicBezTo>
                  <a:pt x="199" y="382"/>
                  <a:pt x="198" y="375"/>
                  <a:pt x="198" y="369"/>
                </a:cubicBezTo>
                <a:cubicBezTo>
                  <a:pt x="199" y="362"/>
                  <a:pt x="201" y="354"/>
                  <a:pt x="205" y="347"/>
                </a:cubicBezTo>
                <a:cubicBezTo>
                  <a:pt x="209" y="340"/>
                  <a:pt x="215" y="332"/>
                  <a:pt x="222" y="325"/>
                </a:cubicBezTo>
                <a:cubicBezTo>
                  <a:pt x="229" y="317"/>
                  <a:pt x="236" y="312"/>
                  <a:pt x="243" y="308"/>
                </a:cubicBezTo>
                <a:cubicBezTo>
                  <a:pt x="250" y="304"/>
                  <a:pt x="257" y="302"/>
                  <a:pt x="263" y="302"/>
                </a:cubicBezTo>
                <a:cubicBezTo>
                  <a:pt x="269" y="301"/>
                  <a:pt x="275" y="302"/>
                  <a:pt x="281" y="305"/>
                </a:cubicBezTo>
                <a:cubicBezTo>
                  <a:pt x="287" y="307"/>
                  <a:pt x="292" y="311"/>
                  <a:pt x="297" y="316"/>
                </a:cubicBezTo>
                <a:cubicBezTo>
                  <a:pt x="300" y="319"/>
                  <a:pt x="303" y="323"/>
                  <a:pt x="305" y="327"/>
                </a:cubicBezTo>
                <a:cubicBezTo>
                  <a:pt x="307" y="331"/>
                  <a:pt x="308" y="335"/>
                  <a:pt x="309" y="340"/>
                </a:cubicBezTo>
                <a:cubicBezTo>
                  <a:pt x="310" y="345"/>
                  <a:pt x="310" y="350"/>
                  <a:pt x="310" y="355"/>
                </a:cubicBezTo>
                <a:cubicBezTo>
                  <a:pt x="309" y="360"/>
                  <a:pt x="308" y="366"/>
                  <a:pt x="307" y="371"/>
                </a:cubicBezTo>
                <a:cubicBezTo>
                  <a:pt x="313" y="369"/>
                  <a:pt x="319" y="368"/>
                  <a:pt x="325" y="367"/>
                </a:cubicBezTo>
                <a:cubicBezTo>
                  <a:pt x="331" y="366"/>
                  <a:pt x="336" y="366"/>
                  <a:pt x="341" y="367"/>
                </a:cubicBezTo>
                <a:cubicBezTo>
                  <a:pt x="347" y="367"/>
                  <a:pt x="351" y="369"/>
                  <a:pt x="356" y="371"/>
                </a:cubicBezTo>
                <a:cubicBezTo>
                  <a:pt x="360" y="373"/>
                  <a:pt x="364" y="376"/>
                  <a:pt x="368" y="379"/>
                </a:cubicBezTo>
                <a:close/>
                <a:moveTo>
                  <a:pt x="273" y="344"/>
                </a:moveTo>
                <a:cubicBezTo>
                  <a:pt x="271" y="342"/>
                  <a:pt x="268" y="340"/>
                  <a:pt x="266" y="339"/>
                </a:cubicBezTo>
                <a:cubicBezTo>
                  <a:pt x="263" y="338"/>
                  <a:pt x="260" y="337"/>
                  <a:pt x="257" y="337"/>
                </a:cubicBezTo>
                <a:cubicBezTo>
                  <a:pt x="255" y="337"/>
                  <a:pt x="252" y="338"/>
                  <a:pt x="249" y="340"/>
                </a:cubicBezTo>
                <a:cubicBezTo>
                  <a:pt x="246" y="341"/>
                  <a:pt x="243" y="343"/>
                  <a:pt x="240" y="346"/>
                </a:cubicBezTo>
                <a:cubicBezTo>
                  <a:pt x="234" y="352"/>
                  <a:pt x="231" y="358"/>
                  <a:pt x="231" y="363"/>
                </a:cubicBezTo>
                <a:cubicBezTo>
                  <a:pt x="231" y="369"/>
                  <a:pt x="233" y="374"/>
                  <a:pt x="238" y="379"/>
                </a:cubicBezTo>
                <a:cubicBezTo>
                  <a:pt x="240" y="381"/>
                  <a:pt x="243" y="382"/>
                  <a:pt x="245" y="384"/>
                </a:cubicBezTo>
                <a:cubicBezTo>
                  <a:pt x="248" y="385"/>
                  <a:pt x="251" y="385"/>
                  <a:pt x="254" y="386"/>
                </a:cubicBezTo>
                <a:cubicBezTo>
                  <a:pt x="257" y="386"/>
                  <a:pt x="261" y="385"/>
                  <a:pt x="265" y="384"/>
                </a:cubicBezTo>
                <a:cubicBezTo>
                  <a:pt x="269" y="384"/>
                  <a:pt x="273" y="382"/>
                  <a:pt x="278" y="381"/>
                </a:cubicBezTo>
                <a:cubicBezTo>
                  <a:pt x="280" y="373"/>
                  <a:pt x="281" y="366"/>
                  <a:pt x="280" y="360"/>
                </a:cubicBezTo>
                <a:cubicBezTo>
                  <a:pt x="280" y="354"/>
                  <a:pt x="277" y="349"/>
                  <a:pt x="273" y="344"/>
                </a:cubicBezTo>
                <a:close/>
                <a:moveTo>
                  <a:pt x="343" y="408"/>
                </a:moveTo>
                <a:cubicBezTo>
                  <a:pt x="341" y="406"/>
                  <a:pt x="338" y="404"/>
                  <a:pt x="335" y="402"/>
                </a:cubicBezTo>
                <a:cubicBezTo>
                  <a:pt x="332" y="401"/>
                  <a:pt x="329" y="401"/>
                  <a:pt x="325" y="401"/>
                </a:cubicBezTo>
                <a:cubicBezTo>
                  <a:pt x="321" y="401"/>
                  <a:pt x="317" y="401"/>
                  <a:pt x="313" y="402"/>
                </a:cubicBezTo>
                <a:cubicBezTo>
                  <a:pt x="308" y="403"/>
                  <a:pt x="303" y="405"/>
                  <a:pt x="298" y="406"/>
                </a:cubicBezTo>
                <a:cubicBezTo>
                  <a:pt x="296" y="411"/>
                  <a:pt x="295" y="416"/>
                  <a:pt x="294" y="420"/>
                </a:cubicBezTo>
                <a:cubicBezTo>
                  <a:pt x="294" y="424"/>
                  <a:pt x="294" y="428"/>
                  <a:pt x="294" y="431"/>
                </a:cubicBezTo>
                <a:cubicBezTo>
                  <a:pt x="294" y="435"/>
                  <a:pt x="295" y="438"/>
                  <a:pt x="296" y="441"/>
                </a:cubicBezTo>
                <a:cubicBezTo>
                  <a:pt x="298" y="444"/>
                  <a:pt x="300" y="447"/>
                  <a:pt x="302" y="449"/>
                </a:cubicBezTo>
                <a:cubicBezTo>
                  <a:pt x="307" y="454"/>
                  <a:pt x="313" y="457"/>
                  <a:pt x="319" y="456"/>
                </a:cubicBezTo>
                <a:cubicBezTo>
                  <a:pt x="326" y="455"/>
                  <a:pt x="332" y="452"/>
                  <a:pt x="339" y="445"/>
                </a:cubicBezTo>
                <a:cubicBezTo>
                  <a:pt x="346" y="438"/>
                  <a:pt x="350" y="431"/>
                  <a:pt x="350" y="425"/>
                </a:cubicBezTo>
                <a:cubicBezTo>
                  <a:pt x="351" y="419"/>
                  <a:pt x="348" y="413"/>
                  <a:pt x="343" y="408"/>
                </a:cubicBezTo>
                <a:close/>
                <a:moveTo>
                  <a:pt x="463" y="410"/>
                </a:moveTo>
                <a:cubicBezTo>
                  <a:pt x="464" y="411"/>
                  <a:pt x="464" y="412"/>
                  <a:pt x="464" y="413"/>
                </a:cubicBezTo>
                <a:cubicBezTo>
                  <a:pt x="464" y="414"/>
                  <a:pt x="464" y="416"/>
                  <a:pt x="463" y="417"/>
                </a:cubicBezTo>
                <a:cubicBezTo>
                  <a:pt x="463" y="418"/>
                  <a:pt x="462" y="420"/>
                  <a:pt x="460" y="421"/>
                </a:cubicBezTo>
                <a:cubicBezTo>
                  <a:pt x="459" y="423"/>
                  <a:pt x="457" y="425"/>
                  <a:pt x="455" y="427"/>
                </a:cubicBezTo>
                <a:cubicBezTo>
                  <a:pt x="452" y="430"/>
                  <a:pt x="450" y="432"/>
                  <a:pt x="448" y="434"/>
                </a:cubicBezTo>
                <a:cubicBezTo>
                  <a:pt x="446" y="435"/>
                  <a:pt x="444" y="436"/>
                  <a:pt x="442" y="437"/>
                </a:cubicBezTo>
                <a:cubicBezTo>
                  <a:pt x="441" y="437"/>
                  <a:pt x="440" y="437"/>
                  <a:pt x="439" y="436"/>
                </a:cubicBezTo>
                <a:cubicBezTo>
                  <a:pt x="438" y="435"/>
                  <a:pt x="437" y="434"/>
                  <a:pt x="436" y="433"/>
                </a:cubicBezTo>
                <a:lnTo>
                  <a:pt x="324" y="197"/>
                </a:lnTo>
                <a:cubicBezTo>
                  <a:pt x="323" y="196"/>
                  <a:pt x="323" y="194"/>
                  <a:pt x="323" y="193"/>
                </a:cubicBezTo>
                <a:cubicBezTo>
                  <a:pt x="323" y="192"/>
                  <a:pt x="323" y="191"/>
                  <a:pt x="324" y="190"/>
                </a:cubicBezTo>
                <a:cubicBezTo>
                  <a:pt x="324" y="188"/>
                  <a:pt x="325" y="187"/>
                  <a:pt x="327" y="185"/>
                </a:cubicBezTo>
                <a:cubicBezTo>
                  <a:pt x="328" y="183"/>
                  <a:pt x="330" y="181"/>
                  <a:pt x="332" y="179"/>
                </a:cubicBezTo>
                <a:cubicBezTo>
                  <a:pt x="335" y="176"/>
                  <a:pt x="338" y="174"/>
                  <a:pt x="340" y="173"/>
                </a:cubicBezTo>
                <a:cubicBezTo>
                  <a:pt x="342" y="171"/>
                  <a:pt x="343" y="170"/>
                  <a:pt x="345" y="170"/>
                </a:cubicBezTo>
                <a:cubicBezTo>
                  <a:pt x="346" y="170"/>
                  <a:pt x="348" y="170"/>
                  <a:pt x="349" y="170"/>
                </a:cubicBezTo>
                <a:cubicBezTo>
                  <a:pt x="350" y="171"/>
                  <a:pt x="350" y="172"/>
                  <a:pt x="351" y="174"/>
                </a:cubicBezTo>
                <a:lnTo>
                  <a:pt x="463" y="410"/>
                </a:lnTo>
                <a:close/>
                <a:moveTo>
                  <a:pt x="588" y="210"/>
                </a:moveTo>
                <a:cubicBezTo>
                  <a:pt x="590" y="212"/>
                  <a:pt x="592" y="214"/>
                  <a:pt x="593" y="216"/>
                </a:cubicBezTo>
                <a:cubicBezTo>
                  <a:pt x="594" y="217"/>
                  <a:pt x="595" y="218"/>
                  <a:pt x="595" y="220"/>
                </a:cubicBezTo>
                <a:cubicBezTo>
                  <a:pt x="596" y="221"/>
                  <a:pt x="596" y="222"/>
                  <a:pt x="596" y="223"/>
                </a:cubicBezTo>
                <a:cubicBezTo>
                  <a:pt x="596" y="223"/>
                  <a:pt x="595" y="224"/>
                  <a:pt x="595" y="225"/>
                </a:cubicBezTo>
                <a:lnTo>
                  <a:pt x="521" y="299"/>
                </a:lnTo>
                <a:cubicBezTo>
                  <a:pt x="520" y="299"/>
                  <a:pt x="519" y="300"/>
                  <a:pt x="519" y="300"/>
                </a:cubicBezTo>
                <a:cubicBezTo>
                  <a:pt x="518" y="300"/>
                  <a:pt x="517" y="300"/>
                  <a:pt x="516" y="299"/>
                </a:cubicBezTo>
                <a:cubicBezTo>
                  <a:pt x="514" y="299"/>
                  <a:pt x="513" y="298"/>
                  <a:pt x="512" y="297"/>
                </a:cubicBezTo>
                <a:cubicBezTo>
                  <a:pt x="510" y="296"/>
                  <a:pt x="508" y="294"/>
                  <a:pt x="506" y="292"/>
                </a:cubicBezTo>
                <a:cubicBezTo>
                  <a:pt x="504" y="290"/>
                  <a:pt x="503" y="289"/>
                  <a:pt x="502" y="287"/>
                </a:cubicBezTo>
                <a:cubicBezTo>
                  <a:pt x="500" y="286"/>
                  <a:pt x="500" y="284"/>
                  <a:pt x="499" y="283"/>
                </a:cubicBezTo>
                <a:cubicBezTo>
                  <a:pt x="499" y="282"/>
                  <a:pt x="499" y="281"/>
                  <a:pt x="499" y="280"/>
                </a:cubicBezTo>
                <a:cubicBezTo>
                  <a:pt x="499" y="279"/>
                  <a:pt x="499" y="278"/>
                  <a:pt x="500" y="278"/>
                </a:cubicBezTo>
                <a:lnTo>
                  <a:pt x="525" y="253"/>
                </a:lnTo>
                <a:lnTo>
                  <a:pt x="437" y="166"/>
                </a:lnTo>
                <a:lnTo>
                  <a:pt x="428" y="199"/>
                </a:lnTo>
                <a:cubicBezTo>
                  <a:pt x="427" y="201"/>
                  <a:pt x="426" y="203"/>
                  <a:pt x="425" y="204"/>
                </a:cubicBezTo>
                <a:cubicBezTo>
                  <a:pt x="425" y="205"/>
                  <a:pt x="424" y="206"/>
                  <a:pt x="422" y="206"/>
                </a:cubicBezTo>
                <a:cubicBezTo>
                  <a:pt x="421" y="206"/>
                  <a:pt x="420" y="205"/>
                  <a:pt x="418" y="204"/>
                </a:cubicBezTo>
                <a:cubicBezTo>
                  <a:pt x="416" y="203"/>
                  <a:pt x="414" y="201"/>
                  <a:pt x="412" y="198"/>
                </a:cubicBezTo>
                <a:cubicBezTo>
                  <a:pt x="410" y="197"/>
                  <a:pt x="409" y="195"/>
                  <a:pt x="408" y="194"/>
                </a:cubicBezTo>
                <a:cubicBezTo>
                  <a:pt x="407" y="193"/>
                  <a:pt x="406" y="192"/>
                  <a:pt x="405" y="191"/>
                </a:cubicBezTo>
                <a:cubicBezTo>
                  <a:pt x="405" y="190"/>
                  <a:pt x="405" y="189"/>
                  <a:pt x="405" y="188"/>
                </a:cubicBezTo>
                <a:cubicBezTo>
                  <a:pt x="405" y="187"/>
                  <a:pt x="405" y="186"/>
                  <a:pt x="405" y="184"/>
                </a:cubicBezTo>
                <a:lnTo>
                  <a:pt x="415" y="137"/>
                </a:lnTo>
                <a:cubicBezTo>
                  <a:pt x="415" y="136"/>
                  <a:pt x="416" y="136"/>
                  <a:pt x="416" y="135"/>
                </a:cubicBezTo>
                <a:cubicBezTo>
                  <a:pt x="416" y="134"/>
                  <a:pt x="417" y="134"/>
                  <a:pt x="418" y="133"/>
                </a:cubicBezTo>
                <a:cubicBezTo>
                  <a:pt x="418" y="132"/>
                  <a:pt x="419" y="130"/>
                  <a:pt x="421" y="129"/>
                </a:cubicBezTo>
                <a:cubicBezTo>
                  <a:pt x="422" y="128"/>
                  <a:pt x="424" y="126"/>
                  <a:pt x="426" y="124"/>
                </a:cubicBezTo>
                <a:cubicBezTo>
                  <a:pt x="428" y="121"/>
                  <a:pt x="431" y="119"/>
                  <a:pt x="432" y="118"/>
                </a:cubicBezTo>
                <a:cubicBezTo>
                  <a:pt x="434" y="116"/>
                  <a:pt x="435" y="115"/>
                  <a:pt x="436" y="114"/>
                </a:cubicBezTo>
                <a:cubicBezTo>
                  <a:pt x="438" y="114"/>
                  <a:pt x="438" y="114"/>
                  <a:pt x="439" y="114"/>
                </a:cubicBezTo>
                <a:cubicBezTo>
                  <a:pt x="440" y="114"/>
                  <a:pt x="440" y="114"/>
                  <a:pt x="441" y="115"/>
                </a:cubicBezTo>
                <a:lnTo>
                  <a:pt x="552" y="226"/>
                </a:lnTo>
                <a:lnTo>
                  <a:pt x="574" y="204"/>
                </a:lnTo>
                <a:cubicBezTo>
                  <a:pt x="574" y="203"/>
                  <a:pt x="575" y="203"/>
                  <a:pt x="576" y="203"/>
                </a:cubicBezTo>
                <a:cubicBezTo>
                  <a:pt x="577" y="203"/>
                  <a:pt x="578" y="203"/>
                  <a:pt x="579" y="203"/>
                </a:cubicBezTo>
                <a:cubicBezTo>
                  <a:pt x="580" y="204"/>
                  <a:pt x="582" y="204"/>
                  <a:pt x="583" y="206"/>
                </a:cubicBezTo>
                <a:cubicBezTo>
                  <a:pt x="585" y="207"/>
                  <a:pt x="586" y="208"/>
                  <a:pt x="588" y="210"/>
                </a:cubicBezTo>
                <a:close/>
                <a:moveTo>
                  <a:pt x="635" y="39"/>
                </a:moveTo>
                <a:cubicBezTo>
                  <a:pt x="640" y="44"/>
                  <a:pt x="646" y="50"/>
                  <a:pt x="651" y="56"/>
                </a:cubicBezTo>
                <a:cubicBezTo>
                  <a:pt x="656" y="63"/>
                  <a:pt x="661" y="69"/>
                  <a:pt x="665" y="77"/>
                </a:cubicBezTo>
                <a:cubicBezTo>
                  <a:pt x="669" y="84"/>
                  <a:pt x="672" y="91"/>
                  <a:pt x="674" y="99"/>
                </a:cubicBezTo>
                <a:cubicBezTo>
                  <a:pt x="677" y="107"/>
                  <a:pt x="678" y="115"/>
                  <a:pt x="677" y="123"/>
                </a:cubicBezTo>
                <a:cubicBezTo>
                  <a:pt x="676" y="131"/>
                  <a:pt x="674" y="139"/>
                  <a:pt x="670" y="147"/>
                </a:cubicBezTo>
                <a:cubicBezTo>
                  <a:pt x="666" y="156"/>
                  <a:pt x="660" y="164"/>
                  <a:pt x="652" y="173"/>
                </a:cubicBezTo>
                <a:cubicBezTo>
                  <a:pt x="649" y="176"/>
                  <a:pt x="645" y="178"/>
                  <a:pt x="642" y="181"/>
                </a:cubicBezTo>
                <a:cubicBezTo>
                  <a:pt x="639" y="183"/>
                  <a:pt x="636" y="186"/>
                  <a:pt x="633" y="187"/>
                </a:cubicBezTo>
                <a:cubicBezTo>
                  <a:pt x="630" y="189"/>
                  <a:pt x="627" y="191"/>
                  <a:pt x="624" y="192"/>
                </a:cubicBezTo>
                <a:cubicBezTo>
                  <a:pt x="622" y="193"/>
                  <a:pt x="620" y="193"/>
                  <a:pt x="619" y="193"/>
                </a:cubicBezTo>
                <a:cubicBezTo>
                  <a:pt x="617" y="193"/>
                  <a:pt x="616" y="193"/>
                  <a:pt x="614" y="192"/>
                </a:cubicBezTo>
                <a:cubicBezTo>
                  <a:pt x="612" y="191"/>
                  <a:pt x="610" y="189"/>
                  <a:pt x="607" y="186"/>
                </a:cubicBezTo>
                <a:cubicBezTo>
                  <a:pt x="605" y="184"/>
                  <a:pt x="603" y="182"/>
                  <a:pt x="602" y="181"/>
                </a:cubicBezTo>
                <a:cubicBezTo>
                  <a:pt x="601" y="179"/>
                  <a:pt x="600" y="178"/>
                  <a:pt x="600" y="177"/>
                </a:cubicBezTo>
                <a:cubicBezTo>
                  <a:pt x="599" y="176"/>
                  <a:pt x="599" y="175"/>
                  <a:pt x="599" y="174"/>
                </a:cubicBezTo>
                <a:cubicBezTo>
                  <a:pt x="599" y="174"/>
                  <a:pt x="600" y="173"/>
                  <a:pt x="600" y="172"/>
                </a:cubicBezTo>
                <a:cubicBezTo>
                  <a:pt x="601" y="171"/>
                  <a:pt x="603" y="170"/>
                  <a:pt x="605" y="169"/>
                </a:cubicBezTo>
                <a:cubicBezTo>
                  <a:pt x="607" y="168"/>
                  <a:pt x="609" y="167"/>
                  <a:pt x="612" y="166"/>
                </a:cubicBezTo>
                <a:cubicBezTo>
                  <a:pt x="615" y="164"/>
                  <a:pt x="618" y="162"/>
                  <a:pt x="621" y="160"/>
                </a:cubicBezTo>
                <a:cubicBezTo>
                  <a:pt x="624" y="158"/>
                  <a:pt x="628" y="155"/>
                  <a:pt x="631" y="151"/>
                </a:cubicBezTo>
                <a:cubicBezTo>
                  <a:pt x="637" y="146"/>
                  <a:pt x="641" y="140"/>
                  <a:pt x="643" y="133"/>
                </a:cubicBezTo>
                <a:cubicBezTo>
                  <a:pt x="644" y="127"/>
                  <a:pt x="645" y="121"/>
                  <a:pt x="644" y="115"/>
                </a:cubicBezTo>
                <a:cubicBezTo>
                  <a:pt x="643" y="109"/>
                  <a:pt x="641" y="103"/>
                  <a:pt x="637" y="98"/>
                </a:cubicBezTo>
                <a:cubicBezTo>
                  <a:pt x="634" y="92"/>
                  <a:pt x="629" y="86"/>
                  <a:pt x="624" y="81"/>
                </a:cubicBezTo>
                <a:cubicBezTo>
                  <a:pt x="623" y="86"/>
                  <a:pt x="621" y="92"/>
                  <a:pt x="618" y="98"/>
                </a:cubicBezTo>
                <a:cubicBezTo>
                  <a:pt x="615" y="104"/>
                  <a:pt x="611" y="110"/>
                  <a:pt x="605" y="115"/>
                </a:cubicBezTo>
                <a:cubicBezTo>
                  <a:pt x="598" y="123"/>
                  <a:pt x="591" y="128"/>
                  <a:pt x="584" y="131"/>
                </a:cubicBezTo>
                <a:cubicBezTo>
                  <a:pt x="577" y="134"/>
                  <a:pt x="571" y="135"/>
                  <a:pt x="564" y="135"/>
                </a:cubicBezTo>
                <a:cubicBezTo>
                  <a:pt x="557" y="134"/>
                  <a:pt x="551" y="132"/>
                  <a:pt x="544" y="129"/>
                </a:cubicBezTo>
                <a:cubicBezTo>
                  <a:pt x="538" y="125"/>
                  <a:pt x="531" y="120"/>
                  <a:pt x="525" y="114"/>
                </a:cubicBezTo>
                <a:cubicBezTo>
                  <a:pt x="518" y="107"/>
                  <a:pt x="513" y="100"/>
                  <a:pt x="510" y="92"/>
                </a:cubicBezTo>
                <a:cubicBezTo>
                  <a:pt x="506" y="85"/>
                  <a:pt x="504" y="77"/>
                  <a:pt x="504" y="69"/>
                </a:cubicBezTo>
                <a:cubicBezTo>
                  <a:pt x="504" y="61"/>
                  <a:pt x="505" y="53"/>
                  <a:pt x="509" y="45"/>
                </a:cubicBezTo>
                <a:cubicBezTo>
                  <a:pt x="513" y="36"/>
                  <a:pt x="518" y="28"/>
                  <a:pt x="526" y="21"/>
                </a:cubicBezTo>
                <a:cubicBezTo>
                  <a:pt x="532" y="14"/>
                  <a:pt x="538" y="10"/>
                  <a:pt x="544" y="7"/>
                </a:cubicBezTo>
                <a:cubicBezTo>
                  <a:pt x="551" y="3"/>
                  <a:pt x="557" y="1"/>
                  <a:pt x="563" y="1"/>
                </a:cubicBezTo>
                <a:cubicBezTo>
                  <a:pt x="569" y="0"/>
                  <a:pt x="575" y="1"/>
                  <a:pt x="581" y="2"/>
                </a:cubicBezTo>
                <a:cubicBezTo>
                  <a:pt x="587" y="4"/>
                  <a:pt x="593" y="6"/>
                  <a:pt x="599" y="10"/>
                </a:cubicBezTo>
                <a:cubicBezTo>
                  <a:pt x="605" y="13"/>
                  <a:pt x="611" y="17"/>
                  <a:pt x="617" y="22"/>
                </a:cubicBezTo>
                <a:cubicBezTo>
                  <a:pt x="623" y="27"/>
                  <a:pt x="629" y="33"/>
                  <a:pt x="635" y="39"/>
                </a:cubicBezTo>
                <a:close/>
                <a:moveTo>
                  <a:pt x="604" y="62"/>
                </a:moveTo>
                <a:cubicBezTo>
                  <a:pt x="597" y="54"/>
                  <a:pt x="590" y="49"/>
                  <a:pt x="584" y="45"/>
                </a:cubicBezTo>
                <a:cubicBezTo>
                  <a:pt x="578" y="40"/>
                  <a:pt x="573" y="38"/>
                  <a:pt x="569" y="36"/>
                </a:cubicBezTo>
                <a:cubicBezTo>
                  <a:pt x="564" y="35"/>
                  <a:pt x="560" y="35"/>
                  <a:pt x="556" y="36"/>
                </a:cubicBezTo>
                <a:cubicBezTo>
                  <a:pt x="552" y="37"/>
                  <a:pt x="549" y="40"/>
                  <a:pt x="545" y="43"/>
                </a:cubicBezTo>
                <a:cubicBezTo>
                  <a:pt x="542" y="46"/>
                  <a:pt x="540" y="50"/>
                  <a:pt x="539" y="53"/>
                </a:cubicBezTo>
                <a:cubicBezTo>
                  <a:pt x="538" y="57"/>
                  <a:pt x="537" y="60"/>
                  <a:pt x="538" y="64"/>
                </a:cubicBezTo>
                <a:cubicBezTo>
                  <a:pt x="538" y="67"/>
                  <a:pt x="540" y="71"/>
                  <a:pt x="542" y="75"/>
                </a:cubicBezTo>
                <a:cubicBezTo>
                  <a:pt x="544" y="78"/>
                  <a:pt x="546" y="82"/>
                  <a:pt x="550" y="85"/>
                </a:cubicBezTo>
                <a:cubicBezTo>
                  <a:pt x="553" y="89"/>
                  <a:pt x="557" y="92"/>
                  <a:pt x="560" y="94"/>
                </a:cubicBezTo>
                <a:cubicBezTo>
                  <a:pt x="564" y="96"/>
                  <a:pt x="567" y="97"/>
                  <a:pt x="571" y="98"/>
                </a:cubicBezTo>
                <a:cubicBezTo>
                  <a:pt x="574" y="98"/>
                  <a:pt x="577" y="98"/>
                  <a:pt x="580" y="96"/>
                </a:cubicBezTo>
                <a:cubicBezTo>
                  <a:pt x="583" y="95"/>
                  <a:pt x="587" y="93"/>
                  <a:pt x="590" y="89"/>
                </a:cubicBezTo>
                <a:cubicBezTo>
                  <a:pt x="594" y="85"/>
                  <a:pt x="597" y="81"/>
                  <a:pt x="599" y="76"/>
                </a:cubicBezTo>
                <a:cubicBezTo>
                  <a:pt x="602" y="71"/>
                  <a:pt x="603" y="67"/>
                  <a:pt x="604" y="6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9" name="Freeform 108">
            <a:extLst>
              <a:ext uri="{FF2B5EF4-FFF2-40B4-BE49-F238E27FC236}">
                <a16:creationId xmlns:a16="http://schemas.microsoft.com/office/drawing/2014/main" id="{1FFA4268-9CE9-C8B0-4A30-C01EE3BA6559}"/>
              </a:ext>
            </a:extLst>
          </p:cNvPr>
          <p:cNvSpPr>
            <a:spLocks noEditPoints="1"/>
          </p:cNvSpPr>
          <p:nvPr/>
        </p:nvSpPr>
        <p:spPr bwMode="auto">
          <a:xfrm>
            <a:off x="6395267" y="4568825"/>
            <a:ext cx="534171" cy="433164"/>
          </a:xfrm>
          <a:custGeom>
            <a:avLst/>
            <a:gdLst>
              <a:gd name="T0" fmla="*/ 116 w 884"/>
              <a:gd name="T1" fmla="*/ 910 h 911"/>
              <a:gd name="T2" fmla="*/ 94 w 884"/>
              <a:gd name="T3" fmla="*/ 894 h 911"/>
              <a:gd name="T4" fmla="*/ 20 w 884"/>
              <a:gd name="T5" fmla="*/ 815 h 911"/>
              <a:gd name="T6" fmla="*/ 0 w 884"/>
              <a:gd name="T7" fmla="*/ 799 h 911"/>
              <a:gd name="T8" fmla="*/ 21 w 884"/>
              <a:gd name="T9" fmla="*/ 735 h 911"/>
              <a:gd name="T10" fmla="*/ 169 w 884"/>
              <a:gd name="T11" fmla="*/ 815 h 911"/>
              <a:gd name="T12" fmla="*/ 264 w 884"/>
              <a:gd name="T13" fmla="*/ 684 h 911"/>
              <a:gd name="T14" fmla="*/ 174 w 884"/>
              <a:gd name="T15" fmla="*/ 776 h 911"/>
              <a:gd name="T16" fmla="*/ 150 w 884"/>
              <a:gd name="T17" fmla="*/ 612 h 911"/>
              <a:gd name="T18" fmla="*/ 180 w 884"/>
              <a:gd name="T19" fmla="*/ 654 h 911"/>
              <a:gd name="T20" fmla="*/ 138 w 884"/>
              <a:gd name="T21" fmla="*/ 681 h 911"/>
              <a:gd name="T22" fmla="*/ 238 w 884"/>
              <a:gd name="T23" fmla="*/ 749 h 911"/>
              <a:gd name="T24" fmla="*/ 212 w 884"/>
              <a:gd name="T25" fmla="*/ 681 h 911"/>
              <a:gd name="T26" fmla="*/ 348 w 884"/>
              <a:gd name="T27" fmla="*/ 739 h 911"/>
              <a:gd name="T28" fmla="*/ 224 w 884"/>
              <a:gd name="T29" fmla="*/ 495 h 911"/>
              <a:gd name="T30" fmla="*/ 252 w 884"/>
              <a:gd name="T31" fmla="*/ 479 h 911"/>
              <a:gd name="T32" fmla="*/ 496 w 884"/>
              <a:gd name="T33" fmla="*/ 529 h 911"/>
              <a:gd name="T34" fmla="*/ 394 w 884"/>
              <a:gd name="T35" fmla="*/ 597 h 911"/>
              <a:gd name="T36" fmla="*/ 380 w 884"/>
              <a:gd name="T37" fmla="*/ 489 h 911"/>
              <a:gd name="T38" fmla="*/ 334 w 884"/>
              <a:gd name="T39" fmla="*/ 468 h 911"/>
              <a:gd name="T40" fmla="*/ 310 w 884"/>
              <a:gd name="T41" fmla="*/ 507 h 911"/>
              <a:gd name="T42" fmla="*/ 291 w 884"/>
              <a:gd name="T43" fmla="*/ 484 h 911"/>
              <a:gd name="T44" fmla="*/ 359 w 884"/>
              <a:gd name="T45" fmla="*/ 414 h 911"/>
              <a:gd name="T46" fmla="*/ 421 w 884"/>
              <a:gd name="T47" fmla="*/ 529 h 911"/>
              <a:gd name="T48" fmla="*/ 490 w 884"/>
              <a:gd name="T49" fmla="*/ 514 h 911"/>
              <a:gd name="T50" fmla="*/ 544 w 884"/>
              <a:gd name="T51" fmla="*/ 484 h 911"/>
              <a:gd name="T52" fmla="*/ 504 w 884"/>
              <a:gd name="T53" fmla="*/ 493 h 911"/>
              <a:gd name="T54" fmla="*/ 520 w 884"/>
              <a:gd name="T55" fmla="*/ 464 h 911"/>
              <a:gd name="T56" fmla="*/ 528 w 884"/>
              <a:gd name="T57" fmla="*/ 405 h 911"/>
              <a:gd name="T58" fmla="*/ 471 w 884"/>
              <a:gd name="T59" fmla="*/ 434 h 911"/>
              <a:gd name="T60" fmla="*/ 457 w 884"/>
              <a:gd name="T61" fmla="*/ 412 h 911"/>
              <a:gd name="T62" fmla="*/ 466 w 884"/>
              <a:gd name="T63" fmla="*/ 350 h 911"/>
              <a:gd name="T64" fmla="*/ 422 w 884"/>
              <a:gd name="T65" fmla="*/ 391 h 911"/>
              <a:gd name="T66" fmla="*/ 402 w 884"/>
              <a:gd name="T67" fmla="*/ 386 h 911"/>
              <a:gd name="T68" fmla="*/ 412 w 884"/>
              <a:gd name="T69" fmla="*/ 343 h 911"/>
              <a:gd name="T70" fmla="*/ 508 w 884"/>
              <a:gd name="T71" fmla="*/ 334 h 911"/>
              <a:gd name="T72" fmla="*/ 540 w 884"/>
              <a:gd name="T73" fmla="*/ 366 h 911"/>
              <a:gd name="T74" fmla="*/ 666 w 884"/>
              <a:gd name="T75" fmla="*/ 421 h 911"/>
              <a:gd name="T76" fmla="*/ 530 w 884"/>
              <a:gd name="T77" fmla="*/ 197 h 911"/>
              <a:gd name="T78" fmla="*/ 551 w 884"/>
              <a:gd name="T79" fmla="*/ 170 h 911"/>
              <a:gd name="T80" fmla="*/ 801 w 884"/>
              <a:gd name="T81" fmla="*/ 220 h 911"/>
              <a:gd name="T82" fmla="*/ 718 w 884"/>
              <a:gd name="T83" fmla="*/ 297 h 911"/>
              <a:gd name="T84" fmla="*/ 731 w 884"/>
              <a:gd name="T85" fmla="*/ 253 h 911"/>
              <a:gd name="T86" fmla="*/ 618 w 884"/>
              <a:gd name="T87" fmla="*/ 198 h 911"/>
              <a:gd name="T88" fmla="*/ 622 w 884"/>
              <a:gd name="T89" fmla="*/ 135 h 911"/>
              <a:gd name="T90" fmla="*/ 645 w 884"/>
              <a:gd name="T91" fmla="*/ 114 h 911"/>
              <a:gd name="T92" fmla="*/ 789 w 884"/>
              <a:gd name="T93" fmla="*/ 206 h 911"/>
              <a:gd name="T94" fmla="*/ 883 w 884"/>
              <a:gd name="T95" fmla="*/ 123 h 911"/>
              <a:gd name="T96" fmla="*/ 825 w 884"/>
              <a:gd name="T97" fmla="*/ 193 h 911"/>
              <a:gd name="T98" fmla="*/ 806 w 884"/>
              <a:gd name="T99" fmla="*/ 172 h 911"/>
              <a:gd name="T100" fmla="*/ 850 w 884"/>
              <a:gd name="T101" fmla="*/ 115 h 911"/>
              <a:gd name="T102" fmla="*/ 770 w 884"/>
              <a:gd name="T103" fmla="*/ 135 h 911"/>
              <a:gd name="T104" fmla="*/ 732 w 884"/>
              <a:gd name="T105" fmla="*/ 21 h 911"/>
              <a:gd name="T106" fmla="*/ 841 w 884"/>
              <a:gd name="T107" fmla="*/ 39 h 911"/>
              <a:gd name="T108" fmla="*/ 745 w 884"/>
              <a:gd name="T109" fmla="*/ 53 h 911"/>
              <a:gd name="T110" fmla="*/ 786 w 884"/>
              <a:gd name="T111" fmla="*/ 96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84" h="911">
                <a:moveTo>
                  <a:pt x="184" y="821"/>
                </a:moveTo>
                <a:cubicBezTo>
                  <a:pt x="185" y="823"/>
                  <a:pt x="187" y="825"/>
                  <a:pt x="188" y="826"/>
                </a:cubicBezTo>
                <a:cubicBezTo>
                  <a:pt x="189" y="828"/>
                  <a:pt x="190" y="829"/>
                  <a:pt x="190" y="831"/>
                </a:cubicBezTo>
                <a:cubicBezTo>
                  <a:pt x="191" y="832"/>
                  <a:pt x="191" y="833"/>
                  <a:pt x="191" y="834"/>
                </a:cubicBezTo>
                <a:cubicBezTo>
                  <a:pt x="191" y="834"/>
                  <a:pt x="190" y="835"/>
                  <a:pt x="190" y="836"/>
                </a:cubicBezTo>
                <a:lnTo>
                  <a:pt x="116" y="910"/>
                </a:lnTo>
                <a:cubicBezTo>
                  <a:pt x="115" y="910"/>
                  <a:pt x="115" y="911"/>
                  <a:pt x="114" y="911"/>
                </a:cubicBezTo>
                <a:cubicBezTo>
                  <a:pt x="113" y="911"/>
                  <a:pt x="112" y="911"/>
                  <a:pt x="111" y="910"/>
                </a:cubicBezTo>
                <a:cubicBezTo>
                  <a:pt x="110" y="910"/>
                  <a:pt x="108" y="909"/>
                  <a:pt x="107" y="908"/>
                </a:cubicBezTo>
                <a:cubicBezTo>
                  <a:pt x="105" y="907"/>
                  <a:pt x="103" y="905"/>
                  <a:pt x="101" y="903"/>
                </a:cubicBezTo>
                <a:cubicBezTo>
                  <a:pt x="99" y="901"/>
                  <a:pt x="98" y="900"/>
                  <a:pt x="97" y="898"/>
                </a:cubicBezTo>
                <a:cubicBezTo>
                  <a:pt x="95" y="897"/>
                  <a:pt x="95" y="895"/>
                  <a:pt x="94" y="894"/>
                </a:cubicBezTo>
                <a:cubicBezTo>
                  <a:pt x="94" y="893"/>
                  <a:pt x="94" y="892"/>
                  <a:pt x="94" y="891"/>
                </a:cubicBezTo>
                <a:cubicBezTo>
                  <a:pt x="94" y="890"/>
                  <a:pt x="94" y="889"/>
                  <a:pt x="95" y="889"/>
                </a:cubicBezTo>
                <a:lnTo>
                  <a:pt x="120" y="864"/>
                </a:lnTo>
                <a:lnTo>
                  <a:pt x="33" y="777"/>
                </a:lnTo>
                <a:lnTo>
                  <a:pt x="23" y="810"/>
                </a:lnTo>
                <a:cubicBezTo>
                  <a:pt x="22" y="812"/>
                  <a:pt x="21" y="814"/>
                  <a:pt x="20" y="815"/>
                </a:cubicBezTo>
                <a:cubicBezTo>
                  <a:pt x="20" y="816"/>
                  <a:pt x="19" y="817"/>
                  <a:pt x="17" y="817"/>
                </a:cubicBezTo>
                <a:cubicBezTo>
                  <a:pt x="16" y="817"/>
                  <a:pt x="15" y="816"/>
                  <a:pt x="13" y="815"/>
                </a:cubicBezTo>
                <a:cubicBezTo>
                  <a:pt x="11" y="814"/>
                  <a:pt x="9" y="812"/>
                  <a:pt x="7" y="809"/>
                </a:cubicBezTo>
                <a:cubicBezTo>
                  <a:pt x="5" y="808"/>
                  <a:pt x="4" y="806"/>
                  <a:pt x="3" y="805"/>
                </a:cubicBezTo>
                <a:cubicBezTo>
                  <a:pt x="2" y="804"/>
                  <a:pt x="1" y="803"/>
                  <a:pt x="1" y="802"/>
                </a:cubicBezTo>
                <a:cubicBezTo>
                  <a:pt x="0" y="801"/>
                  <a:pt x="0" y="800"/>
                  <a:pt x="0" y="799"/>
                </a:cubicBezTo>
                <a:cubicBezTo>
                  <a:pt x="0" y="798"/>
                  <a:pt x="0" y="797"/>
                  <a:pt x="0" y="795"/>
                </a:cubicBezTo>
                <a:lnTo>
                  <a:pt x="10" y="748"/>
                </a:lnTo>
                <a:cubicBezTo>
                  <a:pt x="10" y="747"/>
                  <a:pt x="11" y="747"/>
                  <a:pt x="11" y="746"/>
                </a:cubicBezTo>
                <a:cubicBezTo>
                  <a:pt x="11" y="745"/>
                  <a:pt x="12" y="744"/>
                  <a:pt x="13" y="744"/>
                </a:cubicBezTo>
                <a:cubicBezTo>
                  <a:pt x="13" y="743"/>
                  <a:pt x="14" y="741"/>
                  <a:pt x="16" y="740"/>
                </a:cubicBezTo>
                <a:cubicBezTo>
                  <a:pt x="17" y="739"/>
                  <a:pt x="19" y="737"/>
                  <a:pt x="21" y="735"/>
                </a:cubicBezTo>
                <a:cubicBezTo>
                  <a:pt x="23" y="732"/>
                  <a:pt x="26" y="730"/>
                  <a:pt x="27" y="729"/>
                </a:cubicBezTo>
                <a:cubicBezTo>
                  <a:pt x="29" y="727"/>
                  <a:pt x="30" y="726"/>
                  <a:pt x="32" y="725"/>
                </a:cubicBezTo>
                <a:cubicBezTo>
                  <a:pt x="33" y="725"/>
                  <a:pt x="33" y="725"/>
                  <a:pt x="34" y="725"/>
                </a:cubicBezTo>
                <a:cubicBezTo>
                  <a:pt x="35" y="725"/>
                  <a:pt x="36" y="725"/>
                  <a:pt x="36" y="726"/>
                </a:cubicBezTo>
                <a:lnTo>
                  <a:pt x="147" y="837"/>
                </a:lnTo>
                <a:lnTo>
                  <a:pt x="169" y="815"/>
                </a:lnTo>
                <a:cubicBezTo>
                  <a:pt x="169" y="814"/>
                  <a:pt x="170" y="814"/>
                  <a:pt x="171" y="814"/>
                </a:cubicBezTo>
                <a:cubicBezTo>
                  <a:pt x="172" y="813"/>
                  <a:pt x="173" y="814"/>
                  <a:pt x="174" y="814"/>
                </a:cubicBezTo>
                <a:cubicBezTo>
                  <a:pt x="175" y="815"/>
                  <a:pt x="177" y="815"/>
                  <a:pt x="178" y="816"/>
                </a:cubicBezTo>
                <a:cubicBezTo>
                  <a:pt x="180" y="818"/>
                  <a:pt x="182" y="819"/>
                  <a:pt x="184" y="821"/>
                </a:cubicBezTo>
                <a:close/>
                <a:moveTo>
                  <a:pt x="238" y="653"/>
                </a:moveTo>
                <a:cubicBezTo>
                  <a:pt x="248" y="663"/>
                  <a:pt x="257" y="674"/>
                  <a:pt x="264" y="684"/>
                </a:cubicBezTo>
                <a:cubicBezTo>
                  <a:pt x="271" y="695"/>
                  <a:pt x="276" y="705"/>
                  <a:pt x="278" y="715"/>
                </a:cubicBezTo>
                <a:cubicBezTo>
                  <a:pt x="280" y="725"/>
                  <a:pt x="280" y="734"/>
                  <a:pt x="277" y="744"/>
                </a:cubicBezTo>
                <a:cubicBezTo>
                  <a:pt x="274" y="753"/>
                  <a:pt x="268" y="763"/>
                  <a:pt x="258" y="772"/>
                </a:cubicBezTo>
                <a:cubicBezTo>
                  <a:pt x="249" y="781"/>
                  <a:pt x="240" y="787"/>
                  <a:pt x="231" y="790"/>
                </a:cubicBezTo>
                <a:cubicBezTo>
                  <a:pt x="222" y="793"/>
                  <a:pt x="213" y="793"/>
                  <a:pt x="203" y="791"/>
                </a:cubicBezTo>
                <a:cubicBezTo>
                  <a:pt x="194" y="788"/>
                  <a:pt x="184" y="783"/>
                  <a:pt x="174" y="776"/>
                </a:cubicBezTo>
                <a:cubicBezTo>
                  <a:pt x="164" y="769"/>
                  <a:pt x="154" y="760"/>
                  <a:pt x="143" y="750"/>
                </a:cubicBezTo>
                <a:cubicBezTo>
                  <a:pt x="132" y="739"/>
                  <a:pt x="124" y="728"/>
                  <a:pt x="117" y="718"/>
                </a:cubicBezTo>
                <a:cubicBezTo>
                  <a:pt x="110" y="707"/>
                  <a:pt x="105" y="697"/>
                  <a:pt x="103" y="687"/>
                </a:cubicBezTo>
                <a:cubicBezTo>
                  <a:pt x="101" y="677"/>
                  <a:pt x="101" y="668"/>
                  <a:pt x="104" y="658"/>
                </a:cubicBezTo>
                <a:cubicBezTo>
                  <a:pt x="107" y="649"/>
                  <a:pt x="113" y="639"/>
                  <a:pt x="122" y="630"/>
                </a:cubicBezTo>
                <a:cubicBezTo>
                  <a:pt x="131" y="621"/>
                  <a:pt x="141" y="615"/>
                  <a:pt x="150" y="612"/>
                </a:cubicBezTo>
                <a:cubicBezTo>
                  <a:pt x="159" y="609"/>
                  <a:pt x="168" y="609"/>
                  <a:pt x="178" y="611"/>
                </a:cubicBezTo>
                <a:cubicBezTo>
                  <a:pt x="187" y="614"/>
                  <a:pt x="197" y="619"/>
                  <a:pt x="207" y="626"/>
                </a:cubicBezTo>
                <a:cubicBezTo>
                  <a:pt x="217" y="633"/>
                  <a:pt x="227" y="642"/>
                  <a:pt x="238" y="653"/>
                </a:cubicBezTo>
                <a:close/>
                <a:moveTo>
                  <a:pt x="212" y="681"/>
                </a:moveTo>
                <a:cubicBezTo>
                  <a:pt x="205" y="675"/>
                  <a:pt x="200" y="670"/>
                  <a:pt x="194" y="665"/>
                </a:cubicBezTo>
                <a:cubicBezTo>
                  <a:pt x="189" y="661"/>
                  <a:pt x="184" y="657"/>
                  <a:pt x="180" y="654"/>
                </a:cubicBezTo>
                <a:cubicBezTo>
                  <a:pt x="176" y="651"/>
                  <a:pt x="172" y="649"/>
                  <a:pt x="168" y="648"/>
                </a:cubicBezTo>
                <a:cubicBezTo>
                  <a:pt x="165" y="646"/>
                  <a:pt x="161" y="646"/>
                  <a:pt x="158" y="646"/>
                </a:cubicBezTo>
                <a:cubicBezTo>
                  <a:pt x="155" y="646"/>
                  <a:pt x="153" y="646"/>
                  <a:pt x="150" y="648"/>
                </a:cubicBezTo>
                <a:cubicBezTo>
                  <a:pt x="147" y="649"/>
                  <a:pt x="145" y="651"/>
                  <a:pt x="143" y="653"/>
                </a:cubicBezTo>
                <a:cubicBezTo>
                  <a:pt x="139" y="657"/>
                  <a:pt x="136" y="661"/>
                  <a:pt x="136" y="666"/>
                </a:cubicBezTo>
                <a:cubicBezTo>
                  <a:pt x="135" y="671"/>
                  <a:pt x="136" y="676"/>
                  <a:pt x="138" y="681"/>
                </a:cubicBezTo>
                <a:cubicBezTo>
                  <a:pt x="140" y="687"/>
                  <a:pt x="144" y="693"/>
                  <a:pt x="150" y="699"/>
                </a:cubicBezTo>
                <a:cubicBezTo>
                  <a:pt x="155" y="706"/>
                  <a:pt x="161" y="713"/>
                  <a:pt x="169" y="721"/>
                </a:cubicBezTo>
                <a:cubicBezTo>
                  <a:pt x="179" y="730"/>
                  <a:pt x="187" y="738"/>
                  <a:pt x="194" y="743"/>
                </a:cubicBezTo>
                <a:cubicBezTo>
                  <a:pt x="201" y="749"/>
                  <a:pt x="207" y="753"/>
                  <a:pt x="212" y="755"/>
                </a:cubicBezTo>
                <a:cubicBezTo>
                  <a:pt x="218" y="757"/>
                  <a:pt x="222" y="757"/>
                  <a:pt x="226" y="756"/>
                </a:cubicBezTo>
                <a:cubicBezTo>
                  <a:pt x="230" y="755"/>
                  <a:pt x="234" y="753"/>
                  <a:pt x="238" y="749"/>
                </a:cubicBezTo>
                <a:cubicBezTo>
                  <a:pt x="241" y="746"/>
                  <a:pt x="243" y="744"/>
                  <a:pt x="244" y="741"/>
                </a:cubicBezTo>
                <a:cubicBezTo>
                  <a:pt x="245" y="738"/>
                  <a:pt x="245" y="735"/>
                  <a:pt x="245" y="731"/>
                </a:cubicBezTo>
                <a:cubicBezTo>
                  <a:pt x="245" y="728"/>
                  <a:pt x="244" y="725"/>
                  <a:pt x="243" y="721"/>
                </a:cubicBezTo>
                <a:cubicBezTo>
                  <a:pt x="241" y="717"/>
                  <a:pt x="239" y="713"/>
                  <a:pt x="236" y="709"/>
                </a:cubicBezTo>
                <a:cubicBezTo>
                  <a:pt x="233" y="705"/>
                  <a:pt x="230" y="701"/>
                  <a:pt x="226" y="696"/>
                </a:cubicBezTo>
                <a:cubicBezTo>
                  <a:pt x="222" y="692"/>
                  <a:pt x="217" y="687"/>
                  <a:pt x="212" y="681"/>
                </a:cubicBezTo>
                <a:close/>
                <a:moveTo>
                  <a:pt x="364" y="715"/>
                </a:moveTo>
                <a:cubicBezTo>
                  <a:pt x="365" y="716"/>
                  <a:pt x="365" y="718"/>
                  <a:pt x="365" y="719"/>
                </a:cubicBezTo>
                <a:cubicBezTo>
                  <a:pt x="365" y="720"/>
                  <a:pt x="365" y="721"/>
                  <a:pt x="364" y="722"/>
                </a:cubicBezTo>
                <a:cubicBezTo>
                  <a:pt x="363" y="724"/>
                  <a:pt x="362" y="725"/>
                  <a:pt x="361" y="727"/>
                </a:cubicBezTo>
                <a:cubicBezTo>
                  <a:pt x="360" y="729"/>
                  <a:pt x="358" y="730"/>
                  <a:pt x="356" y="733"/>
                </a:cubicBezTo>
                <a:cubicBezTo>
                  <a:pt x="353" y="736"/>
                  <a:pt x="350" y="738"/>
                  <a:pt x="348" y="739"/>
                </a:cubicBezTo>
                <a:cubicBezTo>
                  <a:pt x="346" y="741"/>
                  <a:pt x="344" y="742"/>
                  <a:pt x="343" y="742"/>
                </a:cubicBezTo>
                <a:cubicBezTo>
                  <a:pt x="341" y="743"/>
                  <a:pt x="340" y="742"/>
                  <a:pt x="339" y="742"/>
                </a:cubicBezTo>
                <a:cubicBezTo>
                  <a:pt x="338" y="741"/>
                  <a:pt x="337" y="740"/>
                  <a:pt x="336" y="738"/>
                </a:cubicBezTo>
                <a:lnTo>
                  <a:pt x="224" y="502"/>
                </a:lnTo>
                <a:cubicBezTo>
                  <a:pt x="224" y="501"/>
                  <a:pt x="224" y="500"/>
                  <a:pt x="223" y="499"/>
                </a:cubicBezTo>
                <a:cubicBezTo>
                  <a:pt x="223" y="498"/>
                  <a:pt x="224" y="496"/>
                  <a:pt x="224" y="495"/>
                </a:cubicBezTo>
                <a:cubicBezTo>
                  <a:pt x="225" y="494"/>
                  <a:pt x="226" y="492"/>
                  <a:pt x="227" y="491"/>
                </a:cubicBezTo>
                <a:cubicBezTo>
                  <a:pt x="229" y="489"/>
                  <a:pt x="231" y="487"/>
                  <a:pt x="233" y="485"/>
                </a:cubicBezTo>
                <a:cubicBezTo>
                  <a:pt x="236" y="482"/>
                  <a:pt x="238" y="480"/>
                  <a:pt x="240" y="478"/>
                </a:cubicBezTo>
                <a:cubicBezTo>
                  <a:pt x="242" y="477"/>
                  <a:pt x="244" y="476"/>
                  <a:pt x="245" y="475"/>
                </a:cubicBezTo>
                <a:cubicBezTo>
                  <a:pt x="247" y="475"/>
                  <a:pt x="248" y="475"/>
                  <a:pt x="249" y="476"/>
                </a:cubicBezTo>
                <a:cubicBezTo>
                  <a:pt x="250" y="477"/>
                  <a:pt x="251" y="478"/>
                  <a:pt x="252" y="479"/>
                </a:cubicBezTo>
                <a:lnTo>
                  <a:pt x="364" y="715"/>
                </a:lnTo>
                <a:close/>
                <a:moveTo>
                  <a:pt x="490" y="514"/>
                </a:moveTo>
                <a:cubicBezTo>
                  <a:pt x="492" y="516"/>
                  <a:pt x="493" y="518"/>
                  <a:pt x="494" y="519"/>
                </a:cubicBezTo>
                <a:cubicBezTo>
                  <a:pt x="496" y="521"/>
                  <a:pt x="497" y="522"/>
                  <a:pt x="497" y="523"/>
                </a:cubicBezTo>
                <a:cubicBezTo>
                  <a:pt x="498" y="525"/>
                  <a:pt x="498" y="526"/>
                  <a:pt x="498" y="527"/>
                </a:cubicBezTo>
                <a:cubicBezTo>
                  <a:pt x="497" y="528"/>
                  <a:pt x="497" y="528"/>
                  <a:pt x="496" y="529"/>
                </a:cubicBezTo>
                <a:lnTo>
                  <a:pt x="419" y="606"/>
                </a:lnTo>
                <a:cubicBezTo>
                  <a:pt x="418" y="608"/>
                  <a:pt x="416" y="609"/>
                  <a:pt x="415" y="610"/>
                </a:cubicBezTo>
                <a:cubicBezTo>
                  <a:pt x="414" y="611"/>
                  <a:pt x="412" y="611"/>
                  <a:pt x="411" y="611"/>
                </a:cubicBezTo>
                <a:cubicBezTo>
                  <a:pt x="409" y="611"/>
                  <a:pt x="408" y="610"/>
                  <a:pt x="406" y="609"/>
                </a:cubicBezTo>
                <a:cubicBezTo>
                  <a:pt x="404" y="608"/>
                  <a:pt x="402" y="606"/>
                  <a:pt x="399" y="603"/>
                </a:cubicBezTo>
                <a:cubicBezTo>
                  <a:pt x="397" y="601"/>
                  <a:pt x="395" y="599"/>
                  <a:pt x="394" y="597"/>
                </a:cubicBezTo>
                <a:cubicBezTo>
                  <a:pt x="392" y="595"/>
                  <a:pt x="391" y="594"/>
                  <a:pt x="391" y="592"/>
                </a:cubicBezTo>
                <a:cubicBezTo>
                  <a:pt x="390" y="590"/>
                  <a:pt x="389" y="588"/>
                  <a:pt x="389" y="586"/>
                </a:cubicBezTo>
                <a:cubicBezTo>
                  <a:pt x="389" y="584"/>
                  <a:pt x="388" y="581"/>
                  <a:pt x="388" y="579"/>
                </a:cubicBezTo>
                <a:lnTo>
                  <a:pt x="387" y="530"/>
                </a:lnTo>
                <a:cubicBezTo>
                  <a:pt x="386" y="521"/>
                  <a:pt x="386" y="513"/>
                  <a:pt x="385" y="506"/>
                </a:cubicBezTo>
                <a:cubicBezTo>
                  <a:pt x="384" y="499"/>
                  <a:pt x="382" y="493"/>
                  <a:pt x="380" y="489"/>
                </a:cubicBezTo>
                <a:cubicBezTo>
                  <a:pt x="379" y="484"/>
                  <a:pt x="377" y="480"/>
                  <a:pt x="375" y="476"/>
                </a:cubicBezTo>
                <a:cubicBezTo>
                  <a:pt x="372" y="473"/>
                  <a:pt x="370" y="470"/>
                  <a:pt x="368" y="468"/>
                </a:cubicBezTo>
                <a:cubicBezTo>
                  <a:pt x="365" y="465"/>
                  <a:pt x="363" y="463"/>
                  <a:pt x="360" y="462"/>
                </a:cubicBezTo>
                <a:cubicBezTo>
                  <a:pt x="357" y="461"/>
                  <a:pt x="354" y="460"/>
                  <a:pt x="352" y="460"/>
                </a:cubicBezTo>
                <a:cubicBezTo>
                  <a:pt x="349" y="460"/>
                  <a:pt x="346" y="460"/>
                  <a:pt x="343" y="462"/>
                </a:cubicBezTo>
                <a:cubicBezTo>
                  <a:pt x="340" y="463"/>
                  <a:pt x="337" y="465"/>
                  <a:pt x="334" y="468"/>
                </a:cubicBezTo>
                <a:cubicBezTo>
                  <a:pt x="330" y="472"/>
                  <a:pt x="327" y="476"/>
                  <a:pt x="324" y="480"/>
                </a:cubicBezTo>
                <a:cubicBezTo>
                  <a:pt x="322" y="485"/>
                  <a:pt x="321" y="489"/>
                  <a:pt x="320" y="492"/>
                </a:cubicBezTo>
                <a:cubicBezTo>
                  <a:pt x="319" y="496"/>
                  <a:pt x="318" y="499"/>
                  <a:pt x="317" y="502"/>
                </a:cubicBezTo>
                <a:cubicBezTo>
                  <a:pt x="317" y="504"/>
                  <a:pt x="316" y="506"/>
                  <a:pt x="315" y="507"/>
                </a:cubicBezTo>
                <a:cubicBezTo>
                  <a:pt x="314" y="508"/>
                  <a:pt x="314" y="508"/>
                  <a:pt x="313" y="508"/>
                </a:cubicBezTo>
                <a:cubicBezTo>
                  <a:pt x="312" y="508"/>
                  <a:pt x="311" y="508"/>
                  <a:pt x="310" y="507"/>
                </a:cubicBezTo>
                <a:cubicBezTo>
                  <a:pt x="308" y="506"/>
                  <a:pt x="307" y="505"/>
                  <a:pt x="305" y="504"/>
                </a:cubicBezTo>
                <a:cubicBezTo>
                  <a:pt x="303" y="502"/>
                  <a:pt x="301" y="500"/>
                  <a:pt x="299" y="498"/>
                </a:cubicBezTo>
                <a:cubicBezTo>
                  <a:pt x="297" y="496"/>
                  <a:pt x="296" y="495"/>
                  <a:pt x="295" y="494"/>
                </a:cubicBezTo>
                <a:cubicBezTo>
                  <a:pt x="294" y="493"/>
                  <a:pt x="293" y="492"/>
                  <a:pt x="293" y="491"/>
                </a:cubicBezTo>
                <a:cubicBezTo>
                  <a:pt x="292" y="490"/>
                  <a:pt x="292" y="489"/>
                  <a:pt x="292" y="488"/>
                </a:cubicBezTo>
                <a:cubicBezTo>
                  <a:pt x="291" y="487"/>
                  <a:pt x="291" y="486"/>
                  <a:pt x="291" y="484"/>
                </a:cubicBezTo>
                <a:cubicBezTo>
                  <a:pt x="291" y="482"/>
                  <a:pt x="292" y="479"/>
                  <a:pt x="293" y="476"/>
                </a:cubicBezTo>
                <a:cubicBezTo>
                  <a:pt x="294" y="472"/>
                  <a:pt x="295" y="468"/>
                  <a:pt x="298" y="464"/>
                </a:cubicBezTo>
                <a:cubicBezTo>
                  <a:pt x="300" y="459"/>
                  <a:pt x="303" y="454"/>
                  <a:pt x="306" y="449"/>
                </a:cubicBezTo>
                <a:cubicBezTo>
                  <a:pt x="309" y="444"/>
                  <a:pt x="313" y="440"/>
                  <a:pt x="317" y="435"/>
                </a:cubicBezTo>
                <a:cubicBezTo>
                  <a:pt x="324" y="428"/>
                  <a:pt x="331" y="423"/>
                  <a:pt x="338" y="420"/>
                </a:cubicBezTo>
                <a:cubicBezTo>
                  <a:pt x="345" y="416"/>
                  <a:pt x="352" y="414"/>
                  <a:pt x="359" y="414"/>
                </a:cubicBezTo>
                <a:cubicBezTo>
                  <a:pt x="365" y="414"/>
                  <a:pt x="371" y="415"/>
                  <a:pt x="377" y="418"/>
                </a:cubicBezTo>
                <a:cubicBezTo>
                  <a:pt x="383" y="420"/>
                  <a:pt x="389" y="424"/>
                  <a:pt x="394" y="429"/>
                </a:cubicBezTo>
                <a:cubicBezTo>
                  <a:pt x="398" y="433"/>
                  <a:pt x="402" y="438"/>
                  <a:pt x="406" y="443"/>
                </a:cubicBezTo>
                <a:cubicBezTo>
                  <a:pt x="409" y="448"/>
                  <a:pt x="412" y="454"/>
                  <a:pt x="414" y="462"/>
                </a:cubicBezTo>
                <a:cubicBezTo>
                  <a:pt x="416" y="469"/>
                  <a:pt x="418" y="478"/>
                  <a:pt x="419" y="489"/>
                </a:cubicBezTo>
                <a:cubicBezTo>
                  <a:pt x="420" y="500"/>
                  <a:pt x="421" y="513"/>
                  <a:pt x="421" y="529"/>
                </a:cubicBezTo>
                <a:lnTo>
                  <a:pt x="421" y="560"/>
                </a:lnTo>
                <a:lnTo>
                  <a:pt x="474" y="507"/>
                </a:lnTo>
                <a:cubicBezTo>
                  <a:pt x="475" y="507"/>
                  <a:pt x="475" y="506"/>
                  <a:pt x="476" y="506"/>
                </a:cubicBezTo>
                <a:cubicBezTo>
                  <a:pt x="477" y="506"/>
                  <a:pt x="479" y="506"/>
                  <a:pt x="480" y="507"/>
                </a:cubicBezTo>
                <a:cubicBezTo>
                  <a:pt x="481" y="507"/>
                  <a:pt x="483" y="508"/>
                  <a:pt x="484" y="509"/>
                </a:cubicBezTo>
                <a:cubicBezTo>
                  <a:pt x="486" y="510"/>
                  <a:pt x="488" y="512"/>
                  <a:pt x="490" y="514"/>
                </a:cubicBezTo>
                <a:close/>
                <a:moveTo>
                  <a:pt x="568" y="379"/>
                </a:moveTo>
                <a:cubicBezTo>
                  <a:pt x="575" y="385"/>
                  <a:pt x="580" y="393"/>
                  <a:pt x="582" y="400"/>
                </a:cubicBezTo>
                <a:cubicBezTo>
                  <a:pt x="585" y="408"/>
                  <a:pt x="586" y="416"/>
                  <a:pt x="585" y="424"/>
                </a:cubicBezTo>
                <a:cubicBezTo>
                  <a:pt x="584" y="432"/>
                  <a:pt x="581" y="440"/>
                  <a:pt x="576" y="449"/>
                </a:cubicBezTo>
                <a:cubicBezTo>
                  <a:pt x="572" y="457"/>
                  <a:pt x="566" y="465"/>
                  <a:pt x="558" y="472"/>
                </a:cubicBezTo>
                <a:cubicBezTo>
                  <a:pt x="554" y="477"/>
                  <a:pt x="549" y="481"/>
                  <a:pt x="544" y="484"/>
                </a:cubicBezTo>
                <a:cubicBezTo>
                  <a:pt x="540" y="487"/>
                  <a:pt x="535" y="490"/>
                  <a:pt x="531" y="492"/>
                </a:cubicBezTo>
                <a:cubicBezTo>
                  <a:pt x="527" y="494"/>
                  <a:pt x="524" y="496"/>
                  <a:pt x="521" y="497"/>
                </a:cubicBezTo>
                <a:cubicBezTo>
                  <a:pt x="518" y="498"/>
                  <a:pt x="516" y="498"/>
                  <a:pt x="514" y="498"/>
                </a:cubicBezTo>
                <a:cubicBezTo>
                  <a:pt x="513" y="498"/>
                  <a:pt x="512" y="498"/>
                  <a:pt x="511" y="498"/>
                </a:cubicBezTo>
                <a:cubicBezTo>
                  <a:pt x="510" y="497"/>
                  <a:pt x="509" y="497"/>
                  <a:pt x="508" y="496"/>
                </a:cubicBezTo>
                <a:cubicBezTo>
                  <a:pt x="507" y="496"/>
                  <a:pt x="505" y="495"/>
                  <a:pt x="504" y="493"/>
                </a:cubicBezTo>
                <a:cubicBezTo>
                  <a:pt x="502" y="492"/>
                  <a:pt x="500" y="490"/>
                  <a:pt x="498" y="488"/>
                </a:cubicBezTo>
                <a:cubicBezTo>
                  <a:pt x="495" y="485"/>
                  <a:pt x="493" y="482"/>
                  <a:pt x="492" y="481"/>
                </a:cubicBezTo>
                <a:cubicBezTo>
                  <a:pt x="492" y="479"/>
                  <a:pt x="492" y="477"/>
                  <a:pt x="493" y="476"/>
                </a:cubicBezTo>
                <a:cubicBezTo>
                  <a:pt x="494" y="475"/>
                  <a:pt x="495" y="475"/>
                  <a:pt x="498" y="474"/>
                </a:cubicBezTo>
                <a:cubicBezTo>
                  <a:pt x="501" y="473"/>
                  <a:pt x="504" y="472"/>
                  <a:pt x="507" y="471"/>
                </a:cubicBezTo>
                <a:cubicBezTo>
                  <a:pt x="511" y="469"/>
                  <a:pt x="515" y="467"/>
                  <a:pt x="520" y="464"/>
                </a:cubicBezTo>
                <a:cubicBezTo>
                  <a:pt x="524" y="462"/>
                  <a:pt x="529" y="458"/>
                  <a:pt x="533" y="454"/>
                </a:cubicBezTo>
                <a:cubicBezTo>
                  <a:pt x="537" y="450"/>
                  <a:pt x="540" y="446"/>
                  <a:pt x="542" y="442"/>
                </a:cubicBezTo>
                <a:cubicBezTo>
                  <a:pt x="544" y="438"/>
                  <a:pt x="545" y="435"/>
                  <a:pt x="545" y="431"/>
                </a:cubicBezTo>
                <a:cubicBezTo>
                  <a:pt x="546" y="427"/>
                  <a:pt x="545" y="424"/>
                  <a:pt x="544" y="421"/>
                </a:cubicBezTo>
                <a:cubicBezTo>
                  <a:pt x="543" y="417"/>
                  <a:pt x="541" y="414"/>
                  <a:pt x="538" y="411"/>
                </a:cubicBezTo>
                <a:cubicBezTo>
                  <a:pt x="535" y="408"/>
                  <a:pt x="531" y="406"/>
                  <a:pt x="528" y="405"/>
                </a:cubicBezTo>
                <a:cubicBezTo>
                  <a:pt x="524" y="404"/>
                  <a:pt x="520" y="403"/>
                  <a:pt x="516" y="404"/>
                </a:cubicBezTo>
                <a:cubicBezTo>
                  <a:pt x="512" y="404"/>
                  <a:pt x="507" y="406"/>
                  <a:pt x="503" y="409"/>
                </a:cubicBezTo>
                <a:cubicBezTo>
                  <a:pt x="498" y="411"/>
                  <a:pt x="493" y="415"/>
                  <a:pt x="489" y="420"/>
                </a:cubicBezTo>
                <a:lnTo>
                  <a:pt x="477" y="432"/>
                </a:lnTo>
                <a:cubicBezTo>
                  <a:pt x="476" y="433"/>
                  <a:pt x="475" y="433"/>
                  <a:pt x="474" y="434"/>
                </a:cubicBezTo>
                <a:cubicBezTo>
                  <a:pt x="473" y="434"/>
                  <a:pt x="472" y="434"/>
                  <a:pt x="471" y="434"/>
                </a:cubicBezTo>
                <a:cubicBezTo>
                  <a:pt x="470" y="433"/>
                  <a:pt x="469" y="433"/>
                  <a:pt x="467" y="431"/>
                </a:cubicBezTo>
                <a:cubicBezTo>
                  <a:pt x="466" y="430"/>
                  <a:pt x="464" y="429"/>
                  <a:pt x="462" y="426"/>
                </a:cubicBezTo>
                <a:cubicBezTo>
                  <a:pt x="460" y="424"/>
                  <a:pt x="458" y="423"/>
                  <a:pt x="457" y="421"/>
                </a:cubicBezTo>
                <a:cubicBezTo>
                  <a:pt x="456" y="420"/>
                  <a:pt x="455" y="419"/>
                  <a:pt x="455" y="417"/>
                </a:cubicBezTo>
                <a:cubicBezTo>
                  <a:pt x="455" y="416"/>
                  <a:pt x="455" y="415"/>
                  <a:pt x="455" y="415"/>
                </a:cubicBezTo>
                <a:cubicBezTo>
                  <a:pt x="455" y="414"/>
                  <a:pt x="456" y="413"/>
                  <a:pt x="457" y="412"/>
                </a:cubicBezTo>
                <a:lnTo>
                  <a:pt x="468" y="400"/>
                </a:lnTo>
                <a:cubicBezTo>
                  <a:pt x="472" y="396"/>
                  <a:pt x="475" y="392"/>
                  <a:pt x="478" y="388"/>
                </a:cubicBezTo>
                <a:cubicBezTo>
                  <a:pt x="480" y="384"/>
                  <a:pt x="481" y="380"/>
                  <a:pt x="481" y="376"/>
                </a:cubicBezTo>
                <a:cubicBezTo>
                  <a:pt x="482" y="373"/>
                  <a:pt x="481" y="369"/>
                  <a:pt x="480" y="365"/>
                </a:cubicBezTo>
                <a:cubicBezTo>
                  <a:pt x="479" y="362"/>
                  <a:pt x="477" y="359"/>
                  <a:pt x="474" y="356"/>
                </a:cubicBezTo>
                <a:cubicBezTo>
                  <a:pt x="471" y="353"/>
                  <a:pt x="469" y="352"/>
                  <a:pt x="466" y="350"/>
                </a:cubicBezTo>
                <a:cubicBezTo>
                  <a:pt x="463" y="349"/>
                  <a:pt x="460" y="348"/>
                  <a:pt x="457" y="348"/>
                </a:cubicBezTo>
                <a:cubicBezTo>
                  <a:pt x="454" y="348"/>
                  <a:pt x="451" y="349"/>
                  <a:pt x="448" y="351"/>
                </a:cubicBezTo>
                <a:cubicBezTo>
                  <a:pt x="445" y="352"/>
                  <a:pt x="442" y="354"/>
                  <a:pt x="438" y="358"/>
                </a:cubicBezTo>
                <a:cubicBezTo>
                  <a:pt x="435" y="361"/>
                  <a:pt x="432" y="365"/>
                  <a:pt x="430" y="369"/>
                </a:cubicBezTo>
                <a:cubicBezTo>
                  <a:pt x="428" y="374"/>
                  <a:pt x="426" y="378"/>
                  <a:pt x="425" y="381"/>
                </a:cubicBezTo>
                <a:cubicBezTo>
                  <a:pt x="424" y="385"/>
                  <a:pt x="423" y="388"/>
                  <a:pt x="422" y="391"/>
                </a:cubicBezTo>
                <a:cubicBezTo>
                  <a:pt x="421" y="394"/>
                  <a:pt x="421" y="396"/>
                  <a:pt x="420" y="397"/>
                </a:cubicBezTo>
                <a:cubicBezTo>
                  <a:pt x="419" y="397"/>
                  <a:pt x="419" y="398"/>
                  <a:pt x="418" y="398"/>
                </a:cubicBezTo>
                <a:cubicBezTo>
                  <a:pt x="417" y="398"/>
                  <a:pt x="416" y="398"/>
                  <a:pt x="416" y="398"/>
                </a:cubicBezTo>
                <a:cubicBezTo>
                  <a:pt x="415" y="397"/>
                  <a:pt x="413" y="396"/>
                  <a:pt x="412" y="395"/>
                </a:cubicBezTo>
                <a:cubicBezTo>
                  <a:pt x="410" y="394"/>
                  <a:pt x="409" y="392"/>
                  <a:pt x="407" y="390"/>
                </a:cubicBezTo>
                <a:cubicBezTo>
                  <a:pt x="405" y="389"/>
                  <a:pt x="403" y="387"/>
                  <a:pt x="402" y="386"/>
                </a:cubicBezTo>
                <a:cubicBezTo>
                  <a:pt x="401" y="385"/>
                  <a:pt x="401" y="384"/>
                  <a:pt x="400" y="383"/>
                </a:cubicBezTo>
                <a:cubicBezTo>
                  <a:pt x="399" y="382"/>
                  <a:pt x="399" y="381"/>
                  <a:pt x="399" y="380"/>
                </a:cubicBezTo>
                <a:cubicBezTo>
                  <a:pt x="399" y="379"/>
                  <a:pt x="398" y="378"/>
                  <a:pt x="398" y="377"/>
                </a:cubicBezTo>
                <a:cubicBezTo>
                  <a:pt x="399" y="375"/>
                  <a:pt x="399" y="373"/>
                  <a:pt x="400" y="369"/>
                </a:cubicBezTo>
                <a:cubicBezTo>
                  <a:pt x="401" y="366"/>
                  <a:pt x="402" y="362"/>
                  <a:pt x="404" y="358"/>
                </a:cubicBezTo>
                <a:cubicBezTo>
                  <a:pt x="406" y="353"/>
                  <a:pt x="409" y="348"/>
                  <a:pt x="412" y="343"/>
                </a:cubicBezTo>
                <a:cubicBezTo>
                  <a:pt x="415" y="338"/>
                  <a:pt x="420" y="333"/>
                  <a:pt x="425" y="328"/>
                </a:cubicBezTo>
                <a:cubicBezTo>
                  <a:pt x="431" y="322"/>
                  <a:pt x="438" y="317"/>
                  <a:pt x="444" y="313"/>
                </a:cubicBezTo>
                <a:cubicBezTo>
                  <a:pt x="451" y="310"/>
                  <a:pt x="457" y="308"/>
                  <a:pt x="463" y="307"/>
                </a:cubicBezTo>
                <a:cubicBezTo>
                  <a:pt x="470" y="306"/>
                  <a:pt x="476" y="307"/>
                  <a:pt x="482" y="310"/>
                </a:cubicBezTo>
                <a:cubicBezTo>
                  <a:pt x="488" y="312"/>
                  <a:pt x="493" y="316"/>
                  <a:pt x="498" y="321"/>
                </a:cubicBezTo>
                <a:cubicBezTo>
                  <a:pt x="503" y="325"/>
                  <a:pt x="506" y="330"/>
                  <a:pt x="508" y="334"/>
                </a:cubicBezTo>
                <a:cubicBezTo>
                  <a:pt x="511" y="339"/>
                  <a:pt x="512" y="343"/>
                  <a:pt x="513" y="348"/>
                </a:cubicBezTo>
                <a:cubicBezTo>
                  <a:pt x="514" y="353"/>
                  <a:pt x="514" y="358"/>
                  <a:pt x="513" y="363"/>
                </a:cubicBezTo>
                <a:cubicBezTo>
                  <a:pt x="512" y="368"/>
                  <a:pt x="510" y="373"/>
                  <a:pt x="507" y="378"/>
                </a:cubicBezTo>
                <a:lnTo>
                  <a:pt x="507" y="378"/>
                </a:lnTo>
                <a:cubicBezTo>
                  <a:pt x="512" y="374"/>
                  <a:pt x="518" y="371"/>
                  <a:pt x="523" y="369"/>
                </a:cubicBezTo>
                <a:cubicBezTo>
                  <a:pt x="529" y="367"/>
                  <a:pt x="534" y="366"/>
                  <a:pt x="540" y="366"/>
                </a:cubicBezTo>
                <a:cubicBezTo>
                  <a:pt x="545" y="366"/>
                  <a:pt x="550" y="368"/>
                  <a:pt x="555" y="370"/>
                </a:cubicBezTo>
                <a:cubicBezTo>
                  <a:pt x="560" y="372"/>
                  <a:pt x="564" y="375"/>
                  <a:pt x="568" y="379"/>
                </a:cubicBezTo>
                <a:close/>
                <a:moveTo>
                  <a:pt x="669" y="410"/>
                </a:moveTo>
                <a:cubicBezTo>
                  <a:pt x="670" y="411"/>
                  <a:pt x="670" y="412"/>
                  <a:pt x="670" y="413"/>
                </a:cubicBezTo>
                <a:cubicBezTo>
                  <a:pt x="670" y="414"/>
                  <a:pt x="670" y="416"/>
                  <a:pt x="669" y="417"/>
                </a:cubicBezTo>
                <a:cubicBezTo>
                  <a:pt x="669" y="418"/>
                  <a:pt x="668" y="420"/>
                  <a:pt x="666" y="421"/>
                </a:cubicBezTo>
                <a:cubicBezTo>
                  <a:pt x="665" y="423"/>
                  <a:pt x="663" y="425"/>
                  <a:pt x="661" y="427"/>
                </a:cubicBezTo>
                <a:cubicBezTo>
                  <a:pt x="658" y="430"/>
                  <a:pt x="656" y="432"/>
                  <a:pt x="654" y="434"/>
                </a:cubicBezTo>
                <a:cubicBezTo>
                  <a:pt x="652" y="435"/>
                  <a:pt x="650" y="436"/>
                  <a:pt x="648" y="437"/>
                </a:cubicBezTo>
                <a:cubicBezTo>
                  <a:pt x="647" y="437"/>
                  <a:pt x="646" y="437"/>
                  <a:pt x="645" y="436"/>
                </a:cubicBezTo>
                <a:cubicBezTo>
                  <a:pt x="644" y="435"/>
                  <a:pt x="643" y="434"/>
                  <a:pt x="642" y="433"/>
                </a:cubicBezTo>
                <a:lnTo>
                  <a:pt x="530" y="197"/>
                </a:lnTo>
                <a:cubicBezTo>
                  <a:pt x="529" y="196"/>
                  <a:pt x="529" y="194"/>
                  <a:pt x="529" y="193"/>
                </a:cubicBezTo>
                <a:cubicBezTo>
                  <a:pt x="529" y="192"/>
                  <a:pt x="529" y="191"/>
                  <a:pt x="530" y="190"/>
                </a:cubicBezTo>
                <a:cubicBezTo>
                  <a:pt x="530" y="188"/>
                  <a:pt x="531" y="187"/>
                  <a:pt x="533" y="185"/>
                </a:cubicBezTo>
                <a:cubicBezTo>
                  <a:pt x="534" y="183"/>
                  <a:pt x="536" y="181"/>
                  <a:pt x="538" y="179"/>
                </a:cubicBezTo>
                <a:cubicBezTo>
                  <a:pt x="541" y="176"/>
                  <a:pt x="544" y="174"/>
                  <a:pt x="546" y="173"/>
                </a:cubicBezTo>
                <a:cubicBezTo>
                  <a:pt x="548" y="171"/>
                  <a:pt x="549" y="170"/>
                  <a:pt x="551" y="170"/>
                </a:cubicBezTo>
                <a:cubicBezTo>
                  <a:pt x="552" y="170"/>
                  <a:pt x="554" y="170"/>
                  <a:pt x="555" y="170"/>
                </a:cubicBezTo>
                <a:cubicBezTo>
                  <a:pt x="556" y="171"/>
                  <a:pt x="556" y="172"/>
                  <a:pt x="557" y="174"/>
                </a:cubicBezTo>
                <a:lnTo>
                  <a:pt x="669" y="410"/>
                </a:lnTo>
                <a:close/>
                <a:moveTo>
                  <a:pt x="794" y="210"/>
                </a:moveTo>
                <a:cubicBezTo>
                  <a:pt x="796" y="212"/>
                  <a:pt x="798" y="214"/>
                  <a:pt x="799" y="216"/>
                </a:cubicBezTo>
                <a:cubicBezTo>
                  <a:pt x="800" y="217"/>
                  <a:pt x="801" y="218"/>
                  <a:pt x="801" y="220"/>
                </a:cubicBezTo>
                <a:cubicBezTo>
                  <a:pt x="802" y="221"/>
                  <a:pt x="802" y="222"/>
                  <a:pt x="802" y="223"/>
                </a:cubicBezTo>
                <a:cubicBezTo>
                  <a:pt x="802" y="223"/>
                  <a:pt x="801" y="224"/>
                  <a:pt x="801" y="225"/>
                </a:cubicBezTo>
                <a:lnTo>
                  <a:pt x="727" y="299"/>
                </a:lnTo>
                <a:cubicBezTo>
                  <a:pt x="726" y="299"/>
                  <a:pt x="725" y="300"/>
                  <a:pt x="725" y="300"/>
                </a:cubicBezTo>
                <a:cubicBezTo>
                  <a:pt x="724" y="300"/>
                  <a:pt x="723" y="300"/>
                  <a:pt x="722" y="299"/>
                </a:cubicBezTo>
                <a:cubicBezTo>
                  <a:pt x="720" y="299"/>
                  <a:pt x="719" y="298"/>
                  <a:pt x="718" y="297"/>
                </a:cubicBezTo>
                <a:cubicBezTo>
                  <a:pt x="716" y="296"/>
                  <a:pt x="714" y="294"/>
                  <a:pt x="712" y="292"/>
                </a:cubicBezTo>
                <a:cubicBezTo>
                  <a:pt x="710" y="290"/>
                  <a:pt x="709" y="289"/>
                  <a:pt x="708" y="287"/>
                </a:cubicBezTo>
                <a:cubicBezTo>
                  <a:pt x="706" y="286"/>
                  <a:pt x="706" y="284"/>
                  <a:pt x="705" y="283"/>
                </a:cubicBezTo>
                <a:cubicBezTo>
                  <a:pt x="705" y="282"/>
                  <a:pt x="705" y="281"/>
                  <a:pt x="705" y="280"/>
                </a:cubicBezTo>
                <a:cubicBezTo>
                  <a:pt x="705" y="279"/>
                  <a:pt x="705" y="278"/>
                  <a:pt x="706" y="278"/>
                </a:cubicBezTo>
                <a:lnTo>
                  <a:pt x="731" y="253"/>
                </a:lnTo>
                <a:lnTo>
                  <a:pt x="643" y="166"/>
                </a:lnTo>
                <a:lnTo>
                  <a:pt x="634" y="199"/>
                </a:lnTo>
                <a:cubicBezTo>
                  <a:pt x="633" y="201"/>
                  <a:pt x="632" y="203"/>
                  <a:pt x="631" y="204"/>
                </a:cubicBezTo>
                <a:cubicBezTo>
                  <a:pt x="631" y="205"/>
                  <a:pt x="630" y="206"/>
                  <a:pt x="628" y="206"/>
                </a:cubicBezTo>
                <a:cubicBezTo>
                  <a:pt x="627" y="206"/>
                  <a:pt x="626" y="205"/>
                  <a:pt x="624" y="204"/>
                </a:cubicBezTo>
                <a:cubicBezTo>
                  <a:pt x="622" y="203"/>
                  <a:pt x="620" y="201"/>
                  <a:pt x="618" y="198"/>
                </a:cubicBezTo>
                <a:cubicBezTo>
                  <a:pt x="616" y="197"/>
                  <a:pt x="615" y="195"/>
                  <a:pt x="614" y="194"/>
                </a:cubicBezTo>
                <a:cubicBezTo>
                  <a:pt x="613" y="193"/>
                  <a:pt x="612" y="192"/>
                  <a:pt x="611" y="191"/>
                </a:cubicBezTo>
                <a:cubicBezTo>
                  <a:pt x="611" y="190"/>
                  <a:pt x="611" y="189"/>
                  <a:pt x="611" y="188"/>
                </a:cubicBezTo>
                <a:cubicBezTo>
                  <a:pt x="611" y="187"/>
                  <a:pt x="611" y="186"/>
                  <a:pt x="611" y="184"/>
                </a:cubicBezTo>
                <a:lnTo>
                  <a:pt x="621" y="137"/>
                </a:lnTo>
                <a:cubicBezTo>
                  <a:pt x="621" y="136"/>
                  <a:pt x="622" y="136"/>
                  <a:pt x="622" y="135"/>
                </a:cubicBezTo>
                <a:cubicBezTo>
                  <a:pt x="622" y="134"/>
                  <a:pt x="623" y="134"/>
                  <a:pt x="624" y="133"/>
                </a:cubicBezTo>
                <a:cubicBezTo>
                  <a:pt x="624" y="132"/>
                  <a:pt x="625" y="130"/>
                  <a:pt x="627" y="129"/>
                </a:cubicBezTo>
                <a:cubicBezTo>
                  <a:pt x="628" y="128"/>
                  <a:pt x="630" y="126"/>
                  <a:pt x="632" y="124"/>
                </a:cubicBezTo>
                <a:cubicBezTo>
                  <a:pt x="634" y="121"/>
                  <a:pt x="637" y="119"/>
                  <a:pt x="638" y="118"/>
                </a:cubicBezTo>
                <a:cubicBezTo>
                  <a:pt x="640" y="116"/>
                  <a:pt x="641" y="115"/>
                  <a:pt x="642" y="114"/>
                </a:cubicBezTo>
                <a:cubicBezTo>
                  <a:pt x="644" y="114"/>
                  <a:pt x="644" y="114"/>
                  <a:pt x="645" y="114"/>
                </a:cubicBezTo>
                <a:cubicBezTo>
                  <a:pt x="646" y="114"/>
                  <a:pt x="646" y="114"/>
                  <a:pt x="647" y="115"/>
                </a:cubicBezTo>
                <a:lnTo>
                  <a:pt x="758" y="226"/>
                </a:lnTo>
                <a:lnTo>
                  <a:pt x="780" y="204"/>
                </a:lnTo>
                <a:cubicBezTo>
                  <a:pt x="780" y="203"/>
                  <a:pt x="781" y="203"/>
                  <a:pt x="782" y="203"/>
                </a:cubicBezTo>
                <a:cubicBezTo>
                  <a:pt x="783" y="203"/>
                  <a:pt x="784" y="203"/>
                  <a:pt x="785" y="203"/>
                </a:cubicBezTo>
                <a:cubicBezTo>
                  <a:pt x="786" y="204"/>
                  <a:pt x="788" y="204"/>
                  <a:pt x="789" y="206"/>
                </a:cubicBezTo>
                <a:cubicBezTo>
                  <a:pt x="791" y="207"/>
                  <a:pt x="792" y="208"/>
                  <a:pt x="794" y="210"/>
                </a:cubicBezTo>
                <a:close/>
                <a:moveTo>
                  <a:pt x="841" y="39"/>
                </a:moveTo>
                <a:cubicBezTo>
                  <a:pt x="846" y="44"/>
                  <a:pt x="852" y="50"/>
                  <a:pt x="857" y="56"/>
                </a:cubicBezTo>
                <a:cubicBezTo>
                  <a:pt x="862" y="63"/>
                  <a:pt x="867" y="69"/>
                  <a:pt x="871" y="77"/>
                </a:cubicBezTo>
                <a:cubicBezTo>
                  <a:pt x="875" y="84"/>
                  <a:pt x="878" y="91"/>
                  <a:pt x="880" y="99"/>
                </a:cubicBezTo>
                <a:cubicBezTo>
                  <a:pt x="883" y="107"/>
                  <a:pt x="884" y="115"/>
                  <a:pt x="883" y="123"/>
                </a:cubicBezTo>
                <a:cubicBezTo>
                  <a:pt x="882" y="131"/>
                  <a:pt x="880" y="139"/>
                  <a:pt x="876" y="147"/>
                </a:cubicBezTo>
                <a:cubicBezTo>
                  <a:pt x="872" y="156"/>
                  <a:pt x="866" y="164"/>
                  <a:pt x="858" y="173"/>
                </a:cubicBezTo>
                <a:cubicBezTo>
                  <a:pt x="855" y="176"/>
                  <a:pt x="851" y="178"/>
                  <a:pt x="848" y="181"/>
                </a:cubicBezTo>
                <a:cubicBezTo>
                  <a:pt x="845" y="183"/>
                  <a:pt x="842" y="186"/>
                  <a:pt x="839" y="187"/>
                </a:cubicBezTo>
                <a:cubicBezTo>
                  <a:pt x="836" y="189"/>
                  <a:pt x="833" y="191"/>
                  <a:pt x="830" y="192"/>
                </a:cubicBezTo>
                <a:cubicBezTo>
                  <a:pt x="828" y="193"/>
                  <a:pt x="826" y="193"/>
                  <a:pt x="825" y="193"/>
                </a:cubicBezTo>
                <a:cubicBezTo>
                  <a:pt x="823" y="193"/>
                  <a:pt x="822" y="193"/>
                  <a:pt x="820" y="192"/>
                </a:cubicBezTo>
                <a:cubicBezTo>
                  <a:pt x="818" y="191"/>
                  <a:pt x="816" y="189"/>
                  <a:pt x="813" y="186"/>
                </a:cubicBezTo>
                <a:cubicBezTo>
                  <a:pt x="811" y="184"/>
                  <a:pt x="809" y="182"/>
                  <a:pt x="808" y="181"/>
                </a:cubicBezTo>
                <a:cubicBezTo>
                  <a:pt x="807" y="179"/>
                  <a:pt x="806" y="178"/>
                  <a:pt x="806" y="177"/>
                </a:cubicBezTo>
                <a:cubicBezTo>
                  <a:pt x="805" y="176"/>
                  <a:pt x="805" y="175"/>
                  <a:pt x="805" y="174"/>
                </a:cubicBezTo>
                <a:cubicBezTo>
                  <a:pt x="805" y="174"/>
                  <a:pt x="806" y="173"/>
                  <a:pt x="806" y="172"/>
                </a:cubicBezTo>
                <a:cubicBezTo>
                  <a:pt x="807" y="171"/>
                  <a:pt x="809" y="170"/>
                  <a:pt x="811" y="169"/>
                </a:cubicBezTo>
                <a:cubicBezTo>
                  <a:pt x="813" y="168"/>
                  <a:pt x="815" y="167"/>
                  <a:pt x="818" y="166"/>
                </a:cubicBezTo>
                <a:cubicBezTo>
                  <a:pt x="821" y="164"/>
                  <a:pt x="824" y="162"/>
                  <a:pt x="827" y="160"/>
                </a:cubicBezTo>
                <a:cubicBezTo>
                  <a:pt x="830" y="158"/>
                  <a:pt x="834" y="155"/>
                  <a:pt x="837" y="151"/>
                </a:cubicBezTo>
                <a:cubicBezTo>
                  <a:pt x="843" y="146"/>
                  <a:pt x="847" y="140"/>
                  <a:pt x="849" y="133"/>
                </a:cubicBezTo>
                <a:cubicBezTo>
                  <a:pt x="850" y="127"/>
                  <a:pt x="851" y="121"/>
                  <a:pt x="850" y="115"/>
                </a:cubicBezTo>
                <a:cubicBezTo>
                  <a:pt x="849" y="109"/>
                  <a:pt x="847" y="103"/>
                  <a:pt x="843" y="98"/>
                </a:cubicBezTo>
                <a:cubicBezTo>
                  <a:pt x="840" y="92"/>
                  <a:pt x="835" y="86"/>
                  <a:pt x="830" y="81"/>
                </a:cubicBezTo>
                <a:cubicBezTo>
                  <a:pt x="829" y="86"/>
                  <a:pt x="827" y="92"/>
                  <a:pt x="824" y="98"/>
                </a:cubicBezTo>
                <a:cubicBezTo>
                  <a:pt x="821" y="104"/>
                  <a:pt x="817" y="110"/>
                  <a:pt x="811" y="115"/>
                </a:cubicBezTo>
                <a:cubicBezTo>
                  <a:pt x="804" y="123"/>
                  <a:pt x="797" y="128"/>
                  <a:pt x="790" y="131"/>
                </a:cubicBezTo>
                <a:cubicBezTo>
                  <a:pt x="783" y="134"/>
                  <a:pt x="777" y="135"/>
                  <a:pt x="770" y="135"/>
                </a:cubicBezTo>
                <a:cubicBezTo>
                  <a:pt x="763" y="134"/>
                  <a:pt x="757" y="132"/>
                  <a:pt x="750" y="129"/>
                </a:cubicBezTo>
                <a:cubicBezTo>
                  <a:pt x="744" y="125"/>
                  <a:pt x="737" y="120"/>
                  <a:pt x="731" y="114"/>
                </a:cubicBezTo>
                <a:cubicBezTo>
                  <a:pt x="724" y="107"/>
                  <a:pt x="719" y="100"/>
                  <a:pt x="716" y="92"/>
                </a:cubicBezTo>
                <a:cubicBezTo>
                  <a:pt x="712" y="85"/>
                  <a:pt x="710" y="77"/>
                  <a:pt x="710" y="69"/>
                </a:cubicBezTo>
                <a:cubicBezTo>
                  <a:pt x="710" y="61"/>
                  <a:pt x="711" y="53"/>
                  <a:pt x="715" y="45"/>
                </a:cubicBezTo>
                <a:cubicBezTo>
                  <a:pt x="719" y="36"/>
                  <a:pt x="724" y="28"/>
                  <a:pt x="732" y="21"/>
                </a:cubicBezTo>
                <a:cubicBezTo>
                  <a:pt x="738" y="14"/>
                  <a:pt x="744" y="10"/>
                  <a:pt x="750" y="7"/>
                </a:cubicBezTo>
                <a:cubicBezTo>
                  <a:pt x="757" y="3"/>
                  <a:pt x="763" y="1"/>
                  <a:pt x="769" y="1"/>
                </a:cubicBezTo>
                <a:cubicBezTo>
                  <a:pt x="775" y="0"/>
                  <a:pt x="781" y="1"/>
                  <a:pt x="787" y="2"/>
                </a:cubicBezTo>
                <a:cubicBezTo>
                  <a:pt x="793" y="4"/>
                  <a:pt x="799" y="6"/>
                  <a:pt x="805" y="10"/>
                </a:cubicBezTo>
                <a:cubicBezTo>
                  <a:pt x="811" y="13"/>
                  <a:pt x="817" y="17"/>
                  <a:pt x="823" y="22"/>
                </a:cubicBezTo>
                <a:cubicBezTo>
                  <a:pt x="829" y="27"/>
                  <a:pt x="835" y="33"/>
                  <a:pt x="841" y="39"/>
                </a:cubicBezTo>
                <a:close/>
                <a:moveTo>
                  <a:pt x="810" y="62"/>
                </a:moveTo>
                <a:cubicBezTo>
                  <a:pt x="803" y="54"/>
                  <a:pt x="796" y="49"/>
                  <a:pt x="790" y="45"/>
                </a:cubicBezTo>
                <a:cubicBezTo>
                  <a:pt x="784" y="40"/>
                  <a:pt x="779" y="38"/>
                  <a:pt x="775" y="36"/>
                </a:cubicBezTo>
                <a:cubicBezTo>
                  <a:pt x="770" y="35"/>
                  <a:pt x="766" y="35"/>
                  <a:pt x="762" y="36"/>
                </a:cubicBezTo>
                <a:cubicBezTo>
                  <a:pt x="758" y="37"/>
                  <a:pt x="755" y="40"/>
                  <a:pt x="751" y="43"/>
                </a:cubicBezTo>
                <a:cubicBezTo>
                  <a:pt x="748" y="46"/>
                  <a:pt x="746" y="50"/>
                  <a:pt x="745" y="53"/>
                </a:cubicBezTo>
                <a:cubicBezTo>
                  <a:pt x="744" y="57"/>
                  <a:pt x="743" y="60"/>
                  <a:pt x="744" y="64"/>
                </a:cubicBezTo>
                <a:cubicBezTo>
                  <a:pt x="744" y="67"/>
                  <a:pt x="746" y="71"/>
                  <a:pt x="748" y="75"/>
                </a:cubicBezTo>
                <a:cubicBezTo>
                  <a:pt x="750" y="78"/>
                  <a:pt x="752" y="82"/>
                  <a:pt x="756" y="85"/>
                </a:cubicBezTo>
                <a:cubicBezTo>
                  <a:pt x="759" y="89"/>
                  <a:pt x="763" y="92"/>
                  <a:pt x="766" y="94"/>
                </a:cubicBezTo>
                <a:cubicBezTo>
                  <a:pt x="770" y="96"/>
                  <a:pt x="773" y="97"/>
                  <a:pt x="777" y="98"/>
                </a:cubicBezTo>
                <a:cubicBezTo>
                  <a:pt x="780" y="98"/>
                  <a:pt x="783" y="98"/>
                  <a:pt x="786" y="96"/>
                </a:cubicBezTo>
                <a:cubicBezTo>
                  <a:pt x="789" y="95"/>
                  <a:pt x="793" y="93"/>
                  <a:pt x="796" y="89"/>
                </a:cubicBezTo>
                <a:cubicBezTo>
                  <a:pt x="800" y="85"/>
                  <a:pt x="803" y="81"/>
                  <a:pt x="805" y="76"/>
                </a:cubicBezTo>
                <a:cubicBezTo>
                  <a:pt x="808" y="71"/>
                  <a:pt x="809" y="67"/>
                  <a:pt x="810" y="6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0" name="Freeform 109">
            <a:extLst>
              <a:ext uri="{FF2B5EF4-FFF2-40B4-BE49-F238E27FC236}">
                <a16:creationId xmlns:a16="http://schemas.microsoft.com/office/drawing/2014/main" id="{35580ACD-B006-FB82-1E5E-7FEF9EAC108F}"/>
              </a:ext>
            </a:extLst>
          </p:cNvPr>
          <p:cNvSpPr>
            <a:spLocks noEditPoints="1"/>
          </p:cNvSpPr>
          <p:nvPr/>
        </p:nvSpPr>
        <p:spPr bwMode="auto">
          <a:xfrm>
            <a:off x="6682210" y="4567238"/>
            <a:ext cx="490115" cy="381184"/>
          </a:xfrm>
          <a:custGeom>
            <a:avLst/>
            <a:gdLst>
              <a:gd name="T0" fmla="*/ 110 w 810"/>
              <a:gd name="T1" fmla="*/ 617 h 801"/>
              <a:gd name="T2" fmla="*/ 170 w 810"/>
              <a:gd name="T3" fmla="*/ 777 h 801"/>
              <a:gd name="T4" fmla="*/ 144 w 810"/>
              <a:gd name="T5" fmla="*/ 800 h 801"/>
              <a:gd name="T6" fmla="*/ 25 w 810"/>
              <a:gd name="T7" fmla="*/ 701 h 801"/>
              <a:gd name="T8" fmla="*/ 1 w 810"/>
              <a:gd name="T9" fmla="*/ 683 h 801"/>
              <a:gd name="T10" fmla="*/ 84 w 810"/>
              <a:gd name="T11" fmla="*/ 595 h 801"/>
              <a:gd name="T12" fmla="*/ 283 w 810"/>
              <a:gd name="T13" fmla="*/ 717 h 801"/>
              <a:gd name="T14" fmla="*/ 275 w 810"/>
              <a:gd name="T15" fmla="*/ 735 h 801"/>
              <a:gd name="T16" fmla="*/ 255 w 810"/>
              <a:gd name="T17" fmla="*/ 740 h 801"/>
              <a:gd name="T18" fmla="*/ 146 w 810"/>
              <a:gd name="T19" fmla="*/ 493 h 801"/>
              <a:gd name="T20" fmla="*/ 168 w 810"/>
              <a:gd name="T21" fmla="*/ 478 h 801"/>
              <a:gd name="T22" fmla="*/ 413 w 810"/>
              <a:gd name="T23" fmla="*/ 521 h 801"/>
              <a:gd name="T24" fmla="*/ 338 w 810"/>
              <a:gd name="T25" fmla="*/ 608 h 801"/>
              <a:gd name="T26" fmla="*/ 318 w 810"/>
              <a:gd name="T27" fmla="*/ 605 h 801"/>
              <a:gd name="T28" fmla="*/ 307 w 810"/>
              <a:gd name="T29" fmla="*/ 581 h 801"/>
              <a:gd name="T30" fmla="*/ 294 w 810"/>
              <a:gd name="T31" fmla="*/ 478 h 801"/>
              <a:gd name="T32" fmla="*/ 262 w 810"/>
              <a:gd name="T33" fmla="*/ 464 h 801"/>
              <a:gd name="T34" fmla="*/ 236 w 810"/>
              <a:gd name="T35" fmla="*/ 504 h 801"/>
              <a:gd name="T36" fmla="*/ 224 w 810"/>
              <a:gd name="T37" fmla="*/ 506 h 801"/>
              <a:gd name="T38" fmla="*/ 211 w 810"/>
              <a:gd name="T39" fmla="*/ 490 h 801"/>
              <a:gd name="T40" fmla="*/ 225 w 810"/>
              <a:gd name="T41" fmla="*/ 451 h 801"/>
              <a:gd name="T42" fmla="*/ 296 w 810"/>
              <a:gd name="T43" fmla="*/ 420 h 801"/>
              <a:gd name="T44" fmla="*/ 338 w 810"/>
              <a:gd name="T45" fmla="*/ 491 h 801"/>
              <a:gd name="T46" fmla="*/ 395 w 810"/>
              <a:gd name="T47" fmla="*/ 508 h 801"/>
              <a:gd name="T48" fmla="*/ 515 w 810"/>
              <a:gd name="T49" fmla="*/ 410 h 801"/>
              <a:gd name="T50" fmla="*/ 522 w 810"/>
              <a:gd name="T51" fmla="*/ 425 h 801"/>
              <a:gd name="T52" fmla="*/ 439 w 810"/>
              <a:gd name="T53" fmla="*/ 497 h 801"/>
              <a:gd name="T54" fmla="*/ 426 w 810"/>
              <a:gd name="T55" fmla="*/ 480 h 801"/>
              <a:gd name="T56" fmla="*/ 355 w 810"/>
              <a:gd name="T57" fmla="*/ 399 h 801"/>
              <a:gd name="T58" fmla="*/ 339 w 810"/>
              <a:gd name="T59" fmla="*/ 398 h 801"/>
              <a:gd name="T60" fmla="*/ 332 w 810"/>
              <a:gd name="T61" fmla="*/ 384 h 801"/>
              <a:gd name="T62" fmla="*/ 348 w 810"/>
              <a:gd name="T63" fmla="*/ 329 h 801"/>
              <a:gd name="T64" fmla="*/ 366 w 810"/>
              <a:gd name="T65" fmla="*/ 314 h 801"/>
              <a:gd name="T66" fmla="*/ 503 w 810"/>
              <a:gd name="T67" fmla="*/ 403 h 801"/>
              <a:gd name="T68" fmla="*/ 588 w 810"/>
              <a:gd name="T69" fmla="*/ 412 h 801"/>
              <a:gd name="T70" fmla="*/ 580 w 810"/>
              <a:gd name="T71" fmla="*/ 429 h 801"/>
              <a:gd name="T72" fmla="*/ 561 w 810"/>
              <a:gd name="T73" fmla="*/ 435 h 801"/>
              <a:gd name="T74" fmla="*/ 452 w 810"/>
              <a:gd name="T75" fmla="*/ 187 h 801"/>
              <a:gd name="T76" fmla="*/ 474 w 810"/>
              <a:gd name="T77" fmla="*/ 172 h 801"/>
              <a:gd name="T78" fmla="*/ 719 w 810"/>
              <a:gd name="T79" fmla="*/ 216 h 801"/>
              <a:gd name="T80" fmla="*/ 644 w 810"/>
              <a:gd name="T81" fmla="*/ 303 h 801"/>
              <a:gd name="T82" fmla="*/ 624 w 810"/>
              <a:gd name="T83" fmla="*/ 300 h 801"/>
              <a:gd name="T84" fmla="*/ 613 w 810"/>
              <a:gd name="T85" fmla="*/ 275 h 801"/>
              <a:gd name="T86" fmla="*/ 599 w 810"/>
              <a:gd name="T87" fmla="*/ 173 h 801"/>
              <a:gd name="T88" fmla="*/ 567 w 810"/>
              <a:gd name="T89" fmla="*/ 158 h 801"/>
              <a:gd name="T90" fmla="*/ 542 w 810"/>
              <a:gd name="T91" fmla="*/ 198 h 801"/>
              <a:gd name="T92" fmla="*/ 530 w 810"/>
              <a:gd name="T93" fmla="*/ 200 h 801"/>
              <a:gd name="T94" fmla="*/ 516 w 810"/>
              <a:gd name="T95" fmla="*/ 184 h 801"/>
              <a:gd name="T96" fmla="*/ 530 w 810"/>
              <a:gd name="T97" fmla="*/ 146 h 801"/>
              <a:gd name="T98" fmla="*/ 602 w 810"/>
              <a:gd name="T99" fmla="*/ 114 h 801"/>
              <a:gd name="T100" fmla="*/ 643 w 810"/>
              <a:gd name="T101" fmla="*/ 186 h 801"/>
              <a:gd name="T102" fmla="*/ 701 w 810"/>
              <a:gd name="T103" fmla="*/ 203 h 801"/>
              <a:gd name="T104" fmla="*/ 768 w 810"/>
              <a:gd name="T105" fmla="*/ 44 h 801"/>
              <a:gd name="T106" fmla="*/ 788 w 810"/>
              <a:gd name="T107" fmla="*/ 163 h 801"/>
              <a:gd name="T108" fmla="*/ 673 w 810"/>
              <a:gd name="T109" fmla="*/ 141 h 801"/>
              <a:gd name="T110" fmla="*/ 652 w 810"/>
              <a:gd name="T111" fmla="*/ 21 h 801"/>
              <a:gd name="T112" fmla="*/ 768 w 810"/>
              <a:gd name="T113" fmla="*/ 44 h 801"/>
              <a:gd name="T114" fmla="*/ 698 w 810"/>
              <a:gd name="T115" fmla="*/ 39 h 801"/>
              <a:gd name="T116" fmla="*/ 665 w 810"/>
              <a:gd name="T117" fmla="*/ 57 h 801"/>
              <a:gd name="T118" fmla="*/ 724 w 810"/>
              <a:gd name="T119" fmla="*/ 134 h 801"/>
              <a:gd name="T120" fmla="*/ 774 w 810"/>
              <a:gd name="T121" fmla="*/ 132 h 801"/>
              <a:gd name="T122" fmla="*/ 756 w 810"/>
              <a:gd name="T123" fmla="*/ 87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0" h="801">
                <a:moveTo>
                  <a:pt x="99" y="602"/>
                </a:moveTo>
                <a:cubicBezTo>
                  <a:pt x="101" y="604"/>
                  <a:pt x="103" y="606"/>
                  <a:pt x="104" y="608"/>
                </a:cubicBezTo>
                <a:cubicBezTo>
                  <a:pt x="105" y="610"/>
                  <a:pt x="107" y="611"/>
                  <a:pt x="108" y="613"/>
                </a:cubicBezTo>
                <a:cubicBezTo>
                  <a:pt x="109" y="614"/>
                  <a:pt x="109" y="616"/>
                  <a:pt x="110" y="617"/>
                </a:cubicBezTo>
                <a:cubicBezTo>
                  <a:pt x="111" y="619"/>
                  <a:pt x="112" y="620"/>
                  <a:pt x="112" y="622"/>
                </a:cubicBezTo>
                <a:lnTo>
                  <a:pt x="171" y="769"/>
                </a:lnTo>
                <a:cubicBezTo>
                  <a:pt x="171" y="770"/>
                  <a:pt x="171" y="771"/>
                  <a:pt x="171" y="772"/>
                </a:cubicBezTo>
                <a:cubicBezTo>
                  <a:pt x="171" y="774"/>
                  <a:pt x="171" y="775"/>
                  <a:pt x="170" y="777"/>
                </a:cubicBezTo>
                <a:cubicBezTo>
                  <a:pt x="169" y="778"/>
                  <a:pt x="168" y="780"/>
                  <a:pt x="166" y="782"/>
                </a:cubicBezTo>
                <a:cubicBezTo>
                  <a:pt x="164" y="784"/>
                  <a:pt x="162" y="786"/>
                  <a:pt x="159" y="789"/>
                </a:cubicBezTo>
                <a:cubicBezTo>
                  <a:pt x="155" y="792"/>
                  <a:pt x="152" y="795"/>
                  <a:pt x="150" y="797"/>
                </a:cubicBezTo>
                <a:cubicBezTo>
                  <a:pt x="148" y="799"/>
                  <a:pt x="146" y="800"/>
                  <a:pt x="144" y="800"/>
                </a:cubicBezTo>
                <a:cubicBezTo>
                  <a:pt x="143" y="801"/>
                  <a:pt x="142" y="801"/>
                  <a:pt x="141" y="800"/>
                </a:cubicBezTo>
                <a:cubicBezTo>
                  <a:pt x="140" y="799"/>
                  <a:pt x="139" y="798"/>
                  <a:pt x="138" y="796"/>
                </a:cubicBezTo>
                <a:lnTo>
                  <a:pt x="81" y="644"/>
                </a:lnTo>
                <a:lnTo>
                  <a:pt x="25" y="701"/>
                </a:lnTo>
                <a:cubicBezTo>
                  <a:pt x="23" y="702"/>
                  <a:pt x="21" y="702"/>
                  <a:pt x="19" y="701"/>
                </a:cubicBezTo>
                <a:cubicBezTo>
                  <a:pt x="16" y="700"/>
                  <a:pt x="13" y="697"/>
                  <a:pt x="9" y="693"/>
                </a:cubicBezTo>
                <a:cubicBezTo>
                  <a:pt x="7" y="691"/>
                  <a:pt x="5" y="689"/>
                  <a:pt x="4" y="688"/>
                </a:cubicBezTo>
                <a:cubicBezTo>
                  <a:pt x="2" y="686"/>
                  <a:pt x="1" y="684"/>
                  <a:pt x="1" y="683"/>
                </a:cubicBezTo>
                <a:cubicBezTo>
                  <a:pt x="0" y="682"/>
                  <a:pt x="0" y="681"/>
                  <a:pt x="0" y="680"/>
                </a:cubicBezTo>
                <a:cubicBezTo>
                  <a:pt x="0" y="679"/>
                  <a:pt x="1" y="678"/>
                  <a:pt x="1" y="677"/>
                </a:cubicBezTo>
                <a:lnTo>
                  <a:pt x="81" y="597"/>
                </a:lnTo>
                <a:cubicBezTo>
                  <a:pt x="82" y="596"/>
                  <a:pt x="83" y="595"/>
                  <a:pt x="84" y="595"/>
                </a:cubicBezTo>
                <a:cubicBezTo>
                  <a:pt x="85" y="594"/>
                  <a:pt x="87" y="594"/>
                  <a:pt x="88" y="594"/>
                </a:cubicBezTo>
                <a:cubicBezTo>
                  <a:pt x="89" y="595"/>
                  <a:pt x="91" y="596"/>
                  <a:pt x="93" y="597"/>
                </a:cubicBezTo>
                <a:cubicBezTo>
                  <a:pt x="94" y="598"/>
                  <a:pt x="96" y="600"/>
                  <a:pt x="99" y="602"/>
                </a:cubicBezTo>
                <a:close/>
                <a:moveTo>
                  <a:pt x="283" y="717"/>
                </a:moveTo>
                <a:cubicBezTo>
                  <a:pt x="284" y="718"/>
                  <a:pt x="284" y="720"/>
                  <a:pt x="284" y="721"/>
                </a:cubicBezTo>
                <a:cubicBezTo>
                  <a:pt x="284" y="722"/>
                  <a:pt x="283" y="723"/>
                  <a:pt x="283" y="724"/>
                </a:cubicBezTo>
                <a:cubicBezTo>
                  <a:pt x="282" y="726"/>
                  <a:pt x="281" y="727"/>
                  <a:pt x="280" y="729"/>
                </a:cubicBezTo>
                <a:cubicBezTo>
                  <a:pt x="279" y="731"/>
                  <a:pt x="277" y="732"/>
                  <a:pt x="275" y="735"/>
                </a:cubicBezTo>
                <a:cubicBezTo>
                  <a:pt x="272" y="738"/>
                  <a:pt x="269" y="740"/>
                  <a:pt x="267" y="741"/>
                </a:cubicBezTo>
                <a:cubicBezTo>
                  <a:pt x="265" y="743"/>
                  <a:pt x="263" y="744"/>
                  <a:pt x="262" y="744"/>
                </a:cubicBezTo>
                <a:cubicBezTo>
                  <a:pt x="260" y="745"/>
                  <a:pt x="259" y="744"/>
                  <a:pt x="258" y="744"/>
                </a:cubicBezTo>
                <a:cubicBezTo>
                  <a:pt x="257" y="743"/>
                  <a:pt x="256" y="742"/>
                  <a:pt x="255" y="740"/>
                </a:cubicBezTo>
                <a:lnTo>
                  <a:pt x="143" y="504"/>
                </a:lnTo>
                <a:cubicBezTo>
                  <a:pt x="143" y="503"/>
                  <a:pt x="143" y="502"/>
                  <a:pt x="142" y="501"/>
                </a:cubicBezTo>
                <a:cubicBezTo>
                  <a:pt x="142" y="500"/>
                  <a:pt x="143" y="498"/>
                  <a:pt x="143" y="497"/>
                </a:cubicBezTo>
                <a:cubicBezTo>
                  <a:pt x="144" y="496"/>
                  <a:pt x="145" y="494"/>
                  <a:pt x="146" y="493"/>
                </a:cubicBezTo>
                <a:cubicBezTo>
                  <a:pt x="148" y="491"/>
                  <a:pt x="150" y="489"/>
                  <a:pt x="152" y="487"/>
                </a:cubicBezTo>
                <a:cubicBezTo>
                  <a:pt x="155" y="484"/>
                  <a:pt x="157" y="482"/>
                  <a:pt x="159" y="480"/>
                </a:cubicBezTo>
                <a:cubicBezTo>
                  <a:pt x="161" y="479"/>
                  <a:pt x="163" y="478"/>
                  <a:pt x="164" y="477"/>
                </a:cubicBezTo>
                <a:cubicBezTo>
                  <a:pt x="166" y="477"/>
                  <a:pt x="167" y="477"/>
                  <a:pt x="168" y="478"/>
                </a:cubicBezTo>
                <a:cubicBezTo>
                  <a:pt x="169" y="479"/>
                  <a:pt x="170" y="480"/>
                  <a:pt x="171" y="481"/>
                </a:cubicBezTo>
                <a:lnTo>
                  <a:pt x="283" y="717"/>
                </a:lnTo>
                <a:close/>
                <a:moveTo>
                  <a:pt x="409" y="516"/>
                </a:moveTo>
                <a:cubicBezTo>
                  <a:pt x="411" y="518"/>
                  <a:pt x="412" y="520"/>
                  <a:pt x="413" y="521"/>
                </a:cubicBezTo>
                <a:cubicBezTo>
                  <a:pt x="415" y="523"/>
                  <a:pt x="416" y="524"/>
                  <a:pt x="416" y="525"/>
                </a:cubicBezTo>
                <a:cubicBezTo>
                  <a:pt x="417" y="527"/>
                  <a:pt x="417" y="528"/>
                  <a:pt x="417" y="529"/>
                </a:cubicBezTo>
                <a:cubicBezTo>
                  <a:pt x="416" y="530"/>
                  <a:pt x="416" y="530"/>
                  <a:pt x="415" y="531"/>
                </a:cubicBezTo>
                <a:lnTo>
                  <a:pt x="338" y="608"/>
                </a:lnTo>
                <a:cubicBezTo>
                  <a:pt x="337" y="610"/>
                  <a:pt x="335" y="611"/>
                  <a:pt x="334" y="612"/>
                </a:cubicBezTo>
                <a:cubicBezTo>
                  <a:pt x="333" y="613"/>
                  <a:pt x="331" y="613"/>
                  <a:pt x="330" y="613"/>
                </a:cubicBezTo>
                <a:cubicBezTo>
                  <a:pt x="328" y="613"/>
                  <a:pt x="326" y="612"/>
                  <a:pt x="325" y="611"/>
                </a:cubicBezTo>
                <a:cubicBezTo>
                  <a:pt x="323" y="610"/>
                  <a:pt x="321" y="608"/>
                  <a:pt x="318" y="605"/>
                </a:cubicBezTo>
                <a:cubicBezTo>
                  <a:pt x="316" y="603"/>
                  <a:pt x="314" y="601"/>
                  <a:pt x="313" y="599"/>
                </a:cubicBezTo>
                <a:cubicBezTo>
                  <a:pt x="311" y="597"/>
                  <a:pt x="310" y="596"/>
                  <a:pt x="310" y="594"/>
                </a:cubicBezTo>
                <a:cubicBezTo>
                  <a:pt x="309" y="592"/>
                  <a:pt x="308" y="590"/>
                  <a:pt x="308" y="588"/>
                </a:cubicBezTo>
                <a:cubicBezTo>
                  <a:pt x="308" y="586"/>
                  <a:pt x="307" y="583"/>
                  <a:pt x="307" y="581"/>
                </a:cubicBezTo>
                <a:lnTo>
                  <a:pt x="306" y="532"/>
                </a:lnTo>
                <a:cubicBezTo>
                  <a:pt x="305" y="523"/>
                  <a:pt x="305" y="515"/>
                  <a:pt x="304" y="508"/>
                </a:cubicBezTo>
                <a:cubicBezTo>
                  <a:pt x="303" y="501"/>
                  <a:pt x="301" y="495"/>
                  <a:pt x="299" y="491"/>
                </a:cubicBezTo>
                <a:cubicBezTo>
                  <a:pt x="298" y="486"/>
                  <a:pt x="296" y="482"/>
                  <a:pt x="294" y="478"/>
                </a:cubicBezTo>
                <a:cubicBezTo>
                  <a:pt x="291" y="475"/>
                  <a:pt x="289" y="472"/>
                  <a:pt x="287" y="470"/>
                </a:cubicBezTo>
                <a:cubicBezTo>
                  <a:pt x="284" y="467"/>
                  <a:pt x="282" y="465"/>
                  <a:pt x="279" y="464"/>
                </a:cubicBezTo>
                <a:cubicBezTo>
                  <a:pt x="276" y="463"/>
                  <a:pt x="273" y="462"/>
                  <a:pt x="270" y="462"/>
                </a:cubicBezTo>
                <a:cubicBezTo>
                  <a:pt x="268" y="462"/>
                  <a:pt x="265" y="462"/>
                  <a:pt x="262" y="464"/>
                </a:cubicBezTo>
                <a:cubicBezTo>
                  <a:pt x="259" y="465"/>
                  <a:pt x="256" y="467"/>
                  <a:pt x="253" y="470"/>
                </a:cubicBezTo>
                <a:cubicBezTo>
                  <a:pt x="249" y="474"/>
                  <a:pt x="246" y="478"/>
                  <a:pt x="243" y="482"/>
                </a:cubicBezTo>
                <a:cubicBezTo>
                  <a:pt x="241" y="487"/>
                  <a:pt x="240" y="491"/>
                  <a:pt x="239" y="494"/>
                </a:cubicBezTo>
                <a:cubicBezTo>
                  <a:pt x="238" y="498"/>
                  <a:pt x="237" y="501"/>
                  <a:pt x="236" y="504"/>
                </a:cubicBezTo>
                <a:cubicBezTo>
                  <a:pt x="236" y="506"/>
                  <a:pt x="235" y="508"/>
                  <a:pt x="234" y="509"/>
                </a:cubicBezTo>
                <a:cubicBezTo>
                  <a:pt x="233" y="510"/>
                  <a:pt x="233" y="510"/>
                  <a:pt x="232" y="510"/>
                </a:cubicBezTo>
                <a:cubicBezTo>
                  <a:pt x="231" y="510"/>
                  <a:pt x="230" y="510"/>
                  <a:pt x="229" y="509"/>
                </a:cubicBezTo>
                <a:cubicBezTo>
                  <a:pt x="227" y="508"/>
                  <a:pt x="226" y="507"/>
                  <a:pt x="224" y="506"/>
                </a:cubicBezTo>
                <a:cubicBezTo>
                  <a:pt x="222" y="504"/>
                  <a:pt x="220" y="502"/>
                  <a:pt x="218" y="500"/>
                </a:cubicBezTo>
                <a:cubicBezTo>
                  <a:pt x="216" y="498"/>
                  <a:pt x="215" y="497"/>
                  <a:pt x="214" y="496"/>
                </a:cubicBezTo>
                <a:cubicBezTo>
                  <a:pt x="213" y="495"/>
                  <a:pt x="212" y="494"/>
                  <a:pt x="212" y="493"/>
                </a:cubicBezTo>
                <a:cubicBezTo>
                  <a:pt x="211" y="492"/>
                  <a:pt x="211" y="491"/>
                  <a:pt x="211" y="490"/>
                </a:cubicBezTo>
                <a:cubicBezTo>
                  <a:pt x="210" y="489"/>
                  <a:pt x="210" y="488"/>
                  <a:pt x="210" y="486"/>
                </a:cubicBezTo>
                <a:cubicBezTo>
                  <a:pt x="210" y="484"/>
                  <a:pt x="211" y="481"/>
                  <a:pt x="212" y="478"/>
                </a:cubicBezTo>
                <a:cubicBezTo>
                  <a:pt x="213" y="474"/>
                  <a:pt x="214" y="470"/>
                  <a:pt x="217" y="466"/>
                </a:cubicBezTo>
                <a:cubicBezTo>
                  <a:pt x="219" y="461"/>
                  <a:pt x="222" y="456"/>
                  <a:pt x="225" y="451"/>
                </a:cubicBezTo>
                <a:cubicBezTo>
                  <a:pt x="228" y="446"/>
                  <a:pt x="232" y="442"/>
                  <a:pt x="236" y="437"/>
                </a:cubicBezTo>
                <a:cubicBezTo>
                  <a:pt x="243" y="430"/>
                  <a:pt x="250" y="425"/>
                  <a:pt x="257" y="422"/>
                </a:cubicBezTo>
                <a:cubicBezTo>
                  <a:pt x="264" y="418"/>
                  <a:pt x="271" y="416"/>
                  <a:pt x="278" y="416"/>
                </a:cubicBezTo>
                <a:cubicBezTo>
                  <a:pt x="284" y="416"/>
                  <a:pt x="290" y="417"/>
                  <a:pt x="296" y="420"/>
                </a:cubicBezTo>
                <a:cubicBezTo>
                  <a:pt x="302" y="422"/>
                  <a:pt x="308" y="426"/>
                  <a:pt x="313" y="431"/>
                </a:cubicBezTo>
                <a:cubicBezTo>
                  <a:pt x="317" y="435"/>
                  <a:pt x="321" y="440"/>
                  <a:pt x="325" y="445"/>
                </a:cubicBezTo>
                <a:cubicBezTo>
                  <a:pt x="328" y="450"/>
                  <a:pt x="331" y="456"/>
                  <a:pt x="333" y="464"/>
                </a:cubicBezTo>
                <a:cubicBezTo>
                  <a:pt x="335" y="471"/>
                  <a:pt x="337" y="480"/>
                  <a:pt x="338" y="491"/>
                </a:cubicBezTo>
                <a:cubicBezTo>
                  <a:pt x="339" y="502"/>
                  <a:pt x="340" y="515"/>
                  <a:pt x="340" y="531"/>
                </a:cubicBezTo>
                <a:lnTo>
                  <a:pt x="340" y="562"/>
                </a:lnTo>
                <a:lnTo>
                  <a:pt x="393" y="509"/>
                </a:lnTo>
                <a:cubicBezTo>
                  <a:pt x="394" y="509"/>
                  <a:pt x="394" y="508"/>
                  <a:pt x="395" y="508"/>
                </a:cubicBezTo>
                <a:cubicBezTo>
                  <a:pt x="396" y="508"/>
                  <a:pt x="398" y="508"/>
                  <a:pt x="399" y="509"/>
                </a:cubicBezTo>
                <a:cubicBezTo>
                  <a:pt x="400" y="509"/>
                  <a:pt x="402" y="510"/>
                  <a:pt x="403" y="511"/>
                </a:cubicBezTo>
                <a:cubicBezTo>
                  <a:pt x="405" y="512"/>
                  <a:pt x="407" y="514"/>
                  <a:pt x="409" y="516"/>
                </a:cubicBezTo>
                <a:close/>
                <a:moveTo>
                  <a:pt x="515" y="410"/>
                </a:moveTo>
                <a:cubicBezTo>
                  <a:pt x="517" y="412"/>
                  <a:pt x="519" y="414"/>
                  <a:pt x="520" y="416"/>
                </a:cubicBezTo>
                <a:cubicBezTo>
                  <a:pt x="521" y="417"/>
                  <a:pt x="522" y="418"/>
                  <a:pt x="522" y="420"/>
                </a:cubicBezTo>
                <a:cubicBezTo>
                  <a:pt x="523" y="421"/>
                  <a:pt x="523" y="422"/>
                  <a:pt x="523" y="423"/>
                </a:cubicBezTo>
                <a:cubicBezTo>
                  <a:pt x="523" y="423"/>
                  <a:pt x="522" y="424"/>
                  <a:pt x="522" y="425"/>
                </a:cubicBezTo>
                <a:lnTo>
                  <a:pt x="448" y="499"/>
                </a:lnTo>
                <a:cubicBezTo>
                  <a:pt x="447" y="499"/>
                  <a:pt x="446" y="500"/>
                  <a:pt x="446" y="500"/>
                </a:cubicBezTo>
                <a:cubicBezTo>
                  <a:pt x="445" y="500"/>
                  <a:pt x="444" y="500"/>
                  <a:pt x="443" y="499"/>
                </a:cubicBezTo>
                <a:cubicBezTo>
                  <a:pt x="441" y="499"/>
                  <a:pt x="440" y="498"/>
                  <a:pt x="439" y="497"/>
                </a:cubicBezTo>
                <a:cubicBezTo>
                  <a:pt x="437" y="496"/>
                  <a:pt x="435" y="494"/>
                  <a:pt x="433" y="492"/>
                </a:cubicBezTo>
                <a:cubicBezTo>
                  <a:pt x="431" y="490"/>
                  <a:pt x="430" y="489"/>
                  <a:pt x="429" y="487"/>
                </a:cubicBezTo>
                <a:cubicBezTo>
                  <a:pt x="427" y="486"/>
                  <a:pt x="427" y="484"/>
                  <a:pt x="426" y="483"/>
                </a:cubicBezTo>
                <a:cubicBezTo>
                  <a:pt x="426" y="482"/>
                  <a:pt x="426" y="481"/>
                  <a:pt x="426" y="480"/>
                </a:cubicBezTo>
                <a:cubicBezTo>
                  <a:pt x="426" y="479"/>
                  <a:pt x="426" y="478"/>
                  <a:pt x="427" y="478"/>
                </a:cubicBezTo>
                <a:lnTo>
                  <a:pt x="452" y="453"/>
                </a:lnTo>
                <a:lnTo>
                  <a:pt x="364" y="366"/>
                </a:lnTo>
                <a:lnTo>
                  <a:pt x="355" y="399"/>
                </a:lnTo>
                <a:cubicBezTo>
                  <a:pt x="354" y="401"/>
                  <a:pt x="353" y="403"/>
                  <a:pt x="352" y="404"/>
                </a:cubicBezTo>
                <a:cubicBezTo>
                  <a:pt x="352" y="405"/>
                  <a:pt x="351" y="406"/>
                  <a:pt x="349" y="406"/>
                </a:cubicBezTo>
                <a:cubicBezTo>
                  <a:pt x="348" y="406"/>
                  <a:pt x="347" y="405"/>
                  <a:pt x="345" y="404"/>
                </a:cubicBezTo>
                <a:cubicBezTo>
                  <a:pt x="343" y="403"/>
                  <a:pt x="341" y="401"/>
                  <a:pt x="339" y="398"/>
                </a:cubicBezTo>
                <a:cubicBezTo>
                  <a:pt x="337" y="397"/>
                  <a:pt x="336" y="395"/>
                  <a:pt x="335" y="394"/>
                </a:cubicBezTo>
                <a:cubicBezTo>
                  <a:pt x="334" y="393"/>
                  <a:pt x="333" y="392"/>
                  <a:pt x="332" y="391"/>
                </a:cubicBezTo>
                <a:cubicBezTo>
                  <a:pt x="332" y="390"/>
                  <a:pt x="332" y="389"/>
                  <a:pt x="332" y="388"/>
                </a:cubicBezTo>
                <a:cubicBezTo>
                  <a:pt x="332" y="387"/>
                  <a:pt x="332" y="386"/>
                  <a:pt x="332" y="384"/>
                </a:cubicBezTo>
                <a:lnTo>
                  <a:pt x="342" y="337"/>
                </a:lnTo>
                <a:cubicBezTo>
                  <a:pt x="342" y="336"/>
                  <a:pt x="343" y="336"/>
                  <a:pt x="343" y="335"/>
                </a:cubicBezTo>
                <a:cubicBezTo>
                  <a:pt x="343" y="334"/>
                  <a:pt x="344" y="333"/>
                  <a:pt x="345" y="333"/>
                </a:cubicBezTo>
                <a:cubicBezTo>
                  <a:pt x="345" y="332"/>
                  <a:pt x="346" y="330"/>
                  <a:pt x="348" y="329"/>
                </a:cubicBezTo>
                <a:cubicBezTo>
                  <a:pt x="349" y="328"/>
                  <a:pt x="351" y="326"/>
                  <a:pt x="353" y="324"/>
                </a:cubicBezTo>
                <a:cubicBezTo>
                  <a:pt x="355" y="321"/>
                  <a:pt x="358" y="319"/>
                  <a:pt x="359" y="318"/>
                </a:cubicBezTo>
                <a:cubicBezTo>
                  <a:pt x="361" y="316"/>
                  <a:pt x="362" y="315"/>
                  <a:pt x="363" y="314"/>
                </a:cubicBezTo>
                <a:cubicBezTo>
                  <a:pt x="365" y="314"/>
                  <a:pt x="365" y="314"/>
                  <a:pt x="366" y="314"/>
                </a:cubicBezTo>
                <a:cubicBezTo>
                  <a:pt x="367" y="314"/>
                  <a:pt x="367" y="314"/>
                  <a:pt x="368" y="315"/>
                </a:cubicBezTo>
                <a:lnTo>
                  <a:pt x="479" y="426"/>
                </a:lnTo>
                <a:lnTo>
                  <a:pt x="501" y="404"/>
                </a:lnTo>
                <a:cubicBezTo>
                  <a:pt x="501" y="403"/>
                  <a:pt x="502" y="403"/>
                  <a:pt x="503" y="403"/>
                </a:cubicBezTo>
                <a:cubicBezTo>
                  <a:pt x="504" y="402"/>
                  <a:pt x="505" y="403"/>
                  <a:pt x="506" y="403"/>
                </a:cubicBezTo>
                <a:cubicBezTo>
                  <a:pt x="507" y="404"/>
                  <a:pt x="509" y="404"/>
                  <a:pt x="510" y="406"/>
                </a:cubicBezTo>
                <a:cubicBezTo>
                  <a:pt x="512" y="407"/>
                  <a:pt x="513" y="408"/>
                  <a:pt x="515" y="410"/>
                </a:cubicBezTo>
                <a:close/>
                <a:moveTo>
                  <a:pt x="588" y="412"/>
                </a:moveTo>
                <a:cubicBezTo>
                  <a:pt x="589" y="413"/>
                  <a:pt x="589" y="414"/>
                  <a:pt x="589" y="415"/>
                </a:cubicBezTo>
                <a:cubicBezTo>
                  <a:pt x="589" y="416"/>
                  <a:pt x="589" y="418"/>
                  <a:pt x="588" y="419"/>
                </a:cubicBezTo>
                <a:cubicBezTo>
                  <a:pt x="588" y="420"/>
                  <a:pt x="587" y="422"/>
                  <a:pt x="585" y="423"/>
                </a:cubicBezTo>
                <a:cubicBezTo>
                  <a:pt x="584" y="425"/>
                  <a:pt x="582" y="427"/>
                  <a:pt x="580" y="429"/>
                </a:cubicBezTo>
                <a:cubicBezTo>
                  <a:pt x="577" y="432"/>
                  <a:pt x="575" y="434"/>
                  <a:pt x="573" y="436"/>
                </a:cubicBezTo>
                <a:cubicBezTo>
                  <a:pt x="571" y="437"/>
                  <a:pt x="569" y="438"/>
                  <a:pt x="567" y="439"/>
                </a:cubicBezTo>
                <a:cubicBezTo>
                  <a:pt x="566" y="439"/>
                  <a:pt x="565" y="439"/>
                  <a:pt x="564" y="438"/>
                </a:cubicBezTo>
                <a:cubicBezTo>
                  <a:pt x="563" y="437"/>
                  <a:pt x="562" y="436"/>
                  <a:pt x="561" y="435"/>
                </a:cubicBezTo>
                <a:lnTo>
                  <a:pt x="449" y="199"/>
                </a:lnTo>
                <a:cubicBezTo>
                  <a:pt x="448" y="198"/>
                  <a:pt x="448" y="196"/>
                  <a:pt x="448" y="195"/>
                </a:cubicBezTo>
                <a:cubicBezTo>
                  <a:pt x="448" y="194"/>
                  <a:pt x="448" y="193"/>
                  <a:pt x="449" y="192"/>
                </a:cubicBezTo>
                <a:cubicBezTo>
                  <a:pt x="449" y="190"/>
                  <a:pt x="450" y="189"/>
                  <a:pt x="452" y="187"/>
                </a:cubicBezTo>
                <a:cubicBezTo>
                  <a:pt x="453" y="185"/>
                  <a:pt x="455" y="183"/>
                  <a:pt x="457" y="181"/>
                </a:cubicBezTo>
                <a:cubicBezTo>
                  <a:pt x="460" y="178"/>
                  <a:pt x="463" y="176"/>
                  <a:pt x="465" y="175"/>
                </a:cubicBezTo>
                <a:cubicBezTo>
                  <a:pt x="467" y="173"/>
                  <a:pt x="468" y="172"/>
                  <a:pt x="470" y="172"/>
                </a:cubicBezTo>
                <a:cubicBezTo>
                  <a:pt x="471" y="172"/>
                  <a:pt x="473" y="172"/>
                  <a:pt x="474" y="172"/>
                </a:cubicBezTo>
                <a:cubicBezTo>
                  <a:pt x="475" y="173"/>
                  <a:pt x="475" y="174"/>
                  <a:pt x="476" y="176"/>
                </a:cubicBezTo>
                <a:lnTo>
                  <a:pt x="588" y="412"/>
                </a:lnTo>
                <a:close/>
                <a:moveTo>
                  <a:pt x="714" y="210"/>
                </a:moveTo>
                <a:cubicBezTo>
                  <a:pt x="716" y="212"/>
                  <a:pt x="718" y="214"/>
                  <a:pt x="719" y="216"/>
                </a:cubicBezTo>
                <a:cubicBezTo>
                  <a:pt x="720" y="217"/>
                  <a:pt x="721" y="219"/>
                  <a:pt x="722" y="220"/>
                </a:cubicBezTo>
                <a:cubicBezTo>
                  <a:pt x="722" y="221"/>
                  <a:pt x="722" y="222"/>
                  <a:pt x="722" y="223"/>
                </a:cubicBezTo>
                <a:cubicBezTo>
                  <a:pt x="722" y="224"/>
                  <a:pt x="722" y="225"/>
                  <a:pt x="721" y="226"/>
                </a:cubicBezTo>
                <a:lnTo>
                  <a:pt x="644" y="303"/>
                </a:lnTo>
                <a:cubicBezTo>
                  <a:pt x="642" y="304"/>
                  <a:pt x="641" y="305"/>
                  <a:pt x="639" y="306"/>
                </a:cubicBezTo>
                <a:cubicBezTo>
                  <a:pt x="638" y="307"/>
                  <a:pt x="637" y="307"/>
                  <a:pt x="635" y="307"/>
                </a:cubicBezTo>
                <a:cubicBezTo>
                  <a:pt x="634" y="307"/>
                  <a:pt x="632" y="307"/>
                  <a:pt x="630" y="305"/>
                </a:cubicBezTo>
                <a:cubicBezTo>
                  <a:pt x="628" y="304"/>
                  <a:pt x="626" y="302"/>
                  <a:pt x="624" y="300"/>
                </a:cubicBezTo>
                <a:cubicBezTo>
                  <a:pt x="621" y="298"/>
                  <a:pt x="620" y="296"/>
                  <a:pt x="618" y="294"/>
                </a:cubicBezTo>
                <a:cubicBezTo>
                  <a:pt x="617" y="292"/>
                  <a:pt x="616" y="290"/>
                  <a:pt x="615" y="288"/>
                </a:cubicBezTo>
                <a:cubicBezTo>
                  <a:pt x="614" y="286"/>
                  <a:pt x="614" y="285"/>
                  <a:pt x="613" y="282"/>
                </a:cubicBezTo>
                <a:cubicBezTo>
                  <a:pt x="613" y="280"/>
                  <a:pt x="613" y="278"/>
                  <a:pt x="613" y="275"/>
                </a:cubicBezTo>
                <a:lnTo>
                  <a:pt x="611" y="227"/>
                </a:lnTo>
                <a:cubicBezTo>
                  <a:pt x="611" y="218"/>
                  <a:pt x="610" y="209"/>
                  <a:pt x="609" y="203"/>
                </a:cubicBezTo>
                <a:cubicBezTo>
                  <a:pt x="608" y="196"/>
                  <a:pt x="607" y="190"/>
                  <a:pt x="605" y="185"/>
                </a:cubicBezTo>
                <a:cubicBezTo>
                  <a:pt x="603" y="180"/>
                  <a:pt x="601" y="176"/>
                  <a:pt x="599" y="173"/>
                </a:cubicBezTo>
                <a:cubicBezTo>
                  <a:pt x="597" y="169"/>
                  <a:pt x="595" y="167"/>
                  <a:pt x="592" y="164"/>
                </a:cubicBezTo>
                <a:cubicBezTo>
                  <a:pt x="590" y="162"/>
                  <a:pt x="587" y="160"/>
                  <a:pt x="585" y="159"/>
                </a:cubicBezTo>
                <a:cubicBezTo>
                  <a:pt x="582" y="157"/>
                  <a:pt x="579" y="157"/>
                  <a:pt x="576" y="157"/>
                </a:cubicBezTo>
                <a:cubicBezTo>
                  <a:pt x="573" y="156"/>
                  <a:pt x="570" y="157"/>
                  <a:pt x="567" y="158"/>
                </a:cubicBezTo>
                <a:cubicBezTo>
                  <a:pt x="564" y="160"/>
                  <a:pt x="561" y="162"/>
                  <a:pt x="558" y="165"/>
                </a:cubicBezTo>
                <a:cubicBezTo>
                  <a:pt x="554" y="169"/>
                  <a:pt x="551" y="173"/>
                  <a:pt x="549" y="177"/>
                </a:cubicBezTo>
                <a:cubicBezTo>
                  <a:pt x="547" y="181"/>
                  <a:pt x="545" y="185"/>
                  <a:pt x="544" y="189"/>
                </a:cubicBezTo>
                <a:cubicBezTo>
                  <a:pt x="543" y="192"/>
                  <a:pt x="542" y="196"/>
                  <a:pt x="542" y="198"/>
                </a:cubicBezTo>
                <a:cubicBezTo>
                  <a:pt x="541" y="201"/>
                  <a:pt x="540" y="203"/>
                  <a:pt x="540" y="204"/>
                </a:cubicBezTo>
                <a:cubicBezTo>
                  <a:pt x="539" y="204"/>
                  <a:pt x="538" y="204"/>
                  <a:pt x="537" y="204"/>
                </a:cubicBezTo>
                <a:cubicBezTo>
                  <a:pt x="536" y="205"/>
                  <a:pt x="535" y="204"/>
                  <a:pt x="534" y="204"/>
                </a:cubicBezTo>
                <a:cubicBezTo>
                  <a:pt x="533" y="203"/>
                  <a:pt x="531" y="202"/>
                  <a:pt x="530" y="200"/>
                </a:cubicBezTo>
                <a:cubicBezTo>
                  <a:pt x="528" y="199"/>
                  <a:pt x="526" y="197"/>
                  <a:pt x="523" y="195"/>
                </a:cubicBezTo>
                <a:cubicBezTo>
                  <a:pt x="522" y="193"/>
                  <a:pt x="521" y="192"/>
                  <a:pt x="520" y="190"/>
                </a:cubicBezTo>
                <a:cubicBezTo>
                  <a:pt x="519" y="189"/>
                  <a:pt x="518" y="188"/>
                  <a:pt x="517" y="187"/>
                </a:cubicBezTo>
                <a:cubicBezTo>
                  <a:pt x="517" y="186"/>
                  <a:pt x="516" y="185"/>
                  <a:pt x="516" y="184"/>
                </a:cubicBezTo>
                <a:cubicBezTo>
                  <a:pt x="516" y="183"/>
                  <a:pt x="516" y="182"/>
                  <a:pt x="516" y="180"/>
                </a:cubicBezTo>
                <a:cubicBezTo>
                  <a:pt x="516" y="179"/>
                  <a:pt x="516" y="176"/>
                  <a:pt x="517" y="172"/>
                </a:cubicBezTo>
                <a:cubicBezTo>
                  <a:pt x="518" y="169"/>
                  <a:pt x="520" y="165"/>
                  <a:pt x="522" y="160"/>
                </a:cubicBezTo>
                <a:cubicBezTo>
                  <a:pt x="524" y="156"/>
                  <a:pt x="527" y="151"/>
                  <a:pt x="530" y="146"/>
                </a:cubicBezTo>
                <a:cubicBezTo>
                  <a:pt x="533" y="141"/>
                  <a:pt x="537" y="136"/>
                  <a:pt x="542" y="132"/>
                </a:cubicBezTo>
                <a:cubicBezTo>
                  <a:pt x="549" y="125"/>
                  <a:pt x="556" y="120"/>
                  <a:pt x="563" y="116"/>
                </a:cubicBezTo>
                <a:cubicBezTo>
                  <a:pt x="570" y="113"/>
                  <a:pt x="576" y="111"/>
                  <a:pt x="583" y="111"/>
                </a:cubicBezTo>
                <a:cubicBezTo>
                  <a:pt x="590" y="110"/>
                  <a:pt x="596" y="111"/>
                  <a:pt x="602" y="114"/>
                </a:cubicBezTo>
                <a:cubicBezTo>
                  <a:pt x="608" y="117"/>
                  <a:pt x="613" y="121"/>
                  <a:pt x="618" y="126"/>
                </a:cubicBezTo>
                <a:cubicBezTo>
                  <a:pt x="623" y="130"/>
                  <a:pt x="627" y="135"/>
                  <a:pt x="630" y="140"/>
                </a:cubicBezTo>
                <a:cubicBezTo>
                  <a:pt x="633" y="145"/>
                  <a:pt x="636" y="151"/>
                  <a:pt x="638" y="158"/>
                </a:cubicBezTo>
                <a:cubicBezTo>
                  <a:pt x="641" y="166"/>
                  <a:pt x="642" y="175"/>
                  <a:pt x="643" y="186"/>
                </a:cubicBezTo>
                <a:cubicBezTo>
                  <a:pt x="645" y="196"/>
                  <a:pt x="645" y="209"/>
                  <a:pt x="645" y="225"/>
                </a:cubicBezTo>
                <a:lnTo>
                  <a:pt x="646" y="257"/>
                </a:lnTo>
                <a:lnTo>
                  <a:pt x="698" y="204"/>
                </a:lnTo>
                <a:cubicBezTo>
                  <a:pt x="699" y="203"/>
                  <a:pt x="700" y="203"/>
                  <a:pt x="701" y="203"/>
                </a:cubicBezTo>
                <a:cubicBezTo>
                  <a:pt x="702" y="203"/>
                  <a:pt x="703" y="203"/>
                  <a:pt x="704" y="203"/>
                </a:cubicBezTo>
                <a:cubicBezTo>
                  <a:pt x="706" y="204"/>
                  <a:pt x="707" y="204"/>
                  <a:pt x="709" y="206"/>
                </a:cubicBezTo>
                <a:cubicBezTo>
                  <a:pt x="710" y="207"/>
                  <a:pt x="712" y="208"/>
                  <a:pt x="714" y="210"/>
                </a:cubicBezTo>
                <a:close/>
                <a:moveTo>
                  <a:pt x="768" y="44"/>
                </a:moveTo>
                <a:cubicBezTo>
                  <a:pt x="778" y="54"/>
                  <a:pt x="787" y="65"/>
                  <a:pt x="794" y="75"/>
                </a:cubicBezTo>
                <a:cubicBezTo>
                  <a:pt x="801" y="86"/>
                  <a:pt x="806" y="96"/>
                  <a:pt x="808" y="106"/>
                </a:cubicBezTo>
                <a:cubicBezTo>
                  <a:pt x="810" y="116"/>
                  <a:pt x="810" y="126"/>
                  <a:pt x="806" y="135"/>
                </a:cubicBezTo>
                <a:cubicBezTo>
                  <a:pt x="803" y="145"/>
                  <a:pt x="797" y="154"/>
                  <a:pt x="788" y="163"/>
                </a:cubicBezTo>
                <a:cubicBezTo>
                  <a:pt x="779" y="172"/>
                  <a:pt x="770" y="178"/>
                  <a:pt x="761" y="181"/>
                </a:cubicBezTo>
                <a:cubicBezTo>
                  <a:pt x="752" y="184"/>
                  <a:pt x="742" y="184"/>
                  <a:pt x="733" y="182"/>
                </a:cubicBezTo>
                <a:cubicBezTo>
                  <a:pt x="724" y="179"/>
                  <a:pt x="714" y="175"/>
                  <a:pt x="704" y="167"/>
                </a:cubicBezTo>
                <a:cubicBezTo>
                  <a:pt x="694" y="160"/>
                  <a:pt x="684" y="151"/>
                  <a:pt x="673" y="141"/>
                </a:cubicBezTo>
                <a:cubicBezTo>
                  <a:pt x="662" y="130"/>
                  <a:pt x="654" y="119"/>
                  <a:pt x="647" y="109"/>
                </a:cubicBezTo>
                <a:cubicBezTo>
                  <a:pt x="640" y="99"/>
                  <a:pt x="635" y="88"/>
                  <a:pt x="633" y="78"/>
                </a:cubicBezTo>
                <a:cubicBezTo>
                  <a:pt x="631" y="68"/>
                  <a:pt x="631" y="59"/>
                  <a:pt x="634" y="49"/>
                </a:cubicBezTo>
                <a:cubicBezTo>
                  <a:pt x="637" y="40"/>
                  <a:pt x="643" y="30"/>
                  <a:pt x="652" y="21"/>
                </a:cubicBezTo>
                <a:cubicBezTo>
                  <a:pt x="661" y="12"/>
                  <a:pt x="671" y="6"/>
                  <a:pt x="680" y="3"/>
                </a:cubicBezTo>
                <a:cubicBezTo>
                  <a:pt x="689" y="0"/>
                  <a:pt x="698" y="0"/>
                  <a:pt x="708" y="3"/>
                </a:cubicBezTo>
                <a:cubicBezTo>
                  <a:pt x="717" y="5"/>
                  <a:pt x="727" y="10"/>
                  <a:pt x="737" y="17"/>
                </a:cubicBezTo>
                <a:cubicBezTo>
                  <a:pt x="747" y="24"/>
                  <a:pt x="757" y="33"/>
                  <a:pt x="768" y="44"/>
                </a:cubicBezTo>
                <a:close/>
                <a:moveTo>
                  <a:pt x="742" y="73"/>
                </a:moveTo>
                <a:cubicBezTo>
                  <a:pt x="735" y="66"/>
                  <a:pt x="729" y="61"/>
                  <a:pt x="724" y="56"/>
                </a:cubicBezTo>
                <a:cubicBezTo>
                  <a:pt x="719" y="52"/>
                  <a:pt x="714" y="48"/>
                  <a:pt x="710" y="45"/>
                </a:cubicBezTo>
                <a:cubicBezTo>
                  <a:pt x="706" y="42"/>
                  <a:pt x="702" y="40"/>
                  <a:pt x="698" y="39"/>
                </a:cubicBezTo>
                <a:cubicBezTo>
                  <a:pt x="695" y="37"/>
                  <a:pt x="691" y="37"/>
                  <a:pt x="688" y="37"/>
                </a:cubicBezTo>
                <a:cubicBezTo>
                  <a:pt x="685" y="37"/>
                  <a:pt x="683" y="37"/>
                  <a:pt x="680" y="39"/>
                </a:cubicBezTo>
                <a:cubicBezTo>
                  <a:pt x="677" y="40"/>
                  <a:pt x="675" y="42"/>
                  <a:pt x="673" y="44"/>
                </a:cubicBezTo>
                <a:cubicBezTo>
                  <a:pt x="669" y="48"/>
                  <a:pt x="666" y="53"/>
                  <a:pt x="665" y="57"/>
                </a:cubicBezTo>
                <a:cubicBezTo>
                  <a:pt x="665" y="62"/>
                  <a:pt x="666" y="67"/>
                  <a:pt x="668" y="72"/>
                </a:cubicBezTo>
                <a:cubicBezTo>
                  <a:pt x="670" y="78"/>
                  <a:pt x="674" y="84"/>
                  <a:pt x="679" y="90"/>
                </a:cubicBezTo>
                <a:cubicBezTo>
                  <a:pt x="685" y="97"/>
                  <a:pt x="691" y="104"/>
                  <a:pt x="699" y="112"/>
                </a:cubicBezTo>
                <a:cubicBezTo>
                  <a:pt x="709" y="121"/>
                  <a:pt x="717" y="129"/>
                  <a:pt x="724" y="134"/>
                </a:cubicBezTo>
                <a:cubicBezTo>
                  <a:pt x="731" y="140"/>
                  <a:pt x="737" y="144"/>
                  <a:pt x="742" y="146"/>
                </a:cubicBezTo>
                <a:cubicBezTo>
                  <a:pt x="748" y="148"/>
                  <a:pt x="752" y="148"/>
                  <a:pt x="756" y="147"/>
                </a:cubicBezTo>
                <a:cubicBezTo>
                  <a:pt x="760" y="146"/>
                  <a:pt x="764" y="144"/>
                  <a:pt x="768" y="140"/>
                </a:cubicBezTo>
                <a:cubicBezTo>
                  <a:pt x="771" y="137"/>
                  <a:pt x="772" y="135"/>
                  <a:pt x="774" y="132"/>
                </a:cubicBezTo>
                <a:cubicBezTo>
                  <a:pt x="775" y="129"/>
                  <a:pt x="775" y="126"/>
                  <a:pt x="775" y="122"/>
                </a:cubicBezTo>
                <a:cubicBezTo>
                  <a:pt x="775" y="119"/>
                  <a:pt x="774" y="116"/>
                  <a:pt x="773" y="112"/>
                </a:cubicBezTo>
                <a:cubicBezTo>
                  <a:pt x="771" y="108"/>
                  <a:pt x="769" y="104"/>
                  <a:pt x="766" y="100"/>
                </a:cubicBezTo>
                <a:cubicBezTo>
                  <a:pt x="763" y="96"/>
                  <a:pt x="760" y="92"/>
                  <a:pt x="756" y="87"/>
                </a:cubicBezTo>
                <a:cubicBezTo>
                  <a:pt x="752" y="83"/>
                  <a:pt x="747" y="78"/>
                  <a:pt x="742" y="7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1" name="Freeform 110">
            <a:extLst>
              <a:ext uri="{FF2B5EF4-FFF2-40B4-BE49-F238E27FC236}">
                <a16:creationId xmlns:a16="http://schemas.microsoft.com/office/drawing/2014/main" id="{C339AD6B-34AE-AFCD-4F92-D7081FF461BB}"/>
              </a:ext>
            </a:extLst>
          </p:cNvPr>
          <p:cNvSpPr>
            <a:spLocks noEditPoints="1"/>
          </p:cNvSpPr>
          <p:nvPr/>
        </p:nvSpPr>
        <p:spPr bwMode="auto">
          <a:xfrm>
            <a:off x="6932937" y="4567238"/>
            <a:ext cx="479101" cy="381184"/>
          </a:xfrm>
          <a:custGeom>
            <a:avLst/>
            <a:gdLst>
              <a:gd name="T0" fmla="*/ 160 w 793"/>
              <a:gd name="T1" fmla="*/ 774 h 800"/>
              <a:gd name="T2" fmla="*/ 71 w 793"/>
              <a:gd name="T3" fmla="*/ 773 h 800"/>
              <a:gd name="T4" fmla="*/ 41 w 793"/>
              <a:gd name="T5" fmla="*/ 726 h 800"/>
              <a:gd name="T6" fmla="*/ 7 w 793"/>
              <a:gd name="T7" fmla="*/ 654 h 800"/>
              <a:gd name="T8" fmla="*/ 99 w 793"/>
              <a:gd name="T9" fmla="*/ 623 h 800"/>
              <a:gd name="T10" fmla="*/ 128 w 793"/>
              <a:gd name="T11" fmla="*/ 675 h 800"/>
              <a:gd name="T12" fmla="*/ 68 w 793"/>
              <a:gd name="T13" fmla="*/ 646 h 800"/>
              <a:gd name="T14" fmla="*/ 40 w 793"/>
              <a:gd name="T15" fmla="*/ 686 h 800"/>
              <a:gd name="T16" fmla="*/ 83 w 793"/>
              <a:gd name="T17" fmla="*/ 667 h 800"/>
              <a:gd name="T18" fmla="*/ 115 w 793"/>
              <a:gd name="T19" fmla="*/ 710 h 800"/>
              <a:gd name="T20" fmla="*/ 104 w 793"/>
              <a:gd name="T21" fmla="*/ 756 h 800"/>
              <a:gd name="T22" fmla="*/ 266 w 793"/>
              <a:gd name="T23" fmla="*/ 717 h 800"/>
              <a:gd name="T24" fmla="*/ 250 w 793"/>
              <a:gd name="T25" fmla="*/ 741 h 800"/>
              <a:gd name="T26" fmla="*/ 125 w 793"/>
              <a:gd name="T27" fmla="*/ 501 h 800"/>
              <a:gd name="T28" fmla="*/ 147 w 793"/>
              <a:gd name="T29" fmla="*/ 477 h 800"/>
              <a:gd name="T30" fmla="*/ 396 w 793"/>
              <a:gd name="T31" fmla="*/ 521 h 800"/>
              <a:gd name="T32" fmla="*/ 317 w 793"/>
              <a:gd name="T33" fmla="*/ 612 h 800"/>
              <a:gd name="T34" fmla="*/ 293 w 793"/>
              <a:gd name="T35" fmla="*/ 594 h 800"/>
              <a:gd name="T36" fmla="*/ 282 w 793"/>
              <a:gd name="T37" fmla="*/ 491 h 800"/>
              <a:gd name="T38" fmla="*/ 245 w 793"/>
              <a:gd name="T39" fmla="*/ 464 h 800"/>
              <a:gd name="T40" fmla="*/ 217 w 793"/>
              <a:gd name="T41" fmla="*/ 509 h 800"/>
              <a:gd name="T42" fmla="*/ 197 w 793"/>
              <a:gd name="T43" fmla="*/ 496 h 800"/>
              <a:gd name="T44" fmla="*/ 200 w 793"/>
              <a:gd name="T45" fmla="*/ 466 h 800"/>
              <a:gd name="T46" fmla="*/ 279 w 793"/>
              <a:gd name="T47" fmla="*/ 420 h 800"/>
              <a:gd name="T48" fmla="*/ 323 w 793"/>
              <a:gd name="T49" fmla="*/ 531 h 800"/>
              <a:gd name="T50" fmla="*/ 386 w 793"/>
              <a:gd name="T51" fmla="*/ 511 h 800"/>
              <a:gd name="T52" fmla="*/ 477 w 793"/>
              <a:gd name="T53" fmla="*/ 451 h 800"/>
              <a:gd name="T54" fmla="*/ 419 w 793"/>
              <a:gd name="T55" fmla="*/ 501 h 800"/>
              <a:gd name="T56" fmla="*/ 400 w 793"/>
              <a:gd name="T57" fmla="*/ 487 h 800"/>
              <a:gd name="T58" fmla="*/ 410 w 793"/>
              <a:gd name="T59" fmla="*/ 473 h 800"/>
              <a:gd name="T60" fmla="*/ 447 w 793"/>
              <a:gd name="T61" fmla="*/ 420 h 800"/>
              <a:gd name="T62" fmla="*/ 390 w 793"/>
              <a:gd name="T63" fmla="*/ 415 h 800"/>
              <a:gd name="T64" fmla="*/ 300 w 793"/>
              <a:gd name="T65" fmla="*/ 377 h 800"/>
              <a:gd name="T66" fmla="*/ 368 w 793"/>
              <a:gd name="T67" fmla="*/ 298 h 800"/>
              <a:gd name="T68" fmla="*/ 338 w 793"/>
              <a:gd name="T69" fmla="*/ 370 h 800"/>
              <a:gd name="T70" fmla="*/ 424 w 793"/>
              <a:gd name="T71" fmla="*/ 360 h 800"/>
              <a:gd name="T72" fmla="*/ 571 w 793"/>
              <a:gd name="T73" fmla="*/ 419 h 800"/>
              <a:gd name="T74" fmla="*/ 547 w 793"/>
              <a:gd name="T75" fmla="*/ 438 h 800"/>
              <a:gd name="T76" fmla="*/ 435 w 793"/>
              <a:gd name="T77" fmla="*/ 187 h 800"/>
              <a:gd name="T78" fmla="*/ 459 w 793"/>
              <a:gd name="T79" fmla="*/ 176 h 800"/>
              <a:gd name="T80" fmla="*/ 705 w 793"/>
              <a:gd name="T81" fmla="*/ 223 h 800"/>
              <a:gd name="T82" fmla="*/ 613 w 793"/>
              <a:gd name="T83" fmla="*/ 305 h 800"/>
              <a:gd name="T84" fmla="*/ 596 w 793"/>
              <a:gd name="T85" fmla="*/ 275 h 800"/>
              <a:gd name="T86" fmla="*/ 575 w 793"/>
              <a:gd name="T87" fmla="*/ 164 h 800"/>
              <a:gd name="T88" fmla="*/ 532 w 793"/>
              <a:gd name="T89" fmla="*/ 177 h 800"/>
              <a:gd name="T90" fmla="*/ 517 w 793"/>
              <a:gd name="T91" fmla="*/ 204 h 800"/>
              <a:gd name="T92" fmla="*/ 499 w 793"/>
              <a:gd name="T93" fmla="*/ 184 h 800"/>
              <a:gd name="T94" fmla="*/ 525 w 793"/>
              <a:gd name="T95" fmla="*/ 132 h 800"/>
              <a:gd name="T96" fmla="*/ 613 w 793"/>
              <a:gd name="T97" fmla="*/ 140 h 800"/>
              <a:gd name="T98" fmla="*/ 681 w 793"/>
              <a:gd name="T99" fmla="*/ 204 h 800"/>
              <a:gd name="T100" fmla="*/ 751 w 793"/>
              <a:gd name="T101" fmla="*/ 44 h 800"/>
              <a:gd name="T102" fmla="*/ 744 w 793"/>
              <a:gd name="T103" fmla="*/ 181 h 800"/>
              <a:gd name="T104" fmla="*/ 616 w 793"/>
              <a:gd name="T105" fmla="*/ 78 h 800"/>
              <a:gd name="T106" fmla="*/ 720 w 793"/>
              <a:gd name="T107" fmla="*/ 17 h 800"/>
              <a:gd name="T108" fmla="*/ 681 w 793"/>
              <a:gd name="T109" fmla="*/ 39 h 800"/>
              <a:gd name="T110" fmla="*/ 651 w 793"/>
              <a:gd name="T111" fmla="*/ 72 h 800"/>
              <a:gd name="T112" fmla="*/ 739 w 793"/>
              <a:gd name="T113" fmla="*/ 147 h 800"/>
              <a:gd name="T114" fmla="*/ 749 w 793"/>
              <a:gd name="T115" fmla="*/ 1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93" h="800">
                <a:moveTo>
                  <a:pt x="171" y="687"/>
                </a:moveTo>
                <a:cubicBezTo>
                  <a:pt x="177" y="693"/>
                  <a:pt x="181" y="699"/>
                  <a:pt x="184" y="706"/>
                </a:cubicBezTo>
                <a:cubicBezTo>
                  <a:pt x="186" y="713"/>
                  <a:pt x="187" y="720"/>
                  <a:pt x="187" y="728"/>
                </a:cubicBezTo>
                <a:cubicBezTo>
                  <a:pt x="186" y="735"/>
                  <a:pt x="183" y="743"/>
                  <a:pt x="179" y="750"/>
                </a:cubicBezTo>
                <a:cubicBezTo>
                  <a:pt x="174" y="758"/>
                  <a:pt x="168" y="766"/>
                  <a:pt x="160" y="774"/>
                </a:cubicBezTo>
                <a:cubicBezTo>
                  <a:pt x="153" y="782"/>
                  <a:pt x="145" y="787"/>
                  <a:pt x="138" y="792"/>
                </a:cubicBezTo>
                <a:cubicBezTo>
                  <a:pt x="131" y="796"/>
                  <a:pt x="124" y="798"/>
                  <a:pt x="117" y="799"/>
                </a:cubicBezTo>
                <a:cubicBezTo>
                  <a:pt x="110" y="800"/>
                  <a:pt x="104" y="800"/>
                  <a:pt x="97" y="797"/>
                </a:cubicBezTo>
                <a:cubicBezTo>
                  <a:pt x="91" y="795"/>
                  <a:pt x="85" y="791"/>
                  <a:pt x="80" y="785"/>
                </a:cubicBezTo>
                <a:cubicBezTo>
                  <a:pt x="76" y="781"/>
                  <a:pt x="73" y="777"/>
                  <a:pt x="71" y="773"/>
                </a:cubicBezTo>
                <a:cubicBezTo>
                  <a:pt x="68" y="768"/>
                  <a:pt x="67" y="764"/>
                  <a:pt x="66" y="758"/>
                </a:cubicBezTo>
                <a:cubicBezTo>
                  <a:pt x="66" y="753"/>
                  <a:pt x="66" y="748"/>
                  <a:pt x="67" y="742"/>
                </a:cubicBezTo>
                <a:cubicBezTo>
                  <a:pt x="67" y="736"/>
                  <a:pt x="69" y="730"/>
                  <a:pt x="71" y="723"/>
                </a:cubicBezTo>
                <a:cubicBezTo>
                  <a:pt x="66" y="725"/>
                  <a:pt x="60" y="726"/>
                  <a:pt x="55" y="726"/>
                </a:cubicBezTo>
                <a:cubicBezTo>
                  <a:pt x="50" y="727"/>
                  <a:pt x="45" y="727"/>
                  <a:pt x="41" y="726"/>
                </a:cubicBezTo>
                <a:cubicBezTo>
                  <a:pt x="36" y="726"/>
                  <a:pt x="31" y="724"/>
                  <a:pt x="27" y="722"/>
                </a:cubicBezTo>
                <a:cubicBezTo>
                  <a:pt x="23" y="720"/>
                  <a:pt x="19" y="717"/>
                  <a:pt x="15" y="713"/>
                </a:cubicBezTo>
                <a:cubicBezTo>
                  <a:pt x="10" y="708"/>
                  <a:pt x="6" y="702"/>
                  <a:pt x="4" y="696"/>
                </a:cubicBezTo>
                <a:cubicBezTo>
                  <a:pt x="1" y="690"/>
                  <a:pt x="0" y="683"/>
                  <a:pt x="1" y="676"/>
                </a:cubicBezTo>
                <a:cubicBezTo>
                  <a:pt x="1" y="669"/>
                  <a:pt x="3" y="662"/>
                  <a:pt x="7" y="654"/>
                </a:cubicBezTo>
                <a:cubicBezTo>
                  <a:pt x="11" y="647"/>
                  <a:pt x="17" y="640"/>
                  <a:pt x="24" y="632"/>
                </a:cubicBezTo>
                <a:cubicBezTo>
                  <a:pt x="32" y="625"/>
                  <a:pt x="39" y="619"/>
                  <a:pt x="46" y="616"/>
                </a:cubicBezTo>
                <a:cubicBezTo>
                  <a:pt x="53" y="612"/>
                  <a:pt x="59" y="610"/>
                  <a:pt x="66" y="609"/>
                </a:cubicBezTo>
                <a:cubicBezTo>
                  <a:pt x="72" y="609"/>
                  <a:pt x="78" y="610"/>
                  <a:pt x="84" y="612"/>
                </a:cubicBezTo>
                <a:cubicBezTo>
                  <a:pt x="89" y="615"/>
                  <a:pt x="94" y="618"/>
                  <a:pt x="99" y="623"/>
                </a:cubicBezTo>
                <a:cubicBezTo>
                  <a:pt x="103" y="626"/>
                  <a:pt x="105" y="630"/>
                  <a:pt x="107" y="634"/>
                </a:cubicBezTo>
                <a:cubicBezTo>
                  <a:pt x="109" y="638"/>
                  <a:pt x="111" y="643"/>
                  <a:pt x="111" y="648"/>
                </a:cubicBezTo>
                <a:cubicBezTo>
                  <a:pt x="112" y="652"/>
                  <a:pt x="113" y="657"/>
                  <a:pt x="112" y="662"/>
                </a:cubicBezTo>
                <a:cubicBezTo>
                  <a:pt x="112" y="668"/>
                  <a:pt x="111" y="673"/>
                  <a:pt x="109" y="679"/>
                </a:cubicBezTo>
                <a:cubicBezTo>
                  <a:pt x="116" y="677"/>
                  <a:pt x="122" y="675"/>
                  <a:pt x="128" y="675"/>
                </a:cubicBezTo>
                <a:cubicBezTo>
                  <a:pt x="133" y="674"/>
                  <a:pt x="139" y="674"/>
                  <a:pt x="144" y="674"/>
                </a:cubicBezTo>
                <a:cubicBezTo>
                  <a:pt x="149" y="675"/>
                  <a:pt x="154" y="676"/>
                  <a:pt x="158" y="678"/>
                </a:cubicBezTo>
                <a:cubicBezTo>
                  <a:pt x="163" y="680"/>
                  <a:pt x="167" y="683"/>
                  <a:pt x="171" y="687"/>
                </a:cubicBezTo>
                <a:close/>
                <a:moveTo>
                  <a:pt x="76" y="652"/>
                </a:moveTo>
                <a:cubicBezTo>
                  <a:pt x="73" y="649"/>
                  <a:pt x="71" y="648"/>
                  <a:pt x="68" y="646"/>
                </a:cubicBezTo>
                <a:cubicBezTo>
                  <a:pt x="65" y="645"/>
                  <a:pt x="63" y="645"/>
                  <a:pt x="60" y="645"/>
                </a:cubicBezTo>
                <a:cubicBezTo>
                  <a:pt x="57" y="645"/>
                  <a:pt x="54" y="646"/>
                  <a:pt x="51" y="647"/>
                </a:cubicBezTo>
                <a:cubicBezTo>
                  <a:pt x="48" y="649"/>
                  <a:pt x="46" y="651"/>
                  <a:pt x="43" y="654"/>
                </a:cubicBezTo>
                <a:cubicBezTo>
                  <a:pt x="37" y="660"/>
                  <a:pt x="34" y="665"/>
                  <a:pt x="34" y="671"/>
                </a:cubicBezTo>
                <a:cubicBezTo>
                  <a:pt x="33" y="676"/>
                  <a:pt x="36" y="681"/>
                  <a:pt x="40" y="686"/>
                </a:cubicBezTo>
                <a:cubicBezTo>
                  <a:pt x="43" y="688"/>
                  <a:pt x="45" y="690"/>
                  <a:pt x="48" y="691"/>
                </a:cubicBezTo>
                <a:cubicBezTo>
                  <a:pt x="50" y="692"/>
                  <a:pt x="53" y="693"/>
                  <a:pt x="56" y="693"/>
                </a:cubicBezTo>
                <a:cubicBezTo>
                  <a:pt x="59" y="693"/>
                  <a:pt x="63" y="693"/>
                  <a:pt x="67" y="692"/>
                </a:cubicBezTo>
                <a:cubicBezTo>
                  <a:pt x="71" y="691"/>
                  <a:pt x="76" y="690"/>
                  <a:pt x="81" y="688"/>
                </a:cubicBezTo>
                <a:cubicBezTo>
                  <a:pt x="83" y="680"/>
                  <a:pt x="84" y="673"/>
                  <a:pt x="83" y="667"/>
                </a:cubicBezTo>
                <a:cubicBezTo>
                  <a:pt x="82" y="661"/>
                  <a:pt x="80" y="656"/>
                  <a:pt x="76" y="652"/>
                </a:cubicBezTo>
                <a:close/>
                <a:moveTo>
                  <a:pt x="146" y="716"/>
                </a:moveTo>
                <a:cubicBezTo>
                  <a:pt x="143" y="713"/>
                  <a:pt x="140" y="711"/>
                  <a:pt x="137" y="710"/>
                </a:cubicBezTo>
                <a:cubicBezTo>
                  <a:pt x="134" y="709"/>
                  <a:pt x="131" y="708"/>
                  <a:pt x="127" y="708"/>
                </a:cubicBezTo>
                <a:cubicBezTo>
                  <a:pt x="124" y="708"/>
                  <a:pt x="120" y="709"/>
                  <a:pt x="115" y="710"/>
                </a:cubicBezTo>
                <a:cubicBezTo>
                  <a:pt x="111" y="711"/>
                  <a:pt x="106" y="712"/>
                  <a:pt x="100" y="714"/>
                </a:cubicBezTo>
                <a:cubicBezTo>
                  <a:pt x="99" y="719"/>
                  <a:pt x="98" y="723"/>
                  <a:pt x="97" y="727"/>
                </a:cubicBezTo>
                <a:cubicBezTo>
                  <a:pt x="96" y="732"/>
                  <a:pt x="96" y="735"/>
                  <a:pt x="96" y="739"/>
                </a:cubicBezTo>
                <a:cubicBezTo>
                  <a:pt x="97" y="742"/>
                  <a:pt x="98" y="746"/>
                  <a:pt x="99" y="749"/>
                </a:cubicBezTo>
                <a:cubicBezTo>
                  <a:pt x="100" y="751"/>
                  <a:pt x="102" y="754"/>
                  <a:pt x="104" y="756"/>
                </a:cubicBezTo>
                <a:cubicBezTo>
                  <a:pt x="110" y="762"/>
                  <a:pt x="116" y="764"/>
                  <a:pt x="122" y="764"/>
                </a:cubicBezTo>
                <a:cubicBezTo>
                  <a:pt x="128" y="763"/>
                  <a:pt x="135" y="759"/>
                  <a:pt x="142" y="752"/>
                </a:cubicBezTo>
                <a:cubicBezTo>
                  <a:pt x="149" y="745"/>
                  <a:pt x="152" y="739"/>
                  <a:pt x="153" y="733"/>
                </a:cubicBezTo>
                <a:cubicBezTo>
                  <a:pt x="153" y="726"/>
                  <a:pt x="151" y="721"/>
                  <a:pt x="146" y="716"/>
                </a:cubicBezTo>
                <a:close/>
                <a:moveTo>
                  <a:pt x="266" y="717"/>
                </a:moveTo>
                <a:cubicBezTo>
                  <a:pt x="267" y="718"/>
                  <a:pt x="267" y="720"/>
                  <a:pt x="267" y="721"/>
                </a:cubicBezTo>
                <a:cubicBezTo>
                  <a:pt x="267" y="722"/>
                  <a:pt x="266" y="723"/>
                  <a:pt x="266" y="724"/>
                </a:cubicBezTo>
                <a:cubicBezTo>
                  <a:pt x="265" y="726"/>
                  <a:pt x="264" y="727"/>
                  <a:pt x="263" y="729"/>
                </a:cubicBezTo>
                <a:cubicBezTo>
                  <a:pt x="262" y="731"/>
                  <a:pt x="260" y="732"/>
                  <a:pt x="258" y="735"/>
                </a:cubicBezTo>
                <a:cubicBezTo>
                  <a:pt x="255" y="738"/>
                  <a:pt x="252" y="740"/>
                  <a:pt x="250" y="741"/>
                </a:cubicBezTo>
                <a:cubicBezTo>
                  <a:pt x="248" y="743"/>
                  <a:pt x="246" y="744"/>
                  <a:pt x="245" y="744"/>
                </a:cubicBezTo>
                <a:cubicBezTo>
                  <a:pt x="243" y="745"/>
                  <a:pt x="242" y="744"/>
                  <a:pt x="241" y="744"/>
                </a:cubicBezTo>
                <a:cubicBezTo>
                  <a:pt x="240" y="743"/>
                  <a:pt x="239" y="742"/>
                  <a:pt x="238" y="740"/>
                </a:cubicBezTo>
                <a:lnTo>
                  <a:pt x="126" y="504"/>
                </a:lnTo>
                <a:cubicBezTo>
                  <a:pt x="126" y="503"/>
                  <a:pt x="126" y="502"/>
                  <a:pt x="125" y="501"/>
                </a:cubicBezTo>
                <a:cubicBezTo>
                  <a:pt x="125" y="500"/>
                  <a:pt x="126" y="498"/>
                  <a:pt x="126" y="497"/>
                </a:cubicBezTo>
                <a:cubicBezTo>
                  <a:pt x="127" y="496"/>
                  <a:pt x="128" y="494"/>
                  <a:pt x="129" y="493"/>
                </a:cubicBezTo>
                <a:cubicBezTo>
                  <a:pt x="131" y="491"/>
                  <a:pt x="133" y="489"/>
                  <a:pt x="135" y="487"/>
                </a:cubicBezTo>
                <a:cubicBezTo>
                  <a:pt x="138" y="484"/>
                  <a:pt x="140" y="482"/>
                  <a:pt x="142" y="480"/>
                </a:cubicBezTo>
                <a:cubicBezTo>
                  <a:pt x="144" y="479"/>
                  <a:pt x="146" y="478"/>
                  <a:pt x="147" y="477"/>
                </a:cubicBezTo>
                <a:cubicBezTo>
                  <a:pt x="149" y="477"/>
                  <a:pt x="150" y="477"/>
                  <a:pt x="151" y="478"/>
                </a:cubicBezTo>
                <a:cubicBezTo>
                  <a:pt x="152" y="479"/>
                  <a:pt x="153" y="480"/>
                  <a:pt x="154" y="481"/>
                </a:cubicBezTo>
                <a:lnTo>
                  <a:pt x="266" y="717"/>
                </a:lnTo>
                <a:close/>
                <a:moveTo>
                  <a:pt x="392" y="516"/>
                </a:moveTo>
                <a:cubicBezTo>
                  <a:pt x="394" y="518"/>
                  <a:pt x="395" y="520"/>
                  <a:pt x="396" y="521"/>
                </a:cubicBezTo>
                <a:cubicBezTo>
                  <a:pt x="398" y="523"/>
                  <a:pt x="399" y="524"/>
                  <a:pt x="399" y="525"/>
                </a:cubicBezTo>
                <a:cubicBezTo>
                  <a:pt x="400" y="527"/>
                  <a:pt x="400" y="528"/>
                  <a:pt x="400" y="529"/>
                </a:cubicBezTo>
                <a:cubicBezTo>
                  <a:pt x="399" y="530"/>
                  <a:pt x="399" y="530"/>
                  <a:pt x="398" y="531"/>
                </a:cubicBezTo>
                <a:lnTo>
                  <a:pt x="321" y="608"/>
                </a:lnTo>
                <a:cubicBezTo>
                  <a:pt x="320" y="610"/>
                  <a:pt x="318" y="611"/>
                  <a:pt x="317" y="612"/>
                </a:cubicBezTo>
                <a:cubicBezTo>
                  <a:pt x="316" y="613"/>
                  <a:pt x="314" y="613"/>
                  <a:pt x="313" y="613"/>
                </a:cubicBezTo>
                <a:cubicBezTo>
                  <a:pt x="311" y="613"/>
                  <a:pt x="309" y="612"/>
                  <a:pt x="308" y="611"/>
                </a:cubicBezTo>
                <a:cubicBezTo>
                  <a:pt x="306" y="610"/>
                  <a:pt x="304" y="608"/>
                  <a:pt x="301" y="605"/>
                </a:cubicBezTo>
                <a:cubicBezTo>
                  <a:pt x="299" y="603"/>
                  <a:pt x="297" y="601"/>
                  <a:pt x="296" y="599"/>
                </a:cubicBezTo>
                <a:cubicBezTo>
                  <a:pt x="294" y="597"/>
                  <a:pt x="293" y="596"/>
                  <a:pt x="293" y="594"/>
                </a:cubicBezTo>
                <a:cubicBezTo>
                  <a:pt x="292" y="592"/>
                  <a:pt x="291" y="590"/>
                  <a:pt x="291" y="588"/>
                </a:cubicBezTo>
                <a:cubicBezTo>
                  <a:pt x="291" y="586"/>
                  <a:pt x="290" y="583"/>
                  <a:pt x="290" y="581"/>
                </a:cubicBezTo>
                <a:lnTo>
                  <a:pt x="289" y="532"/>
                </a:lnTo>
                <a:cubicBezTo>
                  <a:pt x="288" y="523"/>
                  <a:pt x="288" y="515"/>
                  <a:pt x="287" y="508"/>
                </a:cubicBezTo>
                <a:cubicBezTo>
                  <a:pt x="285" y="501"/>
                  <a:pt x="284" y="495"/>
                  <a:pt x="282" y="491"/>
                </a:cubicBezTo>
                <a:cubicBezTo>
                  <a:pt x="281" y="486"/>
                  <a:pt x="279" y="482"/>
                  <a:pt x="277" y="478"/>
                </a:cubicBezTo>
                <a:cubicBezTo>
                  <a:pt x="274" y="475"/>
                  <a:pt x="272" y="472"/>
                  <a:pt x="270" y="470"/>
                </a:cubicBezTo>
                <a:cubicBezTo>
                  <a:pt x="267" y="467"/>
                  <a:pt x="265" y="465"/>
                  <a:pt x="262" y="464"/>
                </a:cubicBezTo>
                <a:cubicBezTo>
                  <a:pt x="259" y="463"/>
                  <a:pt x="256" y="462"/>
                  <a:pt x="253" y="462"/>
                </a:cubicBezTo>
                <a:cubicBezTo>
                  <a:pt x="251" y="462"/>
                  <a:pt x="248" y="462"/>
                  <a:pt x="245" y="464"/>
                </a:cubicBezTo>
                <a:cubicBezTo>
                  <a:pt x="242" y="465"/>
                  <a:pt x="239" y="467"/>
                  <a:pt x="236" y="470"/>
                </a:cubicBezTo>
                <a:cubicBezTo>
                  <a:pt x="232" y="474"/>
                  <a:pt x="229" y="478"/>
                  <a:pt x="226" y="482"/>
                </a:cubicBezTo>
                <a:cubicBezTo>
                  <a:pt x="224" y="487"/>
                  <a:pt x="223" y="491"/>
                  <a:pt x="222" y="494"/>
                </a:cubicBezTo>
                <a:cubicBezTo>
                  <a:pt x="221" y="498"/>
                  <a:pt x="220" y="501"/>
                  <a:pt x="219" y="504"/>
                </a:cubicBezTo>
                <a:cubicBezTo>
                  <a:pt x="219" y="506"/>
                  <a:pt x="218" y="508"/>
                  <a:pt x="217" y="509"/>
                </a:cubicBezTo>
                <a:cubicBezTo>
                  <a:pt x="216" y="510"/>
                  <a:pt x="216" y="510"/>
                  <a:pt x="215" y="510"/>
                </a:cubicBezTo>
                <a:cubicBezTo>
                  <a:pt x="214" y="510"/>
                  <a:pt x="213" y="510"/>
                  <a:pt x="212" y="509"/>
                </a:cubicBezTo>
                <a:cubicBezTo>
                  <a:pt x="210" y="508"/>
                  <a:pt x="209" y="507"/>
                  <a:pt x="207" y="506"/>
                </a:cubicBezTo>
                <a:cubicBezTo>
                  <a:pt x="205" y="504"/>
                  <a:pt x="203" y="502"/>
                  <a:pt x="201" y="500"/>
                </a:cubicBezTo>
                <a:cubicBezTo>
                  <a:pt x="199" y="498"/>
                  <a:pt x="198" y="497"/>
                  <a:pt x="197" y="496"/>
                </a:cubicBezTo>
                <a:cubicBezTo>
                  <a:pt x="196" y="495"/>
                  <a:pt x="195" y="494"/>
                  <a:pt x="195" y="493"/>
                </a:cubicBezTo>
                <a:cubicBezTo>
                  <a:pt x="194" y="492"/>
                  <a:pt x="194" y="491"/>
                  <a:pt x="194" y="490"/>
                </a:cubicBezTo>
                <a:cubicBezTo>
                  <a:pt x="193" y="489"/>
                  <a:pt x="193" y="488"/>
                  <a:pt x="193" y="486"/>
                </a:cubicBezTo>
                <a:cubicBezTo>
                  <a:pt x="193" y="484"/>
                  <a:pt x="194" y="481"/>
                  <a:pt x="195" y="478"/>
                </a:cubicBezTo>
                <a:cubicBezTo>
                  <a:pt x="196" y="474"/>
                  <a:pt x="197" y="470"/>
                  <a:pt x="200" y="466"/>
                </a:cubicBezTo>
                <a:cubicBezTo>
                  <a:pt x="202" y="461"/>
                  <a:pt x="205" y="456"/>
                  <a:pt x="208" y="451"/>
                </a:cubicBezTo>
                <a:cubicBezTo>
                  <a:pt x="211" y="446"/>
                  <a:pt x="215" y="442"/>
                  <a:pt x="219" y="437"/>
                </a:cubicBezTo>
                <a:cubicBezTo>
                  <a:pt x="226" y="430"/>
                  <a:pt x="233" y="425"/>
                  <a:pt x="240" y="422"/>
                </a:cubicBezTo>
                <a:cubicBezTo>
                  <a:pt x="247" y="418"/>
                  <a:pt x="254" y="416"/>
                  <a:pt x="261" y="416"/>
                </a:cubicBezTo>
                <a:cubicBezTo>
                  <a:pt x="267" y="416"/>
                  <a:pt x="273" y="417"/>
                  <a:pt x="279" y="420"/>
                </a:cubicBezTo>
                <a:cubicBezTo>
                  <a:pt x="285" y="422"/>
                  <a:pt x="291" y="426"/>
                  <a:pt x="296" y="431"/>
                </a:cubicBezTo>
                <a:cubicBezTo>
                  <a:pt x="300" y="435"/>
                  <a:pt x="304" y="440"/>
                  <a:pt x="308" y="445"/>
                </a:cubicBezTo>
                <a:cubicBezTo>
                  <a:pt x="311" y="450"/>
                  <a:pt x="314" y="456"/>
                  <a:pt x="316" y="464"/>
                </a:cubicBezTo>
                <a:cubicBezTo>
                  <a:pt x="318" y="471"/>
                  <a:pt x="320" y="480"/>
                  <a:pt x="321" y="491"/>
                </a:cubicBezTo>
                <a:cubicBezTo>
                  <a:pt x="322" y="502"/>
                  <a:pt x="323" y="515"/>
                  <a:pt x="323" y="531"/>
                </a:cubicBezTo>
                <a:lnTo>
                  <a:pt x="323" y="562"/>
                </a:lnTo>
                <a:lnTo>
                  <a:pt x="376" y="509"/>
                </a:lnTo>
                <a:cubicBezTo>
                  <a:pt x="377" y="509"/>
                  <a:pt x="377" y="508"/>
                  <a:pt x="378" y="508"/>
                </a:cubicBezTo>
                <a:cubicBezTo>
                  <a:pt x="379" y="508"/>
                  <a:pt x="381" y="508"/>
                  <a:pt x="382" y="509"/>
                </a:cubicBezTo>
                <a:cubicBezTo>
                  <a:pt x="383" y="509"/>
                  <a:pt x="385" y="510"/>
                  <a:pt x="386" y="511"/>
                </a:cubicBezTo>
                <a:cubicBezTo>
                  <a:pt x="388" y="512"/>
                  <a:pt x="390" y="514"/>
                  <a:pt x="392" y="516"/>
                </a:cubicBezTo>
                <a:close/>
                <a:moveTo>
                  <a:pt x="465" y="377"/>
                </a:moveTo>
                <a:cubicBezTo>
                  <a:pt x="473" y="384"/>
                  <a:pt x="478" y="392"/>
                  <a:pt x="481" y="400"/>
                </a:cubicBezTo>
                <a:cubicBezTo>
                  <a:pt x="484" y="409"/>
                  <a:pt x="485" y="417"/>
                  <a:pt x="485" y="425"/>
                </a:cubicBezTo>
                <a:cubicBezTo>
                  <a:pt x="484" y="434"/>
                  <a:pt x="481" y="442"/>
                  <a:pt x="477" y="451"/>
                </a:cubicBezTo>
                <a:cubicBezTo>
                  <a:pt x="473" y="459"/>
                  <a:pt x="467" y="468"/>
                  <a:pt x="459" y="476"/>
                </a:cubicBezTo>
                <a:cubicBezTo>
                  <a:pt x="455" y="480"/>
                  <a:pt x="450" y="483"/>
                  <a:pt x="446" y="487"/>
                </a:cubicBezTo>
                <a:cubicBezTo>
                  <a:pt x="442" y="490"/>
                  <a:pt x="438" y="492"/>
                  <a:pt x="434" y="495"/>
                </a:cubicBezTo>
                <a:cubicBezTo>
                  <a:pt x="430" y="497"/>
                  <a:pt x="427" y="498"/>
                  <a:pt x="424" y="500"/>
                </a:cubicBezTo>
                <a:cubicBezTo>
                  <a:pt x="422" y="501"/>
                  <a:pt x="420" y="501"/>
                  <a:pt x="419" y="501"/>
                </a:cubicBezTo>
                <a:cubicBezTo>
                  <a:pt x="418" y="501"/>
                  <a:pt x="417" y="501"/>
                  <a:pt x="416" y="501"/>
                </a:cubicBezTo>
                <a:cubicBezTo>
                  <a:pt x="415" y="501"/>
                  <a:pt x="414" y="500"/>
                  <a:pt x="413" y="499"/>
                </a:cubicBezTo>
                <a:cubicBezTo>
                  <a:pt x="412" y="499"/>
                  <a:pt x="411" y="498"/>
                  <a:pt x="409" y="496"/>
                </a:cubicBezTo>
                <a:cubicBezTo>
                  <a:pt x="408" y="495"/>
                  <a:pt x="406" y="494"/>
                  <a:pt x="404" y="492"/>
                </a:cubicBezTo>
                <a:cubicBezTo>
                  <a:pt x="402" y="490"/>
                  <a:pt x="401" y="488"/>
                  <a:pt x="400" y="487"/>
                </a:cubicBezTo>
                <a:cubicBezTo>
                  <a:pt x="399" y="485"/>
                  <a:pt x="398" y="484"/>
                  <a:pt x="397" y="483"/>
                </a:cubicBezTo>
                <a:cubicBezTo>
                  <a:pt x="397" y="482"/>
                  <a:pt x="396" y="481"/>
                  <a:pt x="396" y="480"/>
                </a:cubicBezTo>
                <a:cubicBezTo>
                  <a:pt x="397" y="479"/>
                  <a:pt x="397" y="479"/>
                  <a:pt x="397" y="478"/>
                </a:cubicBezTo>
                <a:cubicBezTo>
                  <a:pt x="398" y="477"/>
                  <a:pt x="400" y="477"/>
                  <a:pt x="402" y="476"/>
                </a:cubicBezTo>
                <a:cubicBezTo>
                  <a:pt x="404" y="475"/>
                  <a:pt x="407" y="474"/>
                  <a:pt x="410" y="473"/>
                </a:cubicBezTo>
                <a:cubicBezTo>
                  <a:pt x="413" y="472"/>
                  <a:pt x="417" y="470"/>
                  <a:pt x="421" y="467"/>
                </a:cubicBezTo>
                <a:cubicBezTo>
                  <a:pt x="425" y="465"/>
                  <a:pt x="430" y="461"/>
                  <a:pt x="434" y="457"/>
                </a:cubicBezTo>
                <a:cubicBezTo>
                  <a:pt x="438" y="453"/>
                  <a:pt x="441" y="449"/>
                  <a:pt x="444" y="444"/>
                </a:cubicBezTo>
                <a:cubicBezTo>
                  <a:pt x="446" y="440"/>
                  <a:pt x="448" y="436"/>
                  <a:pt x="448" y="432"/>
                </a:cubicBezTo>
                <a:cubicBezTo>
                  <a:pt x="449" y="428"/>
                  <a:pt x="448" y="424"/>
                  <a:pt x="447" y="420"/>
                </a:cubicBezTo>
                <a:cubicBezTo>
                  <a:pt x="445" y="416"/>
                  <a:pt x="442" y="412"/>
                  <a:pt x="439" y="408"/>
                </a:cubicBezTo>
                <a:cubicBezTo>
                  <a:pt x="435" y="405"/>
                  <a:pt x="432" y="402"/>
                  <a:pt x="428" y="401"/>
                </a:cubicBezTo>
                <a:cubicBezTo>
                  <a:pt x="424" y="399"/>
                  <a:pt x="421" y="399"/>
                  <a:pt x="417" y="399"/>
                </a:cubicBezTo>
                <a:cubicBezTo>
                  <a:pt x="413" y="400"/>
                  <a:pt x="408" y="401"/>
                  <a:pt x="404" y="404"/>
                </a:cubicBezTo>
                <a:cubicBezTo>
                  <a:pt x="400" y="406"/>
                  <a:pt x="395" y="410"/>
                  <a:pt x="390" y="415"/>
                </a:cubicBezTo>
                <a:cubicBezTo>
                  <a:pt x="386" y="419"/>
                  <a:pt x="382" y="423"/>
                  <a:pt x="380" y="427"/>
                </a:cubicBezTo>
                <a:cubicBezTo>
                  <a:pt x="377" y="430"/>
                  <a:pt x="374" y="434"/>
                  <a:pt x="371" y="437"/>
                </a:cubicBezTo>
                <a:cubicBezTo>
                  <a:pt x="369" y="439"/>
                  <a:pt x="367" y="440"/>
                  <a:pt x="365" y="439"/>
                </a:cubicBezTo>
                <a:cubicBezTo>
                  <a:pt x="363" y="439"/>
                  <a:pt x="361" y="438"/>
                  <a:pt x="358" y="435"/>
                </a:cubicBezTo>
                <a:lnTo>
                  <a:pt x="300" y="377"/>
                </a:lnTo>
                <a:cubicBezTo>
                  <a:pt x="297" y="374"/>
                  <a:pt x="296" y="372"/>
                  <a:pt x="296" y="369"/>
                </a:cubicBezTo>
                <a:cubicBezTo>
                  <a:pt x="296" y="367"/>
                  <a:pt x="297" y="365"/>
                  <a:pt x="299" y="362"/>
                </a:cubicBezTo>
                <a:lnTo>
                  <a:pt x="362" y="299"/>
                </a:lnTo>
                <a:cubicBezTo>
                  <a:pt x="363" y="298"/>
                  <a:pt x="364" y="298"/>
                  <a:pt x="365" y="298"/>
                </a:cubicBezTo>
                <a:cubicBezTo>
                  <a:pt x="366" y="298"/>
                  <a:pt x="367" y="298"/>
                  <a:pt x="368" y="298"/>
                </a:cubicBezTo>
                <a:cubicBezTo>
                  <a:pt x="370" y="299"/>
                  <a:pt x="371" y="300"/>
                  <a:pt x="373" y="301"/>
                </a:cubicBezTo>
                <a:cubicBezTo>
                  <a:pt x="374" y="302"/>
                  <a:pt x="376" y="304"/>
                  <a:pt x="378" y="306"/>
                </a:cubicBezTo>
                <a:cubicBezTo>
                  <a:pt x="382" y="310"/>
                  <a:pt x="385" y="314"/>
                  <a:pt x="386" y="316"/>
                </a:cubicBezTo>
                <a:cubicBezTo>
                  <a:pt x="387" y="319"/>
                  <a:pt x="387" y="321"/>
                  <a:pt x="386" y="322"/>
                </a:cubicBezTo>
                <a:lnTo>
                  <a:pt x="338" y="370"/>
                </a:lnTo>
                <a:lnTo>
                  <a:pt x="367" y="399"/>
                </a:lnTo>
                <a:cubicBezTo>
                  <a:pt x="369" y="396"/>
                  <a:pt x="371" y="393"/>
                  <a:pt x="374" y="391"/>
                </a:cubicBezTo>
                <a:cubicBezTo>
                  <a:pt x="376" y="388"/>
                  <a:pt x="378" y="386"/>
                  <a:pt x="381" y="383"/>
                </a:cubicBezTo>
                <a:cubicBezTo>
                  <a:pt x="388" y="376"/>
                  <a:pt x="395" y="370"/>
                  <a:pt x="403" y="366"/>
                </a:cubicBezTo>
                <a:cubicBezTo>
                  <a:pt x="410" y="363"/>
                  <a:pt x="417" y="360"/>
                  <a:pt x="424" y="360"/>
                </a:cubicBezTo>
                <a:cubicBezTo>
                  <a:pt x="432" y="359"/>
                  <a:pt x="439" y="360"/>
                  <a:pt x="445" y="363"/>
                </a:cubicBezTo>
                <a:cubicBezTo>
                  <a:pt x="452" y="366"/>
                  <a:pt x="459" y="371"/>
                  <a:pt x="465" y="377"/>
                </a:cubicBezTo>
                <a:close/>
                <a:moveTo>
                  <a:pt x="571" y="412"/>
                </a:moveTo>
                <a:cubicBezTo>
                  <a:pt x="572" y="413"/>
                  <a:pt x="572" y="414"/>
                  <a:pt x="572" y="415"/>
                </a:cubicBezTo>
                <a:cubicBezTo>
                  <a:pt x="572" y="416"/>
                  <a:pt x="572" y="418"/>
                  <a:pt x="571" y="419"/>
                </a:cubicBezTo>
                <a:cubicBezTo>
                  <a:pt x="571" y="420"/>
                  <a:pt x="570" y="422"/>
                  <a:pt x="568" y="423"/>
                </a:cubicBezTo>
                <a:cubicBezTo>
                  <a:pt x="567" y="425"/>
                  <a:pt x="565" y="427"/>
                  <a:pt x="563" y="429"/>
                </a:cubicBezTo>
                <a:cubicBezTo>
                  <a:pt x="560" y="432"/>
                  <a:pt x="558" y="434"/>
                  <a:pt x="556" y="436"/>
                </a:cubicBezTo>
                <a:cubicBezTo>
                  <a:pt x="554" y="437"/>
                  <a:pt x="552" y="438"/>
                  <a:pt x="550" y="439"/>
                </a:cubicBezTo>
                <a:cubicBezTo>
                  <a:pt x="549" y="439"/>
                  <a:pt x="548" y="439"/>
                  <a:pt x="547" y="438"/>
                </a:cubicBezTo>
                <a:cubicBezTo>
                  <a:pt x="546" y="437"/>
                  <a:pt x="545" y="436"/>
                  <a:pt x="544" y="435"/>
                </a:cubicBezTo>
                <a:lnTo>
                  <a:pt x="432" y="199"/>
                </a:lnTo>
                <a:cubicBezTo>
                  <a:pt x="431" y="198"/>
                  <a:pt x="431" y="196"/>
                  <a:pt x="431" y="195"/>
                </a:cubicBezTo>
                <a:cubicBezTo>
                  <a:pt x="431" y="194"/>
                  <a:pt x="431" y="193"/>
                  <a:pt x="432" y="192"/>
                </a:cubicBezTo>
                <a:cubicBezTo>
                  <a:pt x="432" y="190"/>
                  <a:pt x="433" y="189"/>
                  <a:pt x="435" y="187"/>
                </a:cubicBezTo>
                <a:cubicBezTo>
                  <a:pt x="436" y="185"/>
                  <a:pt x="438" y="183"/>
                  <a:pt x="440" y="181"/>
                </a:cubicBezTo>
                <a:cubicBezTo>
                  <a:pt x="443" y="178"/>
                  <a:pt x="446" y="176"/>
                  <a:pt x="448" y="175"/>
                </a:cubicBezTo>
                <a:cubicBezTo>
                  <a:pt x="450" y="173"/>
                  <a:pt x="451" y="172"/>
                  <a:pt x="453" y="172"/>
                </a:cubicBezTo>
                <a:cubicBezTo>
                  <a:pt x="454" y="172"/>
                  <a:pt x="456" y="172"/>
                  <a:pt x="457" y="172"/>
                </a:cubicBezTo>
                <a:cubicBezTo>
                  <a:pt x="458" y="173"/>
                  <a:pt x="458" y="174"/>
                  <a:pt x="459" y="176"/>
                </a:cubicBezTo>
                <a:lnTo>
                  <a:pt x="571" y="412"/>
                </a:lnTo>
                <a:close/>
                <a:moveTo>
                  <a:pt x="697" y="210"/>
                </a:moveTo>
                <a:cubicBezTo>
                  <a:pt x="699" y="212"/>
                  <a:pt x="701" y="214"/>
                  <a:pt x="702" y="216"/>
                </a:cubicBezTo>
                <a:cubicBezTo>
                  <a:pt x="703" y="217"/>
                  <a:pt x="704" y="219"/>
                  <a:pt x="705" y="220"/>
                </a:cubicBezTo>
                <a:cubicBezTo>
                  <a:pt x="705" y="221"/>
                  <a:pt x="705" y="222"/>
                  <a:pt x="705" y="223"/>
                </a:cubicBezTo>
                <a:cubicBezTo>
                  <a:pt x="705" y="224"/>
                  <a:pt x="705" y="225"/>
                  <a:pt x="704" y="226"/>
                </a:cubicBezTo>
                <a:lnTo>
                  <a:pt x="627" y="303"/>
                </a:lnTo>
                <a:cubicBezTo>
                  <a:pt x="625" y="304"/>
                  <a:pt x="624" y="305"/>
                  <a:pt x="622" y="306"/>
                </a:cubicBezTo>
                <a:cubicBezTo>
                  <a:pt x="621" y="307"/>
                  <a:pt x="620" y="307"/>
                  <a:pt x="618" y="307"/>
                </a:cubicBezTo>
                <a:cubicBezTo>
                  <a:pt x="617" y="307"/>
                  <a:pt x="615" y="307"/>
                  <a:pt x="613" y="305"/>
                </a:cubicBezTo>
                <a:cubicBezTo>
                  <a:pt x="611" y="304"/>
                  <a:pt x="609" y="302"/>
                  <a:pt x="607" y="300"/>
                </a:cubicBezTo>
                <a:cubicBezTo>
                  <a:pt x="604" y="298"/>
                  <a:pt x="603" y="296"/>
                  <a:pt x="601" y="294"/>
                </a:cubicBezTo>
                <a:cubicBezTo>
                  <a:pt x="600" y="292"/>
                  <a:pt x="599" y="290"/>
                  <a:pt x="598" y="288"/>
                </a:cubicBezTo>
                <a:cubicBezTo>
                  <a:pt x="597" y="286"/>
                  <a:pt x="597" y="285"/>
                  <a:pt x="596" y="282"/>
                </a:cubicBezTo>
                <a:cubicBezTo>
                  <a:pt x="596" y="280"/>
                  <a:pt x="596" y="278"/>
                  <a:pt x="596" y="275"/>
                </a:cubicBezTo>
                <a:lnTo>
                  <a:pt x="594" y="227"/>
                </a:lnTo>
                <a:cubicBezTo>
                  <a:pt x="594" y="218"/>
                  <a:pt x="593" y="209"/>
                  <a:pt x="592" y="203"/>
                </a:cubicBezTo>
                <a:cubicBezTo>
                  <a:pt x="591" y="196"/>
                  <a:pt x="590" y="190"/>
                  <a:pt x="588" y="185"/>
                </a:cubicBezTo>
                <a:cubicBezTo>
                  <a:pt x="586" y="180"/>
                  <a:pt x="584" y="176"/>
                  <a:pt x="582" y="173"/>
                </a:cubicBezTo>
                <a:cubicBezTo>
                  <a:pt x="580" y="169"/>
                  <a:pt x="578" y="167"/>
                  <a:pt x="575" y="164"/>
                </a:cubicBezTo>
                <a:cubicBezTo>
                  <a:pt x="573" y="162"/>
                  <a:pt x="570" y="160"/>
                  <a:pt x="568" y="159"/>
                </a:cubicBezTo>
                <a:cubicBezTo>
                  <a:pt x="565" y="157"/>
                  <a:pt x="562" y="157"/>
                  <a:pt x="559" y="157"/>
                </a:cubicBezTo>
                <a:cubicBezTo>
                  <a:pt x="556" y="156"/>
                  <a:pt x="553" y="157"/>
                  <a:pt x="550" y="158"/>
                </a:cubicBezTo>
                <a:cubicBezTo>
                  <a:pt x="547" y="160"/>
                  <a:pt x="544" y="162"/>
                  <a:pt x="541" y="165"/>
                </a:cubicBezTo>
                <a:cubicBezTo>
                  <a:pt x="537" y="169"/>
                  <a:pt x="534" y="173"/>
                  <a:pt x="532" y="177"/>
                </a:cubicBezTo>
                <a:cubicBezTo>
                  <a:pt x="530" y="181"/>
                  <a:pt x="528" y="185"/>
                  <a:pt x="527" y="189"/>
                </a:cubicBezTo>
                <a:cubicBezTo>
                  <a:pt x="526" y="192"/>
                  <a:pt x="525" y="196"/>
                  <a:pt x="525" y="198"/>
                </a:cubicBezTo>
                <a:cubicBezTo>
                  <a:pt x="524" y="201"/>
                  <a:pt x="523" y="203"/>
                  <a:pt x="523" y="204"/>
                </a:cubicBezTo>
                <a:cubicBezTo>
                  <a:pt x="522" y="204"/>
                  <a:pt x="521" y="204"/>
                  <a:pt x="520" y="204"/>
                </a:cubicBezTo>
                <a:cubicBezTo>
                  <a:pt x="519" y="205"/>
                  <a:pt x="518" y="204"/>
                  <a:pt x="517" y="204"/>
                </a:cubicBezTo>
                <a:cubicBezTo>
                  <a:pt x="516" y="203"/>
                  <a:pt x="514" y="202"/>
                  <a:pt x="513" y="200"/>
                </a:cubicBezTo>
                <a:cubicBezTo>
                  <a:pt x="511" y="199"/>
                  <a:pt x="509" y="197"/>
                  <a:pt x="506" y="195"/>
                </a:cubicBezTo>
                <a:cubicBezTo>
                  <a:pt x="505" y="193"/>
                  <a:pt x="504" y="192"/>
                  <a:pt x="503" y="190"/>
                </a:cubicBezTo>
                <a:cubicBezTo>
                  <a:pt x="502" y="189"/>
                  <a:pt x="501" y="188"/>
                  <a:pt x="500" y="187"/>
                </a:cubicBezTo>
                <a:cubicBezTo>
                  <a:pt x="500" y="186"/>
                  <a:pt x="499" y="185"/>
                  <a:pt x="499" y="184"/>
                </a:cubicBezTo>
                <a:cubicBezTo>
                  <a:pt x="499" y="183"/>
                  <a:pt x="499" y="182"/>
                  <a:pt x="499" y="180"/>
                </a:cubicBezTo>
                <a:cubicBezTo>
                  <a:pt x="499" y="179"/>
                  <a:pt x="499" y="176"/>
                  <a:pt x="500" y="172"/>
                </a:cubicBezTo>
                <a:cubicBezTo>
                  <a:pt x="501" y="169"/>
                  <a:pt x="503" y="165"/>
                  <a:pt x="505" y="160"/>
                </a:cubicBezTo>
                <a:cubicBezTo>
                  <a:pt x="507" y="156"/>
                  <a:pt x="510" y="151"/>
                  <a:pt x="513" y="146"/>
                </a:cubicBezTo>
                <a:cubicBezTo>
                  <a:pt x="516" y="141"/>
                  <a:pt x="520" y="136"/>
                  <a:pt x="525" y="132"/>
                </a:cubicBezTo>
                <a:cubicBezTo>
                  <a:pt x="532" y="125"/>
                  <a:pt x="539" y="120"/>
                  <a:pt x="546" y="116"/>
                </a:cubicBezTo>
                <a:cubicBezTo>
                  <a:pt x="553" y="113"/>
                  <a:pt x="559" y="111"/>
                  <a:pt x="566" y="111"/>
                </a:cubicBezTo>
                <a:cubicBezTo>
                  <a:pt x="573" y="110"/>
                  <a:pt x="579" y="111"/>
                  <a:pt x="585" y="114"/>
                </a:cubicBezTo>
                <a:cubicBezTo>
                  <a:pt x="591" y="117"/>
                  <a:pt x="596" y="121"/>
                  <a:pt x="601" y="126"/>
                </a:cubicBezTo>
                <a:cubicBezTo>
                  <a:pt x="606" y="130"/>
                  <a:pt x="610" y="135"/>
                  <a:pt x="613" y="140"/>
                </a:cubicBezTo>
                <a:cubicBezTo>
                  <a:pt x="616" y="145"/>
                  <a:pt x="619" y="151"/>
                  <a:pt x="621" y="158"/>
                </a:cubicBezTo>
                <a:cubicBezTo>
                  <a:pt x="624" y="166"/>
                  <a:pt x="625" y="175"/>
                  <a:pt x="626" y="186"/>
                </a:cubicBezTo>
                <a:cubicBezTo>
                  <a:pt x="628" y="196"/>
                  <a:pt x="628" y="209"/>
                  <a:pt x="628" y="225"/>
                </a:cubicBezTo>
                <a:lnTo>
                  <a:pt x="629" y="257"/>
                </a:lnTo>
                <a:lnTo>
                  <a:pt x="681" y="204"/>
                </a:lnTo>
                <a:cubicBezTo>
                  <a:pt x="682" y="203"/>
                  <a:pt x="683" y="203"/>
                  <a:pt x="684" y="203"/>
                </a:cubicBezTo>
                <a:cubicBezTo>
                  <a:pt x="685" y="203"/>
                  <a:pt x="686" y="203"/>
                  <a:pt x="687" y="203"/>
                </a:cubicBezTo>
                <a:cubicBezTo>
                  <a:pt x="689" y="204"/>
                  <a:pt x="690" y="204"/>
                  <a:pt x="692" y="206"/>
                </a:cubicBezTo>
                <a:cubicBezTo>
                  <a:pt x="693" y="207"/>
                  <a:pt x="695" y="208"/>
                  <a:pt x="697" y="210"/>
                </a:cubicBezTo>
                <a:close/>
                <a:moveTo>
                  <a:pt x="751" y="44"/>
                </a:moveTo>
                <a:cubicBezTo>
                  <a:pt x="761" y="54"/>
                  <a:pt x="770" y="65"/>
                  <a:pt x="777" y="75"/>
                </a:cubicBezTo>
                <a:cubicBezTo>
                  <a:pt x="784" y="86"/>
                  <a:pt x="789" y="96"/>
                  <a:pt x="791" y="106"/>
                </a:cubicBezTo>
                <a:cubicBezTo>
                  <a:pt x="793" y="116"/>
                  <a:pt x="793" y="126"/>
                  <a:pt x="789" y="135"/>
                </a:cubicBezTo>
                <a:cubicBezTo>
                  <a:pt x="786" y="145"/>
                  <a:pt x="780" y="154"/>
                  <a:pt x="771" y="163"/>
                </a:cubicBezTo>
                <a:cubicBezTo>
                  <a:pt x="762" y="172"/>
                  <a:pt x="753" y="178"/>
                  <a:pt x="744" y="181"/>
                </a:cubicBezTo>
                <a:cubicBezTo>
                  <a:pt x="735" y="184"/>
                  <a:pt x="725" y="184"/>
                  <a:pt x="716" y="182"/>
                </a:cubicBezTo>
                <a:cubicBezTo>
                  <a:pt x="707" y="179"/>
                  <a:pt x="697" y="175"/>
                  <a:pt x="687" y="167"/>
                </a:cubicBezTo>
                <a:cubicBezTo>
                  <a:pt x="677" y="160"/>
                  <a:pt x="667" y="151"/>
                  <a:pt x="656" y="141"/>
                </a:cubicBezTo>
                <a:cubicBezTo>
                  <a:pt x="645" y="130"/>
                  <a:pt x="637" y="119"/>
                  <a:pt x="630" y="109"/>
                </a:cubicBezTo>
                <a:cubicBezTo>
                  <a:pt x="623" y="99"/>
                  <a:pt x="618" y="88"/>
                  <a:pt x="616" y="78"/>
                </a:cubicBezTo>
                <a:cubicBezTo>
                  <a:pt x="614" y="68"/>
                  <a:pt x="614" y="59"/>
                  <a:pt x="617" y="49"/>
                </a:cubicBezTo>
                <a:cubicBezTo>
                  <a:pt x="620" y="40"/>
                  <a:pt x="626" y="30"/>
                  <a:pt x="635" y="21"/>
                </a:cubicBezTo>
                <a:cubicBezTo>
                  <a:pt x="644" y="12"/>
                  <a:pt x="654" y="6"/>
                  <a:pt x="663" y="3"/>
                </a:cubicBezTo>
                <a:cubicBezTo>
                  <a:pt x="672" y="0"/>
                  <a:pt x="681" y="0"/>
                  <a:pt x="691" y="3"/>
                </a:cubicBezTo>
                <a:cubicBezTo>
                  <a:pt x="700" y="5"/>
                  <a:pt x="710" y="10"/>
                  <a:pt x="720" y="17"/>
                </a:cubicBezTo>
                <a:cubicBezTo>
                  <a:pt x="730" y="24"/>
                  <a:pt x="740" y="33"/>
                  <a:pt x="751" y="44"/>
                </a:cubicBezTo>
                <a:close/>
                <a:moveTo>
                  <a:pt x="725" y="73"/>
                </a:moveTo>
                <a:cubicBezTo>
                  <a:pt x="718" y="66"/>
                  <a:pt x="712" y="61"/>
                  <a:pt x="707" y="56"/>
                </a:cubicBezTo>
                <a:cubicBezTo>
                  <a:pt x="702" y="52"/>
                  <a:pt x="697" y="48"/>
                  <a:pt x="693" y="45"/>
                </a:cubicBezTo>
                <a:cubicBezTo>
                  <a:pt x="689" y="42"/>
                  <a:pt x="685" y="40"/>
                  <a:pt x="681" y="39"/>
                </a:cubicBezTo>
                <a:cubicBezTo>
                  <a:pt x="678" y="37"/>
                  <a:pt x="674" y="37"/>
                  <a:pt x="671" y="37"/>
                </a:cubicBezTo>
                <a:cubicBezTo>
                  <a:pt x="668" y="37"/>
                  <a:pt x="666" y="37"/>
                  <a:pt x="663" y="39"/>
                </a:cubicBezTo>
                <a:cubicBezTo>
                  <a:pt x="660" y="40"/>
                  <a:pt x="658" y="42"/>
                  <a:pt x="656" y="44"/>
                </a:cubicBezTo>
                <a:cubicBezTo>
                  <a:pt x="652" y="48"/>
                  <a:pt x="649" y="53"/>
                  <a:pt x="648" y="57"/>
                </a:cubicBezTo>
                <a:cubicBezTo>
                  <a:pt x="648" y="62"/>
                  <a:pt x="649" y="67"/>
                  <a:pt x="651" y="72"/>
                </a:cubicBezTo>
                <a:cubicBezTo>
                  <a:pt x="653" y="78"/>
                  <a:pt x="657" y="84"/>
                  <a:pt x="662" y="90"/>
                </a:cubicBezTo>
                <a:cubicBezTo>
                  <a:pt x="668" y="97"/>
                  <a:pt x="674" y="104"/>
                  <a:pt x="682" y="112"/>
                </a:cubicBezTo>
                <a:cubicBezTo>
                  <a:pt x="692" y="121"/>
                  <a:pt x="700" y="129"/>
                  <a:pt x="707" y="134"/>
                </a:cubicBezTo>
                <a:cubicBezTo>
                  <a:pt x="714" y="140"/>
                  <a:pt x="720" y="144"/>
                  <a:pt x="725" y="146"/>
                </a:cubicBezTo>
                <a:cubicBezTo>
                  <a:pt x="731" y="148"/>
                  <a:pt x="735" y="148"/>
                  <a:pt x="739" y="147"/>
                </a:cubicBezTo>
                <a:cubicBezTo>
                  <a:pt x="743" y="146"/>
                  <a:pt x="747" y="144"/>
                  <a:pt x="751" y="140"/>
                </a:cubicBezTo>
                <a:cubicBezTo>
                  <a:pt x="754" y="137"/>
                  <a:pt x="755" y="135"/>
                  <a:pt x="757" y="132"/>
                </a:cubicBezTo>
                <a:cubicBezTo>
                  <a:pt x="758" y="129"/>
                  <a:pt x="758" y="126"/>
                  <a:pt x="758" y="122"/>
                </a:cubicBezTo>
                <a:cubicBezTo>
                  <a:pt x="758" y="119"/>
                  <a:pt x="757" y="116"/>
                  <a:pt x="756" y="112"/>
                </a:cubicBezTo>
                <a:cubicBezTo>
                  <a:pt x="754" y="108"/>
                  <a:pt x="752" y="104"/>
                  <a:pt x="749" y="100"/>
                </a:cubicBezTo>
                <a:cubicBezTo>
                  <a:pt x="746" y="96"/>
                  <a:pt x="743" y="92"/>
                  <a:pt x="739" y="87"/>
                </a:cubicBezTo>
                <a:cubicBezTo>
                  <a:pt x="735" y="83"/>
                  <a:pt x="730" y="78"/>
                  <a:pt x="725" y="7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2" name="Freeform 111">
            <a:extLst>
              <a:ext uri="{FF2B5EF4-FFF2-40B4-BE49-F238E27FC236}">
                <a16:creationId xmlns:a16="http://schemas.microsoft.com/office/drawing/2014/main" id="{B5A335C4-A0BB-D10E-AB1F-009EE29DF4CB}"/>
              </a:ext>
            </a:extLst>
          </p:cNvPr>
          <p:cNvSpPr>
            <a:spLocks noEditPoints="1"/>
          </p:cNvSpPr>
          <p:nvPr/>
        </p:nvSpPr>
        <p:spPr bwMode="auto">
          <a:xfrm>
            <a:off x="7158559" y="4570413"/>
            <a:ext cx="501129" cy="376853"/>
          </a:xfrm>
          <a:custGeom>
            <a:avLst/>
            <a:gdLst>
              <a:gd name="T0" fmla="*/ 110 w 828"/>
              <a:gd name="T1" fmla="*/ 609 h 793"/>
              <a:gd name="T2" fmla="*/ 170 w 828"/>
              <a:gd name="T3" fmla="*/ 769 h 793"/>
              <a:gd name="T4" fmla="*/ 144 w 828"/>
              <a:gd name="T5" fmla="*/ 792 h 793"/>
              <a:gd name="T6" fmla="*/ 25 w 828"/>
              <a:gd name="T7" fmla="*/ 693 h 793"/>
              <a:gd name="T8" fmla="*/ 1 w 828"/>
              <a:gd name="T9" fmla="*/ 675 h 793"/>
              <a:gd name="T10" fmla="*/ 84 w 828"/>
              <a:gd name="T11" fmla="*/ 587 h 793"/>
              <a:gd name="T12" fmla="*/ 283 w 828"/>
              <a:gd name="T13" fmla="*/ 709 h 793"/>
              <a:gd name="T14" fmla="*/ 274 w 828"/>
              <a:gd name="T15" fmla="*/ 727 h 793"/>
              <a:gd name="T16" fmla="*/ 255 w 828"/>
              <a:gd name="T17" fmla="*/ 732 h 793"/>
              <a:gd name="T18" fmla="*/ 146 w 828"/>
              <a:gd name="T19" fmla="*/ 485 h 793"/>
              <a:gd name="T20" fmla="*/ 168 w 828"/>
              <a:gd name="T21" fmla="*/ 470 h 793"/>
              <a:gd name="T22" fmla="*/ 413 w 828"/>
              <a:gd name="T23" fmla="*/ 513 h 793"/>
              <a:gd name="T24" fmla="*/ 338 w 828"/>
              <a:gd name="T25" fmla="*/ 600 h 793"/>
              <a:gd name="T26" fmla="*/ 318 w 828"/>
              <a:gd name="T27" fmla="*/ 597 h 793"/>
              <a:gd name="T28" fmla="*/ 307 w 828"/>
              <a:gd name="T29" fmla="*/ 573 h 793"/>
              <a:gd name="T30" fmla="*/ 294 w 828"/>
              <a:gd name="T31" fmla="*/ 470 h 793"/>
              <a:gd name="T32" fmla="*/ 262 w 828"/>
              <a:gd name="T33" fmla="*/ 456 h 793"/>
              <a:gd name="T34" fmla="*/ 236 w 828"/>
              <a:gd name="T35" fmla="*/ 496 h 793"/>
              <a:gd name="T36" fmla="*/ 224 w 828"/>
              <a:gd name="T37" fmla="*/ 498 h 793"/>
              <a:gd name="T38" fmla="*/ 211 w 828"/>
              <a:gd name="T39" fmla="*/ 482 h 793"/>
              <a:gd name="T40" fmla="*/ 225 w 828"/>
              <a:gd name="T41" fmla="*/ 443 h 793"/>
              <a:gd name="T42" fmla="*/ 296 w 828"/>
              <a:gd name="T43" fmla="*/ 412 h 793"/>
              <a:gd name="T44" fmla="*/ 338 w 828"/>
              <a:gd name="T45" fmla="*/ 483 h 793"/>
              <a:gd name="T46" fmla="*/ 395 w 828"/>
              <a:gd name="T47" fmla="*/ 500 h 793"/>
              <a:gd name="T48" fmla="*/ 462 w 828"/>
              <a:gd name="T49" fmla="*/ 341 h 793"/>
              <a:gd name="T50" fmla="*/ 483 w 828"/>
              <a:gd name="T51" fmla="*/ 460 h 793"/>
              <a:gd name="T52" fmla="*/ 367 w 828"/>
              <a:gd name="T53" fmla="*/ 438 h 793"/>
              <a:gd name="T54" fmla="*/ 347 w 828"/>
              <a:gd name="T55" fmla="*/ 319 h 793"/>
              <a:gd name="T56" fmla="*/ 462 w 828"/>
              <a:gd name="T57" fmla="*/ 341 h 793"/>
              <a:gd name="T58" fmla="*/ 393 w 828"/>
              <a:gd name="T59" fmla="*/ 336 h 793"/>
              <a:gd name="T60" fmla="*/ 360 w 828"/>
              <a:gd name="T61" fmla="*/ 355 h 793"/>
              <a:gd name="T62" fmla="*/ 418 w 828"/>
              <a:gd name="T63" fmla="*/ 432 h 793"/>
              <a:gd name="T64" fmla="*/ 468 w 828"/>
              <a:gd name="T65" fmla="*/ 429 h 793"/>
              <a:gd name="T66" fmla="*/ 450 w 828"/>
              <a:gd name="T67" fmla="*/ 385 h 793"/>
              <a:gd name="T68" fmla="*/ 588 w 828"/>
              <a:gd name="T69" fmla="*/ 411 h 793"/>
              <a:gd name="T70" fmla="*/ 567 w 828"/>
              <a:gd name="T71" fmla="*/ 431 h 793"/>
              <a:gd name="T72" fmla="*/ 448 w 828"/>
              <a:gd name="T73" fmla="*/ 187 h 793"/>
              <a:gd name="T74" fmla="*/ 465 w 828"/>
              <a:gd name="T75" fmla="*/ 167 h 793"/>
              <a:gd name="T76" fmla="*/ 588 w 828"/>
              <a:gd name="T77" fmla="*/ 404 h 793"/>
              <a:gd name="T78" fmla="*/ 722 w 828"/>
              <a:gd name="T79" fmla="*/ 215 h 793"/>
              <a:gd name="T80" fmla="*/ 635 w 828"/>
              <a:gd name="T81" fmla="*/ 299 h 793"/>
              <a:gd name="T82" fmla="*/ 615 w 828"/>
              <a:gd name="T83" fmla="*/ 280 h 793"/>
              <a:gd name="T84" fmla="*/ 609 w 828"/>
              <a:gd name="T85" fmla="*/ 195 h 793"/>
              <a:gd name="T86" fmla="*/ 585 w 828"/>
              <a:gd name="T87" fmla="*/ 151 h 793"/>
              <a:gd name="T88" fmla="*/ 549 w 828"/>
              <a:gd name="T89" fmla="*/ 169 h 793"/>
              <a:gd name="T90" fmla="*/ 537 w 828"/>
              <a:gd name="T91" fmla="*/ 196 h 793"/>
              <a:gd name="T92" fmla="*/ 520 w 828"/>
              <a:gd name="T93" fmla="*/ 182 h 793"/>
              <a:gd name="T94" fmla="*/ 517 w 828"/>
              <a:gd name="T95" fmla="*/ 164 h 793"/>
              <a:gd name="T96" fmla="*/ 563 w 828"/>
              <a:gd name="T97" fmla="*/ 108 h 793"/>
              <a:gd name="T98" fmla="*/ 630 w 828"/>
              <a:gd name="T99" fmla="*/ 132 h 793"/>
              <a:gd name="T100" fmla="*/ 646 w 828"/>
              <a:gd name="T101" fmla="*/ 249 h 793"/>
              <a:gd name="T102" fmla="*/ 709 w 828"/>
              <a:gd name="T103" fmla="*/ 198 h 793"/>
              <a:gd name="T104" fmla="*/ 828 w 828"/>
              <a:gd name="T105" fmla="*/ 106 h 793"/>
              <a:gd name="T106" fmla="*/ 751 w 828"/>
              <a:gd name="T107" fmla="*/ 186 h 793"/>
              <a:gd name="T108" fmla="*/ 734 w 828"/>
              <a:gd name="T109" fmla="*/ 174 h 793"/>
              <a:gd name="T110" fmla="*/ 757 w 828"/>
              <a:gd name="T111" fmla="*/ 139 h 793"/>
              <a:gd name="T112" fmla="*/ 655 w 828"/>
              <a:gd name="T113" fmla="*/ 93 h 793"/>
              <a:gd name="T114" fmla="*/ 638 w 828"/>
              <a:gd name="T115" fmla="*/ 77 h 793"/>
              <a:gd name="T116" fmla="*/ 648 w 828"/>
              <a:gd name="T117" fmla="*/ 22 h 793"/>
              <a:gd name="T118" fmla="*/ 665 w 828"/>
              <a:gd name="T119" fmla="*/ 4 h 793"/>
              <a:gd name="T120" fmla="*/ 784 w 828"/>
              <a:gd name="T121" fmla="*/ 112 h 793"/>
              <a:gd name="T122" fmla="*/ 816 w 828"/>
              <a:gd name="T123" fmla="*/ 92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793">
                <a:moveTo>
                  <a:pt x="99" y="594"/>
                </a:moveTo>
                <a:cubicBezTo>
                  <a:pt x="101" y="596"/>
                  <a:pt x="103" y="598"/>
                  <a:pt x="104" y="600"/>
                </a:cubicBezTo>
                <a:cubicBezTo>
                  <a:pt x="105" y="602"/>
                  <a:pt x="107" y="603"/>
                  <a:pt x="108" y="605"/>
                </a:cubicBezTo>
                <a:cubicBezTo>
                  <a:pt x="109" y="606"/>
                  <a:pt x="109" y="608"/>
                  <a:pt x="110" y="609"/>
                </a:cubicBezTo>
                <a:cubicBezTo>
                  <a:pt x="111" y="611"/>
                  <a:pt x="112" y="612"/>
                  <a:pt x="112" y="614"/>
                </a:cubicBezTo>
                <a:lnTo>
                  <a:pt x="171" y="761"/>
                </a:lnTo>
                <a:cubicBezTo>
                  <a:pt x="171" y="762"/>
                  <a:pt x="171" y="763"/>
                  <a:pt x="171" y="764"/>
                </a:cubicBezTo>
                <a:cubicBezTo>
                  <a:pt x="171" y="766"/>
                  <a:pt x="171" y="767"/>
                  <a:pt x="170" y="769"/>
                </a:cubicBezTo>
                <a:cubicBezTo>
                  <a:pt x="169" y="770"/>
                  <a:pt x="167" y="772"/>
                  <a:pt x="166" y="774"/>
                </a:cubicBezTo>
                <a:cubicBezTo>
                  <a:pt x="164" y="776"/>
                  <a:pt x="162" y="778"/>
                  <a:pt x="159" y="781"/>
                </a:cubicBezTo>
                <a:cubicBezTo>
                  <a:pt x="155" y="784"/>
                  <a:pt x="152" y="787"/>
                  <a:pt x="150" y="789"/>
                </a:cubicBezTo>
                <a:cubicBezTo>
                  <a:pt x="148" y="791"/>
                  <a:pt x="146" y="792"/>
                  <a:pt x="144" y="792"/>
                </a:cubicBezTo>
                <a:cubicBezTo>
                  <a:pt x="143" y="793"/>
                  <a:pt x="142" y="793"/>
                  <a:pt x="141" y="792"/>
                </a:cubicBezTo>
                <a:cubicBezTo>
                  <a:pt x="140" y="791"/>
                  <a:pt x="139" y="790"/>
                  <a:pt x="138" y="788"/>
                </a:cubicBezTo>
                <a:lnTo>
                  <a:pt x="81" y="636"/>
                </a:lnTo>
                <a:lnTo>
                  <a:pt x="25" y="693"/>
                </a:lnTo>
                <a:cubicBezTo>
                  <a:pt x="23" y="694"/>
                  <a:pt x="21" y="694"/>
                  <a:pt x="19" y="693"/>
                </a:cubicBezTo>
                <a:cubicBezTo>
                  <a:pt x="16" y="692"/>
                  <a:pt x="13" y="689"/>
                  <a:pt x="9" y="685"/>
                </a:cubicBezTo>
                <a:cubicBezTo>
                  <a:pt x="7" y="683"/>
                  <a:pt x="5" y="681"/>
                  <a:pt x="4" y="680"/>
                </a:cubicBezTo>
                <a:cubicBezTo>
                  <a:pt x="2" y="678"/>
                  <a:pt x="1" y="676"/>
                  <a:pt x="1" y="675"/>
                </a:cubicBezTo>
                <a:cubicBezTo>
                  <a:pt x="0" y="674"/>
                  <a:pt x="0" y="673"/>
                  <a:pt x="0" y="672"/>
                </a:cubicBezTo>
                <a:cubicBezTo>
                  <a:pt x="0" y="671"/>
                  <a:pt x="1" y="670"/>
                  <a:pt x="1" y="669"/>
                </a:cubicBezTo>
                <a:lnTo>
                  <a:pt x="81" y="589"/>
                </a:lnTo>
                <a:cubicBezTo>
                  <a:pt x="82" y="588"/>
                  <a:pt x="83" y="587"/>
                  <a:pt x="84" y="587"/>
                </a:cubicBezTo>
                <a:cubicBezTo>
                  <a:pt x="85" y="586"/>
                  <a:pt x="87" y="586"/>
                  <a:pt x="88" y="586"/>
                </a:cubicBezTo>
                <a:cubicBezTo>
                  <a:pt x="89" y="587"/>
                  <a:pt x="91" y="588"/>
                  <a:pt x="93" y="589"/>
                </a:cubicBezTo>
                <a:cubicBezTo>
                  <a:pt x="94" y="590"/>
                  <a:pt x="96" y="592"/>
                  <a:pt x="99" y="594"/>
                </a:cubicBezTo>
                <a:close/>
                <a:moveTo>
                  <a:pt x="283" y="709"/>
                </a:moveTo>
                <a:cubicBezTo>
                  <a:pt x="284" y="710"/>
                  <a:pt x="284" y="712"/>
                  <a:pt x="284" y="713"/>
                </a:cubicBezTo>
                <a:cubicBezTo>
                  <a:pt x="284" y="714"/>
                  <a:pt x="283" y="715"/>
                  <a:pt x="283" y="716"/>
                </a:cubicBezTo>
                <a:cubicBezTo>
                  <a:pt x="282" y="718"/>
                  <a:pt x="281" y="719"/>
                  <a:pt x="280" y="721"/>
                </a:cubicBezTo>
                <a:cubicBezTo>
                  <a:pt x="279" y="723"/>
                  <a:pt x="277" y="724"/>
                  <a:pt x="274" y="727"/>
                </a:cubicBezTo>
                <a:cubicBezTo>
                  <a:pt x="272" y="730"/>
                  <a:pt x="269" y="732"/>
                  <a:pt x="267" y="733"/>
                </a:cubicBezTo>
                <a:cubicBezTo>
                  <a:pt x="265" y="735"/>
                  <a:pt x="263" y="736"/>
                  <a:pt x="262" y="736"/>
                </a:cubicBezTo>
                <a:cubicBezTo>
                  <a:pt x="260" y="737"/>
                  <a:pt x="259" y="736"/>
                  <a:pt x="258" y="736"/>
                </a:cubicBezTo>
                <a:cubicBezTo>
                  <a:pt x="257" y="735"/>
                  <a:pt x="256" y="734"/>
                  <a:pt x="255" y="732"/>
                </a:cubicBezTo>
                <a:lnTo>
                  <a:pt x="143" y="496"/>
                </a:lnTo>
                <a:cubicBezTo>
                  <a:pt x="143" y="495"/>
                  <a:pt x="143" y="494"/>
                  <a:pt x="142" y="493"/>
                </a:cubicBezTo>
                <a:cubicBezTo>
                  <a:pt x="142" y="492"/>
                  <a:pt x="143" y="490"/>
                  <a:pt x="143" y="489"/>
                </a:cubicBezTo>
                <a:cubicBezTo>
                  <a:pt x="144" y="488"/>
                  <a:pt x="145" y="486"/>
                  <a:pt x="146" y="485"/>
                </a:cubicBezTo>
                <a:cubicBezTo>
                  <a:pt x="148" y="483"/>
                  <a:pt x="150" y="481"/>
                  <a:pt x="152" y="479"/>
                </a:cubicBezTo>
                <a:cubicBezTo>
                  <a:pt x="155" y="476"/>
                  <a:pt x="157" y="474"/>
                  <a:pt x="159" y="472"/>
                </a:cubicBezTo>
                <a:cubicBezTo>
                  <a:pt x="161" y="471"/>
                  <a:pt x="163" y="470"/>
                  <a:pt x="164" y="469"/>
                </a:cubicBezTo>
                <a:cubicBezTo>
                  <a:pt x="166" y="469"/>
                  <a:pt x="167" y="469"/>
                  <a:pt x="168" y="470"/>
                </a:cubicBezTo>
                <a:cubicBezTo>
                  <a:pt x="169" y="471"/>
                  <a:pt x="170" y="472"/>
                  <a:pt x="171" y="473"/>
                </a:cubicBezTo>
                <a:lnTo>
                  <a:pt x="283" y="709"/>
                </a:lnTo>
                <a:close/>
                <a:moveTo>
                  <a:pt x="409" y="508"/>
                </a:moveTo>
                <a:cubicBezTo>
                  <a:pt x="411" y="510"/>
                  <a:pt x="412" y="512"/>
                  <a:pt x="413" y="513"/>
                </a:cubicBezTo>
                <a:cubicBezTo>
                  <a:pt x="415" y="515"/>
                  <a:pt x="416" y="516"/>
                  <a:pt x="416" y="517"/>
                </a:cubicBezTo>
                <a:cubicBezTo>
                  <a:pt x="417" y="519"/>
                  <a:pt x="417" y="520"/>
                  <a:pt x="417" y="521"/>
                </a:cubicBezTo>
                <a:cubicBezTo>
                  <a:pt x="416" y="522"/>
                  <a:pt x="416" y="522"/>
                  <a:pt x="415" y="523"/>
                </a:cubicBezTo>
                <a:lnTo>
                  <a:pt x="338" y="600"/>
                </a:lnTo>
                <a:cubicBezTo>
                  <a:pt x="337" y="602"/>
                  <a:pt x="335" y="603"/>
                  <a:pt x="334" y="604"/>
                </a:cubicBezTo>
                <a:cubicBezTo>
                  <a:pt x="333" y="605"/>
                  <a:pt x="331" y="605"/>
                  <a:pt x="330" y="605"/>
                </a:cubicBezTo>
                <a:cubicBezTo>
                  <a:pt x="328" y="605"/>
                  <a:pt x="326" y="604"/>
                  <a:pt x="325" y="603"/>
                </a:cubicBezTo>
                <a:cubicBezTo>
                  <a:pt x="323" y="602"/>
                  <a:pt x="321" y="600"/>
                  <a:pt x="318" y="597"/>
                </a:cubicBezTo>
                <a:cubicBezTo>
                  <a:pt x="316" y="595"/>
                  <a:pt x="314" y="593"/>
                  <a:pt x="313" y="591"/>
                </a:cubicBezTo>
                <a:cubicBezTo>
                  <a:pt x="311" y="589"/>
                  <a:pt x="310" y="588"/>
                  <a:pt x="310" y="586"/>
                </a:cubicBezTo>
                <a:cubicBezTo>
                  <a:pt x="309" y="584"/>
                  <a:pt x="308" y="582"/>
                  <a:pt x="308" y="580"/>
                </a:cubicBezTo>
                <a:cubicBezTo>
                  <a:pt x="308" y="578"/>
                  <a:pt x="307" y="575"/>
                  <a:pt x="307" y="573"/>
                </a:cubicBezTo>
                <a:lnTo>
                  <a:pt x="306" y="524"/>
                </a:lnTo>
                <a:cubicBezTo>
                  <a:pt x="305" y="515"/>
                  <a:pt x="305" y="507"/>
                  <a:pt x="304" y="500"/>
                </a:cubicBezTo>
                <a:cubicBezTo>
                  <a:pt x="302" y="493"/>
                  <a:pt x="301" y="487"/>
                  <a:pt x="299" y="483"/>
                </a:cubicBezTo>
                <a:cubicBezTo>
                  <a:pt x="298" y="478"/>
                  <a:pt x="296" y="474"/>
                  <a:pt x="294" y="470"/>
                </a:cubicBezTo>
                <a:cubicBezTo>
                  <a:pt x="291" y="467"/>
                  <a:pt x="289" y="464"/>
                  <a:pt x="287" y="462"/>
                </a:cubicBezTo>
                <a:cubicBezTo>
                  <a:pt x="284" y="459"/>
                  <a:pt x="282" y="457"/>
                  <a:pt x="279" y="456"/>
                </a:cubicBezTo>
                <a:cubicBezTo>
                  <a:pt x="276" y="455"/>
                  <a:pt x="273" y="454"/>
                  <a:pt x="270" y="454"/>
                </a:cubicBezTo>
                <a:cubicBezTo>
                  <a:pt x="268" y="454"/>
                  <a:pt x="265" y="454"/>
                  <a:pt x="262" y="456"/>
                </a:cubicBezTo>
                <a:cubicBezTo>
                  <a:pt x="259" y="457"/>
                  <a:pt x="256" y="459"/>
                  <a:pt x="253" y="462"/>
                </a:cubicBezTo>
                <a:cubicBezTo>
                  <a:pt x="249" y="466"/>
                  <a:pt x="246" y="470"/>
                  <a:pt x="243" y="474"/>
                </a:cubicBezTo>
                <a:cubicBezTo>
                  <a:pt x="241" y="479"/>
                  <a:pt x="240" y="483"/>
                  <a:pt x="239" y="486"/>
                </a:cubicBezTo>
                <a:cubicBezTo>
                  <a:pt x="238" y="490"/>
                  <a:pt x="237" y="493"/>
                  <a:pt x="236" y="496"/>
                </a:cubicBezTo>
                <a:cubicBezTo>
                  <a:pt x="236" y="498"/>
                  <a:pt x="235" y="500"/>
                  <a:pt x="234" y="501"/>
                </a:cubicBezTo>
                <a:cubicBezTo>
                  <a:pt x="233" y="502"/>
                  <a:pt x="233" y="502"/>
                  <a:pt x="232" y="502"/>
                </a:cubicBezTo>
                <a:cubicBezTo>
                  <a:pt x="231" y="502"/>
                  <a:pt x="230" y="502"/>
                  <a:pt x="229" y="501"/>
                </a:cubicBezTo>
                <a:cubicBezTo>
                  <a:pt x="227" y="500"/>
                  <a:pt x="226" y="499"/>
                  <a:pt x="224" y="498"/>
                </a:cubicBezTo>
                <a:cubicBezTo>
                  <a:pt x="222" y="496"/>
                  <a:pt x="220" y="494"/>
                  <a:pt x="218" y="492"/>
                </a:cubicBezTo>
                <a:cubicBezTo>
                  <a:pt x="216" y="490"/>
                  <a:pt x="215" y="489"/>
                  <a:pt x="214" y="488"/>
                </a:cubicBezTo>
                <a:cubicBezTo>
                  <a:pt x="213" y="487"/>
                  <a:pt x="212" y="486"/>
                  <a:pt x="212" y="485"/>
                </a:cubicBezTo>
                <a:cubicBezTo>
                  <a:pt x="211" y="484"/>
                  <a:pt x="211" y="483"/>
                  <a:pt x="211" y="482"/>
                </a:cubicBezTo>
                <a:cubicBezTo>
                  <a:pt x="210" y="481"/>
                  <a:pt x="210" y="480"/>
                  <a:pt x="210" y="478"/>
                </a:cubicBezTo>
                <a:cubicBezTo>
                  <a:pt x="210" y="476"/>
                  <a:pt x="211" y="473"/>
                  <a:pt x="212" y="470"/>
                </a:cubicBezTo>
                <a:cubicBezTo>
                  <a:pt x="213" y="466"/>
                  <a:pt x="214" y="462"/>
                  <a:pt x="217" y="458"/>
                </a:cubicBezTo>
                <a:cubicBezTo>
                  <a:pt x="219" y="453"/>
                  <a:pt x="222" y="448"/>
                  <a:pt x="225" y="443"/>
                </a:cubicBezTo>
                <a:cubicBezTo>
                  <a:pt x="228" y="438"/>
                  <a:pt x="232" y="434"/>
                  <a:pt x="236" y="429"/>
                </a:cubicBezTo>
                <a:cubicBezTo>
                  <a:pt x="243" y="422"/>
                  <a:pt x="250" y="417"/>
                  <a:pt x="257" y="414"/>
                </a:cubicBezTo>
                <a:cubicBezTo>
                  <a:pt x="264" y="410"/>
                  <a:pt x="271" y="408"/>
                  <a:pt x="278" y="408"/>
                </a:cubicBezTo>
                <a:cubicBezTo>
                  <a:pt x="284" y="408"/>
                  <a:pt x="290" y="409"/>
                  <a:pt x="296" y="412"/>
                </a:cubicBezTo>
                <a:cubicBezTo>
                  <a:pt x="302" y="414"/>
                  <a:pt x="308" y="418"/>
                  <a:pt x="313" y="423"/>
                </a:cubicBezTo>
                <a:cubicBezTo>
                  <a:pt x="317" y="427"/>
                  <a:pt x="321" y="432"/>
                  <a:pt x="325" y="437"/>
                </a:cubicBezTo>
                <a:cubicBezTo>
                  <a:pt x="328" y="442"/>
                  <a:pt x="331" y="448"/>
                  <a:pt x="333" y="456"/>
                </a:cubicBezTo>
                <a:cubicBezTo>
                  <a:pt x="335" y="463"/>
                  <a:pt x="337" y="472"/>
                  <a:pt x="338" y="483"/>
                </a:cubicBezTo>
                <a:cubicBezTo>
                  <a:pt x="339" y="494"/>
                  <a:pt x="340" y="507"/>
                  <a:pt x="340" y="523"/>
                </a:cubicBezTo>
                <a:lnTo>
                  <a:pt x="340" y="554"/>
                </a:lnTo>
                <a:lnTo>
                  <a:pt x="393" y="501"/>
                </a:lnTo>
                <a:cubicBezTo>
                  <a:pt x="394" y="501"/>
                  <a:pt x="394" y="500"/>
                  <a:pt x="395" y="500"/>
                </a:cubicBezTo>
                <a:cubicBezTo>
                  <a:pt x="396" y="500"/>
                  <a:pt x="398" y="500"/>
                  <a:pt x="399" y="501"/>
                </a:cubicBezTo>
                <a:cubicBezTo>
                  <a:pt x="400" y="501"/>
                  <a:pt x="402" y="502"/>
                  <a:pt x="403" y="503"/>
                </a:cubicBezTo>
                <a:cubicBezTo>
                  <a:pt x="405" y="504"/>
                  <a:pt x="407" y="506"/>
                  <a:pt x="409" y="508"/>
                </a:cubicBezTo>
                <a:close/>
                <a:moveTo>
                  <a:pt x="462" y="341"/>
                </a:moveTo>
                <a:cubicBezTo>
                  <a:pt x="473" y="352"/>
                  <a:pt x="482" y="362"/>
                  <a:pt x="489" y="373"/>
                </a:cubicBezTo>
                <a:cubicBezTo>
                  <a:pt x="496" y="383"/>
                  <a:pt x="500" y="393"/>
                  <a:pt x="502" y="403"/>
                </a:cubicBezTo>
                <a:cubicBezTo>
                  <a:pt x="504" y="413"/>
                  <a:pt x="504" y="423"/>
                  <a:pt x="501" y="432"/>
                </a:cubicBezTo>
                <a:cubicBezTo>
                  <a:pt x="498" y="442"/>
                  <a:pt x="492" y="451"/>
                  <a:pt x="483" y="460"/>
                </a:cubicBezTo>
                <a:cubicBezTo>
                  <a:pt x="474" y="469"/>
                  <a:pt x="465" y="476"/>
                  <a:pt x="455" y="478"/>
                </a:cubicBezTo>
                <a:cubicBezTo>
                  <a:pt x="446" y="481"/>
                  <a:pt x="437" y="481"/>
                  <a:pt x="428" y="479"/>
                </a:cubicBezTo>
                <a:cubicBezTo>
                  <a:pt x="418" y="477"/>
                  <a:pt x="408" y="472"/>
                  <a:pt x="399" y="465"/>
                </a:cubicBezTo>
                <a:cubicBezTo>
                  <a:pt x="389" y="458"/>
                  <a:pt x="378" y="449"/>
                  <a:pt x="367" y="438"/>
                </a:cubicBezTo>
                <a:cubicBezTo>
                  <a:pt x="357" y="427"/>
                  <a:pt x="348" y="417"/>
                  <a:pt x="341" y="406"/>
                </a:cubicBezTo>
                <a:cubicBezTo>
                  <a:pt x="334" y="396"/>
                  <a:pt x="330" y="386"/>
                  <a:pt x="328" y="376"/>
                </a:cubicBezTo>
                <a:cubicBezTo>
                  <a:pt x="325" y="366"/>
                  <a:pt x="326" y="356"/>
                  <a:pt x="329" y="347"/>
                </a:cubicBezTo>
                <a:cubicBezTo>
                  <a:pt x="332" y="337"/>
                  <a:pt x="338" y="328"/>
                  <a:pt x="347" y="319"/>
                </a:cubicBezTo>
                <a:cubicBezTo>
                  <a:pt x="356" y="310"/>
                  <a:pt x="365" y="304"/>
                  <a:pt x="374" y="301"/>
                </a:cubicBezTo>
                <a:cubicBezTo>
                  <a:pt x="383" y="298"/>
                  <a:pt x="393" y="298"/>
                  <a:pt x="402" y="300"/>
                </a:cubicBezTo>
                <a:cubicBezTo>
                  <a:pt x="412" y="302"/>
                  <a:pt x="421" y="307"/>
                  <a:pt x="431" y="314"/>
                </a:cubicBezTo>
                <a:cubicBezTo>
                  <a:pt x="441" y="321"/>
                  <a:pt x="451" y="330"/>
                  <a:pt x="462" y="341"/>
                </a:cubicBezTo>
                <a:close/>
                <a:moveTo>
                  <a:pt x="436" y="370"/>
                </a:moveTo>
                <a:cubicBezTo>
                  <a:pt x="430" y="364"/>
                  <a:pt x="424" y="358"/>
                  <a:pt x="419" y="354"/>
                </a:cubicBezTo>
                <a:cubicBezTo>
                  <a:pt x="414" y="349"/>
                  <a:pt x="409" y="345"/>
                  <a:pt x="404" y="343"/>
                </a:cubicBezTo>
                <a:cubicBezTo>
                  <a:pt x="400" y="340"/>
                  <a:pt x="396" y="338"/>
                  <a:pt x="393" y="336"/>
                </a:cubicBezTo>
                <a:cubicBezTo>
                  <a:pt x="389" y="335"/>
                  <a:pt x="386" y="334"/>
                  <a:pt x="383" y="334"/>
                </a:cubicBezTo>
                <a:cubicBezTo>
                  <a:pt x="380" y="334"/>
                  <a:pt x="377" y="335"/>
                  <a:pt x="374" y="336"/>
                </a:cubicBezTo>
                <a:cubicBezTo>
                  <a:pt x="372" y="337"/>
                  <a:pt x="369" y="339"/>
                  <a:pt x="367" y="342"/>
                </a:cubicBezTo>
                <a:cubicBezTo>
                  <a:pt x="363" y="346"/>
                  <a:pt x="361" y="350"/>
                  <a:pt x="360" y="355"/>
                </a:cubicBezTo>
                <a:cubicBezTo>
                  <a:pt x="359" y="359"/>
                  <a:pt x="360" y="364"/>
                  <a:pt x="363" y="370"/>
                </a:cubicBezTo>
                <a:cubicBezTo>
                  <a:pt x="365" y="375"/>
                  <a:pt x="369" y="381"/>
                  <a:pt x="374" y="388"/>
                </a:cubicBezTo>
                <a:cubicBezTo>
                  <a:pt x="379" y="394"/>
                  <a:pt x="386" y="401"/>
                  <a:pt x="394" y="409"/>
                </a:cubicBezTo>
                <a:cubicBezTo>
                  <a:pt x="403" y="419"/>
                  <a:pt x="411" y="426"/>
                  <a:pt x="418" y="432"/>
                </a:cubicBezTo>
                <a:cubicBezTo>
                  <a:pt x="425" y="437"/>
                  <a:pt x="432" y="441"/>
                  <a:pt x="437" y="443"/>
                </a:cubicBezTo>
                <a:cubicBezTo>
                  <a:pt x="442" y="445"/>
                  <a:pt x="447" y="446"/>
                  <a:pt x="451" y="445"/>
                </a:cubicBezTo>
                <a:cubicBezTo>
                  <a:pt x="455" y="444"/>
                  <a:pt x="459" y="441"/>
                  <a:pt x="462" y="438"/>
                </a:cubicBezTo>
                <a:cubicBezTo>
                  <a:pt x="465" y="435"/>
                  <a:pt x="467" y="432"/>
                  <a:pt x="468" y="429"/>
                </a:cubicBezTo>
                <a:cubicBezTo>
                  <a:pt x="469" y="426"/>
                  <a:pt x="470" y="423"/>
                  <a:pt x="470" y="420"/>
                </a:cubicBezTo>
                <a:cubicBezTo>
                  <a:pt x="470" y="417"/>
                  <a:pt x="469" y="413"/>
                  <a:pt x="467" y="409"/>
                </a:cubicBezTo>
                <a:cubicBezTo>
                  <a:pt x="466" y="406"/>
                  <a:pt x="463" y="402"/>
                  <a:pt x="461" y="398"/>
                </a:cubicBezTo>
                <a:cubicBezTo>
                  <a:pt x="458" y="394"/>
                  <a:pt x="454" y="389"/>
                  <a:pt x="450" y="385"/>
                </a:cubicBezTo>
                <a:cubicBezTo>
                  <a:pt x="446" y="380"/>
                  <a:pt x="441" y="375"/>
                  <a:pt x="436" y="370"/>
                </a:cubicBezTo>
                <a:close/>
                <a:moveTo>
                  <a:pt x="588" y="404"/>
                </a:moveTo>
                <a:cubicBezTo>
                  <a:pt x="589" y="405"/>
                  <a:pt x="589" y="406"/>
                  <a:pt x="589" y="407"/>
                </a:cubicBezTo>
                <a:cubicBezTo>
                  <a:pt x="589" y="408"/>
                  <a:pt x="589" y="410"/>
                  <a:pt x="588" y="411"/>
                </a:cubicBezTo>
                <a:cubicBezTo>
                  <a:pt x="588" y="412"/>
                  <a:pt x="587" y="414"/>
                  <a:pt x="585" y="415"/>
                </a:cubicBezTo>
                <a:cubicBezTo>
                  <a:pt x="584" y="417"/>
                  <a:pt x="582" y="419"/>
                  <a:pt x="580" y="421"/>
                </a:cubicBezTo>
                <a:cubicBezTo>
                  <a:pt x="577" y="424"/>
                  <a:pt x="575" y="426"/>
                  <a:pt x="573" y="428"/>
                </a:cubicBezTo>
                <a:cubicBezTo>
                  <a:pt x="571" y="429"/>
                  <a:pt x="569" y="430"/>
                  <a:pt x="567" y="431"/>
                </a:cubicBezTo>
                <a:cubicBezTo>
                  <a:pt x="566" y="431"/>
                  <a:pt x="565" y="431"/>
                  <a:pt x="564" y="430"/>
                </a:cubicBezTo>
                <a:cubicBezTo>
                  <a:pt x="563" y="429"/>
                  <a:pt x="562" y="428"/>
                  <a:pt x="561" y="427"/>
                </a:cubicBezTo>
                <a:lnTo>
                  <a:pt x="449" y="191"/>
                </a:lnTo>
                <a:cubicBezTo>
                  <a:pt x="448" y="190"/>
                  <a:pt x="448" y="188"/>
                  <a:pt x="448" y="187"/>
                </a:cubicBezTo>
                <a:cubicBezTo>
                  <a:pt x="448" y="186"/>
                  <a:pt x="448" y="185"/>
                  <a:pt x="449" y="184"/>
                </a:cubicBezTo>
                <a:cubicBezTo>
                  <a:pt x="449" y="182"/>
                  <a:pt x="450" y="181"/>
                  <a:pt x="452" y="179"/>
                </a:cubicBezTo>
                <a:cubicBezTo>
                  <a:pt x="453" y="177"/>
                  <a:pt x="455" y="175"/>
                  <a:pt x="457" y="173"/>
                </a:cubicBezTo>
                <a:cubicBezTo>
                  <a:pt x="460" y="170"/>
                  <a:pt x="463" y="168"/>
                  <a:pt x="465" y="167"/>
                </a:cubicBezTo>
                <a:cubicBezTo>
                  <a:pt x="467" y="165"/>
                  <a:pt x="468" y="164"/>
                  <a:pt x="470" y="164"/>
                </a:cubicBezTo>
                <a:cubicBezTo>
                  <a:pt x="471" y="164"/>
                  <a:pt x="473" y="164"/>
                  <a:pt x="474" y="164"/>
                </a:cubicBezTo>
                <a:cubicBezTo>
                  <a:pt x="475" y="165"/>
                  <a:pt x="475" y="166"/>
                  <a:pt x="476" y="168"/>
                </a:cubicBezTo>
                <a:lnTo>
                  <a:pt x="588" y="404"/>
                </a:lnTo>
                <a:close/>
                <a:moveTo>
                  <a:pt x="714" y="202"/>
                </a:moveTo>
                <a:cubicBezTo>
                  <a:pt x="716" y="204"/>
                  <a:pt x="718" y="206"/>
                  <a:pt x="719" y="208"/>
                </a:cubicBezTo>
                <a:cubicBezTo>
                  <a:pt x="720" y="209"/>
                  <a:pt x="721" y="211"/>
                  <a:pt x="722" y="212"/>
                </a:cubicBezTo>
                <a:cubicBezTo>
                  <a:pt x="722" y="213"/>
                  <a:pt x="722" y="214"/>
                  <a:pt x="722" y="215"/>
                </a:cubicBezTo>
                <a:cubicBezTo>
                  <a:pt x="722" y="216"/>
                  <a:pt x="722" y="217"/>
                  <a:pt x="721" y="218"/>
                </a:cubicBezTo>
                <a:lnTo>
                  <a:pt x="644" y="295"/>
                </a:lnTo>
                <a:cubicBezTo>
                  <a:pt x="642" y="296"/>
                  <a:pt x="641" y="297"/>
                  <a:pt x="639" y="298"/>
                </a:cubicBezTo>
                <a:cubicBezTo>
                  <a:pt x="638" y="299"/>
                  <a:pt x="637" y="299"/>
                  <a:pt x="635" y="299"/>
                </a:cubicBezTo>
                <a:cubicBezTo>
                  <a:pt x="634" y="299"/>
                  <a:pt x="632" y="299"/>
                  <a:pt x="630" y="297"/>
                </a:cubicBezTo>
                <a:cubicBezTo>
                  <a:pt x="628" y="296"/>
                  <a:pt x="626" y="294"/>
                  <a:pt x="624" y="292"/>
                </a:cubicBezTo>
                <a:cubicBezTo>
                  <a:pt x="621" y="290"/>
                  <a:pt x="620" y="288"/>
                  <a:pt x="618" y="286"/>
                </a:cubicBezTo>
                <a:cubicBezTo>
                  <a:pt x="617" y="284"/>
                  <a:pt x="616" y="282"/>
                  <a:pt x="615" y="280"/>
                </a:cubicBezTo>
                <a:cubicBezTo>
                  <a:pt x="614" y="278"/>
                  <a:pt x="614" y="277"/>
                  <a:pt x="613" y="274"/>
                </a:cubicBezTo>
                <a:cubicBezTo>
                  <a:pt x="613" y="272"/>
                  <a:pt x="613" y="270"/>
                  <a:pt x="613" y="267"/>
                </a:cubicBezTo>
                <a:lnTo>
                  <a:pt x="611" y="219"/>
                </a:lnTo>
                <a:cubicBezTo>
                  <a:pt x="611" y="210"/>
                  <a:pt x="610" y="201"/>
                  <a:pt x="609" y="195"/>
                </a:cubicBezTo>
                <a:cubicBezTo>
                  <a:pt x="608" y="188"/>
                  <a:pt x="607" y="182"/>
                  <a:pt x="605" y="177"/>
                </a:cubicBezTo>
                <a:cubicBezTo>
                  <a:pt x="603" y="172"/>
                  <a:pt x="601" y="168"/>
                  <a:pt x="599" y="165"/>
                </a:cubicBezTo>
                <a:cubicBezTo>
                  <a:pt x="597" y="161"/>
                  <a:pt x="595" y="159"/>
                  <a:pt x="592" y="156"/>
                </a:cubicBezTo>
                <a:cubicBezTo>
                  <a:pt x="590" y="154"/>
                  <a:pt x="587" y="152"/>
                  <a:pt x="585" y="151"/>
                </a:cubicBezTo>
                <a:cubicBezTo>
                  <a:pt x="582" y="149"/>
                  <a:pt x="579" y="149"/>
                  <a:pt x="576" y="149"/>
                </a:cubicBezTo>
                <a:cubicBezTo>
                  <a:pt x="573" y="148"/>
                  <a:pt x="570" y="149"/>
                  <a:pt x="567" y="150"/>
                </a:cubicBezTo>
                <a:cubicBezTo>
                  <a:pt x="564" y="152"/>
                  <a:pt x="561" y="154"/>
                  <a:pt x="558" y="157"/>
                </a:cubicBezTo>
                <a:cubicBezTo>
                  <a:pt x="554" y="161"/>
                  <a:pt x="551" y="165"/>
                  <a:pt x="549" y="169"/>
                </a:cubicBezTo>
                <a:cubicBezTo>
                  <a:pt x="547" y="173"/>
                  <a:pt x="545" y="177"/>
                  <a:pt x="544" y="181"/>
                </a:cubicBezTo>
                <a:cubicBezTo>
                  <a:pt x="543" y="184"/>
                  <a:pt x="542" y="188"/>
                  <a:pt x="542" y="190"/>
                </a:cubicBezTo>
                <a:cubicBezTo>
                  <a:pt x="541" y="193"/>
                  <a:pt x="540" y="195"/>
                  <a:pt x="540" y="196"/>
                </a:cubicBezTo>
                <a:cubicBezTo>
                  <a:pt x="539" y="196"/>
                  <a:pt x="538" y="196"/>
                  <a:pt x="537" y="196"/>
                </a:cubicBezTo>
                <a:cubicBezTo>
                  <a:pt x="536" y="197"/>
                  <a:pt x="535" y="196"/>
                  <a:pt x="534" y="196"/>
                </a:cubicBezTo>
                <a:cubicBezTo>
                  <a:pt x="533" y="195"/>
                  <a:pt x="531" y="194"/>
                  <a:pt x="530" y="192"/>
                </a:cubicBezTo>
                <a:cubicBezTo>
                  <a:pt x="528" y="191"/>
                  <a:pt x="526" y="189"/>
                  <a:pt x="523" y="187"/>
                </a:cubicBezTo>
                <a:cubicBezTo>
                  <a:pt x="522" y="185"/>
                  <a:pt x="521" y="184"/>
                  <a:pt x="520" y="182"/>
                </a:cubicBezTo>
                <a:cubicBezTo>
                  <a:pt x="519" y="181"/>
                  <a:pt x="518" y="180"/>
                  <a:pt x="517" y="179"/>
                </a:cubicBezTo>
                <a:cubicBezTo>
                  <a:pt x="517" y="178"/>
                  <a:pt x="516" y="177"/>
                  <a:pt x="516" y="176"/>
                </a:cubicBezTo>
                <a:cubicBezTo>
                  <a:pt x="516" y="175"/>
                  <a:pt x="516" y="174"/>
                  <a:pt x="516" y="172"/>
                </a:cubicBezTo>
                <a:cubicBezTo>
                  <a:pt x="516" y="171"/>
                  <a:pt x="516" y="168"/>
                  <a:pt x="517" y="164"/>
                </a:cubicBezTo>
                <a:cubicBezTo>
                  <a:pt x="518" y="161"/>
                  <a:pt x="520" y="157"/>
                  <a:pt x="522" y="152"/>
                </a:cubicBezTo>
                <a:cubicBezTo>
                  <a:pt x="524" y="148"/>
                  <a:pt x="527" y="143"/>
                  <a:pt x="530" y="138"/>
                </a:cubicBezTo>
                <a:cubicBezTo>
                  <a:pt x="533" y="133"/>
                  <a:pt x="537" y="128"/>
                  <a:pt x="542" y="124"/>
                </a:cubicBezTo>
                <a:cubicBezTo>
                  <a:pt x="549" y="117"/>
                  <a:pt x="556" y="112"/>
                  <a:pt x="563" y="108"/>
                </a:cubicBezTo>
                <a:cubicBezTo>
                  <a:pt x="570" y="105"/>
                  <a:pt x="576" y="103"/>
                  <a:pt x="583" y="103"/>
                </a:cubicBezTo>
                <a:cubicBezTo>
                  <a:pt x="590" y="102"/>
                  <a:pt x="596" y="103"/>
                  <a:pt x="602" y="106"/>
                </a:cubicBezTo>
                <a:cubicBezTo>
                  <a:pt x="608" y="109"/>
                  <a:pt x="613" y="113"/>
                  <a:pt x="618" y="118"/>
                </a:cubicBezTo>
                <a:cubicBezTo>
                  <a:pt x="623" y="122"/>
                  <a:pt x="627" y="127"/>
                  <a:pt x="630" y="132"/>
                </a:cubicBezTo>
                <a:cubicBezTo>
                  <a:pt x="633" y="137"/>
                  <a:pt x="636" y="143"/>
                  <a:pt x="638" y="150"/>
                </a:cubicBezTo>
                <a:cubicBezTo>
                  <a:pt x="641" y="158"/>
                  <a:pt x="642" y="167"/>
                  <a:pt x="643" y="178"/>
                </a:cubicBezTo>
                <a:cubicBezTo>
                  <a:pt x="645" y="188"/>
                  <a:pt x="645" y="201"/>
                  <a:pt x="645" y="217"/>
                </a:cubicBezTo>
                <a:lnTo>
                  <a:pt x="646" y="249"/>
                </a:lnTo>
                <a:lnTo>
                  <a:pt x="698" y="196"/>
                </a:lnTo>
                <a:cubicBezTo>
                  <a:pt x="699" y="195"/>
                  <a:pt x="700" y="195"/>
                  <a:pt x="701" y="195"/>
                </a:cubicBezTo>
                <a:cubicBezTo>
                  <a:pt x="702" y="195"/>
                  <a:pt x="703" y="195"/>
                  <a:pt x="704" y="195"/>
                </a:cubicBezTo>
                <a:cubicBezTo>
                  <a:pt x="706" y="196"/>
                  <a:pt x="707" y="196"/>
                  <a:pt x="709" y="198"/>
                </a:cubicBezTo>
                <a:cubicBezTo>
                  <a:pt x="710" y="199"/>
                  <a:pt x="712" y="200"/>
                  <a:pt x="714" y="202"/>
                </a:cubicBezTo>
                <a:close/>
                <a:moveTo>
                  <a:pt x="821" y="97"/>
                </a:moveTo>
                <a:cubicBezTo>
                  <a:pt x="823" y="99"/>
                  <a:pt x="824" y="101"/>
                  <a:pt x="826" y="102"/>
                </a:cubicBezTo>
                <a:cubicBezTo>
                  <a:pt x="827" y="104"/>
                  <a:pt x="827" y="105"/>
                  <a:pt x="828" y="106"/>
                </a:cubicBezTo>
                <a:cubicBezTo>
                  <a:pt x="828" y="107"/>
                  <a:pt x="828" y="108"/>
                  <a:pt x="828" y="109"/>
                </a:cubicBezTo>
                <a:cubicBezTo>
                  <a:pt x="828" y="110"/>
                  <a:pt x="828" y="111"/>
                  <a:pt x="827" y="111"/>
                </a:cubicBezTo>
                <a:lnTo>
                  <a:pt x="753" y="185"/>
                </a:lnTo>
                <a:cubicBezTo>
                  <a:pt x="753" y="186"/>
                  <a:pt x="752" y="186"/>
                  <a:pt x="751" y="186"/>
                </a:cubicBezTo>
                <a:cubicBezTo>
                  <a:pt x="750" y="186"/>
                  <a:pt x="749" y="186"/>
                  <a:pt x="748" y="186"/>
                </a:cubicBezTo>
                <a:cubicBezTo>
                  <a:pt x="747" y="185"/>
                  <a:pt x="746" y="185"/>
                  <a:pt x="744" y="184"/>
                </a:cubicBezTo>
                <a:cubicBezTo>
                  <a:pt x="742" y="182"/>
                  <a:pt x="741" y="181"/>
                  <a:pt x="739" y="179"/>
                </a:cubicBezTo>
                <a:cubicBezTo>
                  <a:pt x="737" y="177"/>
                  <a:pt x="735" y="175"/>
                  <a:pt x="734" y="174"/>
                </a:cubicBezTo>
                <a:cubicBezTo>
                  <a:pt x="733" y="172"/>
                  <a:pt x="732" y="171"/>
                  <a:pt x="732" y="170"/>
                </a:cubicBezTo>
                <a:cubicBezTo>
                  <a:pt x="731" y="168"/>
                  <a:pt x="731" y="167"/>
                  <a:pt x="731" y="166"/>
                </a:cubicBezTo>
                <a:cubicBezTo>
                  <a:pt x="731" y="166"/>
                  <a:pt x="732" y="165"/>
                  <a:pt x="732" y="164"/>
                </a:cubicBezTo>
                <a:lnTo>
                  <a:pt x="757" y="139"/>
                </a:lnTo>
                <a:lnTo>
                  <a:pt x="670" y="52"/>
                </a:lnTo>
                <a:lnTo>
                  <a:pt x="660" y="86"/>
                </a:lnTo>
                <a:cubicBezTo>
                  <a:pt x="659" y="88"/>
                  <a:pt x="659" y="90"/>
                  <a:pt x="658" y="91"/>
                </a:cubicBezTo>
                <a:cubicBezTo>
                  <a:pt x="657" y="92"/>
                  <a:pt x="656" y="93"/>
                  <a:pt x="655" y="93"/>
                </a:cubicBezTo>
                <a:cubicBezTo>
                  <a:pt x="654" y="93"/>
                  <a:pt x="652" y="92"/>
                  <a:pt x="651" y="91"/>
                </a:cubicBezTo>
                <a:cubicBezTo>
                  <a:pt x="649" y="89"/>
                  <a:pt x="647" y="88"/>
                  <a:pt x="644" y="85"/>
                </a:cubicBezTo>
                <a:cubicBezTo>
                  <a:pt x="642" y="83"/>
                  <a:pt x="641" y="82"/>
                  <a:pt x="640" y="81"/>
                </a:cubicBezTo>
                <a:cubicBezTo>
                  <a:pt x="639" y="80"/>
                  <a:pt x="638" y="78"/>
                  <a:pt x="638" y="77"/>
                </a:cubicBezTo>
                <a:cubicBezTo>
                  <a:pt x="637" y="76"/>
                  <a:pt x="637" y="75"/>
                  <a:pt x="637" y="74"/>
                </a:cubicBezTo>
                <a:cubicBezTo>
                  <a:pt x="637" y="73"/>
                  <a:pt x="637" y="72"/>
                  <a:pt x="638" y="71"/>
                </a:cubicBezTo>
                <a:lnTo>
                  <a:pt x="648" y="23"/>
                </a:lnTo>
                <a:cubicBezTo>
                  <a:pt x="648" y="23"/>
                  <a:pt x="648" y="22"/>
                  <a:pt x="648" y="22"/>
                </a:cubicBezTo>
                <a:cubicBezTo>
                  <a:pt x="649" y="21"/>
                  <a:pt x="649" y="20"/>
                  <a:pt x="650" y="19"/>
                </a:cubicBezTo>
                <a:cubicBezTo>
                  <a:pt x="651" y="18"/>
                  <a:pt x="652" y="17"/>
                  <a:pt x="653" y="16"/>
                </a:cubicBezTo>
                <a:cubicBezTo>
                  <a:pt x="654" y="14"/>
                  <a:pt x="656" y="12"/>
                  <a:pt x="658" y="10"/>
                </a:cubicBezTo>
                <a:cubicBezTo>
                  <a:pt x="661" y="8"/>
                  <a:pt x="663" y="6"/>
                  <a:pt x="665" y="4"/>
                </a:cubicBezTo>
                <a:cubicBezTo>
                  <a:pt x="666" y="3"/>
                  <a:pt x="668" y="2"/>
                  <a:pt x="669" y="1"/>
                </a:cubicBezTo>
                <a:cubicBezTo>
                  <a:pt x="670" y="0"/>
                  <a:pt x="671" y="0"/>
                  <a:pt x="672" y="0"/>
                </a:cubicBezTo>
                <a:cubicBezTo>
                  <a:pt x="672" y="0"/>
                  <a:pt x="673" y="1"/>
                  <a:pt x="674" y="1"/>
                </a:cubicBezTo>
                <a:lnTo>
                  <a:pt x="784" y="112"/>
                </a:lnTo>
                <a:lnTo>
                  <a:pt x="806" y="90"/>
                </a:lnTo>
                <a:cubicBezTo>
                  <a:pt x="807" y="90"/>
                  <a:pt x="808" y="89"/>
                  <a:pt x="808" y="89"/>
                </a:cubicBezTo>
                <a:cubicBezTo>
                  <a:pt x="809" y="89"/>
                  <a:pt x="810" y="89"/>
                  <a:pt x="812" y="90"/>
                </a:cubicBezTo>
                <a:cubicBezTo>
                  <a:pt x="813" y="90"/>
                  <a:pt x="814" y="91"/>
                  <a:pt x="816" y="92"/>
                </a:cubicBezTo>
                <a:cubicBezTo>
                  <a:pt x="817" y="93"/>
                  <a:pt x="819" y="95"/>
                  <a:pt x="821" y="9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3" name="Freeform 112">
            <a:extLst>
              <a:ext uri="{FF2B5EF4-FFF2-40B4-BE49-F238E27FC236}">
                <a16:creationId xmlns:a16="http://schemas.microsoft.com/office/drawing/2014/main" id="{C02D9431-D9BA-8B07-7447-D7A6207497A0}"/>
              </a:ext>
            </a:extLst>
          </p:cNvPr>
          <p:cNvSpPr>
            <a:spLocks noEditPoints="1"/>
          </p:cNvSpPr>
          <p:nvPr/>
        </p:nvSpPr>
        <p:spPr bwMode="auto">
          <a:xfrm>
            <a:off x="7398271" y="4568825"/>
            <a:ext cx="501129" cy="379019"/>
          </a:xfrm>
          <a:custGeom>
            <a:avLst/>
            <a:gdLst>
              <a:gd name="T0" fmla="*/ 112 w 830"/>
              <a:gd name="T1" fmla="*/ 619 h 798"/>
              <a:gd name="T2" fmla="*/ 159 w 830"/>
              <a:gd name="T3" fmla="*/ 786 h 798"/>
              <a:gd name="T4" fmla="*/ 81 w 830"/>
              <a:gd name="T5" fmla="*/ 641 h 798"/>
              <a:gd name="T6" fmla="*/ 1 w 830"/>
              <a:gd name="T7" fmla="*/ 680 h 798"/>
              <a:gd name="T8" fmla="*/ 88 w 830"/>
              <a:gd name="T9" fmla="*/ 591 h 798"/>
              <a:gd name="T10" fmla="*/ 283 w 830"/>
              <a:gd name="T11" fmla="*/ 721 h 798"/>
              <a:gd name="T12" fmla="*/ 258 w 830"/>
              <a:gd name="T13" fmla="*/ 741 h 798"/>
              <a:gd name="T14" fmla="*/ 146 w 830"/>
              <a:gd name="T15" fmla="*/ 490 h 798"/>
              <a:gd name="T16" fmla="*/ 171 w 830"/>
              <a:gd name="T17" fmla="*/ 478 h 798"/>
              <a:gd name="T18" fmla="*/ 417 w 830"/>
              <a:gd name="T19" fmla="*/ 526 h 798"/>
              <a:gd name="T20" fmla="*/ 325 w 830"/>
              <a:gd name="T21" fmla="*/ 608 h 798"/>
              <a:gd name="T22" fmla="*/ 307 w 830"/>
              <a:gd name="T23" fmla="*/ 578 h 798"/>
              <a:gd name="T24" fmla="*/ 287 w 830"/>
              <a:gd name="T25" fmla="*/ 467 h 798"/>
              <a:gd name="T26" fmla="*/ 243 w 830"/>
              <a:gd name="T27" fmla="*/ 479 h 798"/>
              <a:gd name="T28" fmla="*/ 229 w 830"/>
              <a:gd name="T29" fmla="*/ 506 h 798"/>
              <a:gd name="T30" fmla="*/ 211 w 830"/>
              <a:gd name="T31" fmla="*/ 487 h 798"/>
              <a:gd name="T32" fmla="*/ 236 w 830"/>
              <a:gd name="T33" fmla="*/ 434 h 798"/>
              <a:gd name="T34" fmla="*/ 325 w 830"/>
              <a:gd name="T35" fmla="*/ 442 h 798"/>
              <a:gd name="T36" fmla="*/ 393 w 830"/>
              <a:gd name="T37" fmla="*/ 506 h 798"/>
              <a:gd name="T38" fmla="*/ 484 w 830"/>
              <a:gd name="T39" fmla="*/ 370 h 798"/>
              <a:gd name="T40" fmla="*/ 466 w 830"/>
              <a:gd name="T41" fmla="*/ 478 h 798"/>
              <a:gd name="T42" fmla="*/ 375 w 830"/>
              <a:gd name="T43" fmla="*/ 445 h 798"/>
              <a:gd name="T44" fmla="*/ 340 w 830"/>
              <a:gd name="T45" fmla="*/ 338 h 798"/>
              <a:gd name="T46" fmla="*/ 387 w 830"/>
              <a:gd name="T47" fmla="*/ 294 h 798"/>
              <a:gd name="T48" fmla="*/ 404 w 830"/>
              <a:gd name="T49" fmla="*/ 306 h 798"/>
              <a:gd name="T50" fmla="*/ 396 w 830"/>
              <a:gd name="T51" fmla="*/ 321 h 798"/>
              <a:gd name="T52" fmla="*/ 373 w 830"/>
              <a:gd name="T53" fmla="*/ 387 h 798"/>
              <a:gd name="T54" fmla="*/ 407 w 830"/>
              <a:gd name="T55" fmla="*/ 368 h 798"/>
              <a:gd name="T56" fmla="*/ 460 w 830"/>
              <a:gd name="T57" fmla="*/ 399 h 798"/>
              <a:gd name="T58" fmla="*/ 416 w 830"/>
              <a:gd name="T59" fmla="*/ 401 h 798"/>
              <a:gd name="T60" fmla="*/ 442 w 830"/>
              <a:gd name="T61" fmla="*/ 448 h 798"/>
              <a:gd name="T62" fmla="*/ 468 w 830"/>
              <a:gd name="T63" fmla="*/ 410 h 798"/>
              <a:gd name="T64" fmla="*/ 585 w 830"/>
              <a:gd name="T65" fmla="*/ 420 h 798"/>
              <a:gd name="T66" fmla="*/ 561 w 830"/>
              <a:gd name="T67" fmla="*/ 432 h 798"/>
              <a:gd name="T68" fmla="*/ 457 w 830"/>
              <a:gd name="T69" fmla="*/ 178 h 798"/>
              <a:gd name="T70" fmla="*/ 588 w 830"/>
              <a:gd name="T71" fmla="*/ 409 h 798"/>
              <a:gd name="T72" fmla="*/ 721 w 830"/>
              <a:gd name="T73" fmla="*/ 223 h 798"/>
              <a:gd name="T74" fmla="*/ 624 w 830"/>
              <a:gd name="T75" fmla="*/ 297 h 798"/>
              <a:gd name="T76" fmla="*/ 611 w 830"/>
              <a:gd name="T77" fmla="*/ 224 h 798"/>
              <a:gd name="T78" fmla="*/ 585 w 830"/>
              <a:gd name="T79" fmla="*/ 156 h 798"/>
              <a:gd name="T80" fmla="*/ 544 w 830"/>
              <a:gd name="T81" fmla="*/ 186 h 798"/>
              <a:gd name="T82" fmla="*/ 530 w 830"/>
              <a:gd name="T83" fmla="*/ 197 h 798"/>
              <a:gd name="T84" fmla="*/ 516 w 830"/>
              <a:gd name="T85" fmla="*/ 177 h 798"/>
              <a:gd name="T86" fmla="*/ 563 w 830"/>
              <a:gd name="T87" fmla="*/ 113 h 798"/>
              <a:gd name="T88" fmla="*/ 638 w 830"/>
              <a:gd name="T89" fmla="*/ 155 h 798"/>
              <a:gd name="T90" fmla="*/ 701 w 830"/>
              <a:gd name="T91" fmla="*/ 200 h 798"/>
              <a:gd name="T92" fmla="*/ 826 w 830"/>
              <a:gd name="T93" fmla="*/ 105 h 798"/>
              <a:gd name="T94" fmla="*/ 747 w 830"/>
              <a:gd name="T95" fmla="*/ 196 h 798"/>
              <a:gd name="T96" fmla="*/ 722 w 830"/>
              <a:gd name="T97" fmla="*/ 178 h 798"/>
              <a:gd name="T98" fmla="*/ 712 w 830"/>
              <a:gd name="T99" fmla="*/ 75 h 798"/>
              <a:gd name="T100" fmla="*/ 675 w 830"/>
              <a:gd name="T101" fmla="*/ 48 h 798"/>
              <a:gd name="T102" fmla="*/ 647 w 830"/>
              <a:gd name="T103" fmla="*/ 93 h 798"/>
              <a:gd name="T104" fmla="*/ 627 w 830"/>
              <a:gd name="T105" fmla="*/ 80 h 798"/>
              <a:gd name="T106" fmla="*/ 630 w 830"/>
              <a:gd name="T107" fmla="*/ 50 h 798"/>
              <a:gd name="T108" fmla="*/ 709 w 830"/>
              <a:gd name="T109" fmla="*/ 4 h 798"/>
              <a:gd name="T110" fmla="*/ 753 w 830"/>
              <a:gd name="T111" fmla="*/ 115 h 798"/>
              <a:gd name="T112" fmla="*/ 816 w 830"/>
              <a:gd name="T113" fmla="*/ 95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30" h="798">
                <a:moveTo>
                  <a:pt x="99" y="599"/>
                </a:moveTo>
                <a:cubicBezTo>
                  <a:pt x="101" y="601"/>
                  <a:pt x="103" y="603"/>
                  <a:pt x="104" y="605"/>
                </a:cubicBezTo>
                <a:cubicBezTo>
                  <a:pt x="105" y="607"/>
                  <a:pt x="107" y="608"/>
                  <a:pt x="108" y="610"/>
                </a:cubicBezTo>
                <a:cubicBezTo>
                  <a:pt x="109" y="611"/>
                  <a:pt x="109" y="613"/>
                  <a:pt x="110" y="614"/>
                </a:cubicBezTo>
                <a:cubicBezTo>
                  <a:pt x="111" y="616"/>
                  <a:pt x="112" y="617"/>
                  <a:pt x="112" y="619"/>
                </a:cubicBezTo>
                <a:lnTo>
                  <a:pt x="171" y="766"/>
                </a:lnTo>
                <a:cubicBezTo>
                  <a:pt x="171" y="767"/>
                  <a:pt x="171" y="768"/>
                  <a:pt x="171" y="769"/>
                </a:cubicBezTo>
                <a:cubicBezTo>
                  <a:pt x="171" y="771"/>
                  <a:pt x="171" y="772"/>
                  <a:pt x="170" y="774"/>
                </a:cubicBezTo>
                <a:cubicBezTo>
                  <a:pt x="169" y="775"/>
                  <a:pt x="167" y="777"/>
                  <a:pt x="166" y="779"/>
                </a:cubicBezTo>
                <a:cubicBezTo>
                  <a:pt x="164" y="781"/>
                  <a:pt x="162" y="783"/>
                  <a:pt x="159" y="786"/>
                </a:cubicBezTo>
                <a:cubicBezTo>
                  <a:pt x="155" y="789"/>
                  <a:pt x="152" y="792"/>
                  <a:pt x="150" y="794"/>
                </a:cubicBezTo>
                <a:cubicBezTo>
                  <a:pt x="148" y="796"/>
                  <a:pt x="146" y="797"/>
                  <a:pt x="144" y="797"/>
                </a:cubicBezTo>
                <a:cubicBezTo>
                  <a:pt x="143" y="798"/>
                  <a:pt x="142" y="798"/>
                  <a:pt x="141" y="797"/>
                </a:cubicBezTo>
                <a:cubicBezTo>
                  <a:pt x="140" y="796"/>
                  <a:pt x="139" y="795"/>
                  <a:pt x="138" y="793"/>
                </a:cubicBezTo>
                <a:lnTo>
                  <a:pt x="81" y="641"/>
                </a:lnTo>
                <a:lnTo>
                  <a:pt x="25" y="698"/>
                </a:lnTo>
                <a:cubicBezTo>
                  <a:pt x="23" y="699"/>
                  <a:pt x="21" y="699"/>
                  <a:pt x="19" y="698"/>
                </a:cubicBezTo>
                <a:cubicBezTo>
                  <a:pt x="16" y="697"/>
                  <a:pt x="13" y="694"/>
                  <a:pt x="9" y="690"/>
                </a:cubicBezTo>
                <a:cubicBezTo>
                  <a:pt x="7" y="688"/>
                  <a:pt x="5" y="686"/>
                  <a:pt x="4" y="685"/>
                </a:cubicBezTo>
                <a:cubicBezTo>
                  <a:pt x="2" y="683"/>
                  <a:pt x="1" y="681"/>
                  <a:pt x="1" y="680"/>
                </a:cubicBezTo>
                <a:cubicBezTo>
                  <a:pt x="0" y="679"/>
                  <a:pt x="0" y="678"/>
                  <a:pt x="0" y="677"/>
                </a:cubicBezTo>
                <a:cubicBezTo>
                  <a:pt x="0" y="676"/>
                  <a:pt x="1" y="675"/>
                  <a:pt x="1" y="674"/>
                </a:cubicBezTo>
                <a:lnTo>
                  <a:pt x="81" y="594"/>
                </a:lnTo>
                <a:cubicBezTo>
                  <a:pt x="82" y="593"/>
                  <a:pt x="83" y="592"/>
                  <a:pt x="84" y="592"/>
                </a:cubicBezTo>
                <a:cubicBezTo>
                  <a:pt x="85" y="591"/>
                  <a:pt x="87" y="591"/>
                  <a:pt x="88" y="591"/>
                </a:cubicBezTo>
                <a:cubicBezTo>
                  <a:pt x="89" y="592"/>
                  <a:pt x="91" y="593"/>
                  <a:pt x="93" y="594"/>
                </a:cubicBezTo>
                <a:cubicBezTo>
                  <a:pt x="94" y="595"/>
                  <a:pt x="96" y="597"/>
                  <a:pt x="99" y="599"/>
                </a:cubicBezTo>
                <a:close/>
                <a:moveTo>
                  <a:pt x="283" y="714"/>
                </a:moveTo>
                <a:cubicBezTo>
                  <a:pt x="284" y="715"/>
                  <a:pt x="284" y="717"/>
                  <a:pt x="284" y="718"/>
                </a:cubicBezTo>
                <a:cubicBezTo>
                  <a:pt x="284" y="719"/>
                  <a:pt x="283" y="720"/>
                  <a:pt x="283" y="721"/>
                </a:cubicBezTo>
                <a:cubicBezTo>
                  <a:pt x="282" y="723"/>
                  <a:pt x="281" y="724"/>
                  <a:pt x="280" y="726"/>
                </a:cubicBezTo>
                <a:cubicBezTo>
                  <a:pt x="279" y="728"/>
                  <a:pt x="277" y="729"/>
                  <a:pt x="274" y="732"/>
                </a:cubicBezTo>
                <a:cubicBezTo>
                  <a:pt x="272" y="735"/>
                  <a:pt x="269" y="737"/>
                  <a:pt x="267" y="738"/>
                </a:cubicBezTo>
                <a:cubicBezTo>
                  <a:pt x="265" y="740"/>
                  <a:pt x="263" y="741"/>
                  <a:pt x="262" y="741"/>
                </a:cubicBezTo>
                <a:cubicBezTo>
                  <a:pt x="260" y="742"/>
                  <a:pt x="259" y="741"/>
                  <a:pt x="258" y="741"/>
                </a:cubicBezTo>
                <a:cubicBezTo>
                  <a:pt x="257" y="740"/>
                  <a:pt x="256" y="739"/>
                  <a:pt x="255" y="737"/>
                </a:cubicBezTo>
                <a:lnTo>
                  <a:pt x="143" y="501"/>
                </a:lnTo>
                <a:cubicBezTo>
                  <a:pt x="143" y="500"/>
                  <a:pt x="143" y="499"/>
                  <a:pt x="142" y="498"/>
                </a:cubicBezTo>
                <a:cubicBezTo>
                  <a:pt x="142" y="497"/>
                  <a:pt x="143" y="495"/>
                  <a:pt x="143" y="494"/>
                </a:cubicBezTo>
                <a:cubicBezTo>
                  <a:pt x="144" y="493"/>
                  <a:pt x="145" y="491"/>
                  <a:pt x="146" y="490"/>
                </a:cubicBezTo>
                <a:cubicBezTo>
                  <a:pt x="148" y="488"/>
                  <a:pt x="150" y="486"/>
                  <a:pt x="152" y="484"/>
                </a:cubicBezTo>
                <a:cubicBezTo>
                  <a:pt x="155" y="481"/>
                  <a:pt x="157" y="479"/>
                  <a:pt x="159" y="477"/>
                </a:cubicBezTo>
                <a:cubicBezTo>
                  <a:pt x="161" y="476"/>
                  <a:pt x="163" y="475"/>
                  <a:pt x="164" y="474"/>
                </a:cubicBezTo>
                <a:cubicBezTo>
                  <a:pt x="166" y="474"/>
                  <a:pt x="167" y="474"/>
                  <a:pt x="168" y="475"/>
                </a:cubicBezTo>
                <a:cubicBezTo>
                  <a:pt x="169" y="476"/>
                  <a:pt x="170" y="477"/>
                  <a:pt x="171" y="478"/>
                </a:cubicBezTo>
                <a:lnTo>
                  <a:pt x="283" y="714"/>
                </a:lnTo>
                <a:close/>
                <a:moveTo>
                  <a:pt x="409" y="513"/>
                </a:moveTo>
                <a:cubicBezTo>
                  <a:pt x="411" y="515"/>
                  <a:pt x="412" y="517"/>
                  <a:pt x="413" y="518"/>
                </a:cubicBezTo>
                <a:cubicBezTo>
                  <a:pt x="415" y="520"/>
                  <a:pt x="416" y="521"/>
                  <a:pt x="416" y="522"/>
                </a:cubicBezTo>
                <a:cubicBezTo>
                  <a:pt x="417" y="524"/>
                  <a:pt x="417" y="525"/>
                  <a:pt x="417" y="526"/>
                </a:cubicBezTo>
                <a:cubicBezTo>
                  <a:pt x="416" y="527"/>
                  <a:pt x="416" y="527"/>
                  <a:pt x="415" y="528"/>
                </a:cubicBezTo>
                <a:lnTo>
                  <a:pt x="338" y="605"/>
                </a:lnTo>
                <a:cubicBezTo>
                  <a:pt x="337" y="607"/>
                  <a:pt x="335" y="608"/>
                  <a:pt x="334" y="609"/>
                </a:cubicBezTo>
                <a:cubicBezTo>
                  <a:pt x="333" y="610"/>
                  <a:pt x="331" y="610"/>
                  <a:pt x="330" y="610"/>
                </a:cubicBezTo>
                <a:cubicBezTo>
                  <a:pt x="328" y="610"/>
                  <a:pt x="326" y="609"/>
                  <a:pt x="325" y="608"/>
                </a:cubicBezTo>
                <a:cubicBezTo>
                  <a:pt x="323" y="607"/>
                  <a:pt x="321" y="605"/>
                  <a:pt x="318" y="602"/>
                </a:cubicBezTo>
                <a:cubicBezTo>
                  <a:pt x="316" y="600"/>
                  <a:pt x="314" y="598"/>
                  <a:pt x="313" y="596"/>
                </a:cubicBezTo>
                <a:cubicBezTo>
                  <a:pt x="311" y="594"/>
                  <a:pt x="310" y="593"/>
                  <a:pt x="310" y="591"/>
                </a:cubicBezTo>
                <a:cubicBezTo>
                  <a:pt x="309" y="589"/>
                  <a:pt x="308" y="587"/>
                  <a:pt x="308" y="585"/>
                </a:cubicBezTo>
                <a:cubicBezTo>
                  <a:pt x="308" y="583"/>
                  <a:pt x="307" y="580"/>
                  <a:pt x="307" y="578"/>
                </a:cubicBezTo>
                <a:lnTo>
                  <a:pt x="306" y="529"/>
                </a:lnTo>
                <a:cubicBezTo>
                  <a:pt x="305" y="520"/>
                  <a:pt x="305" y="512"/>
                  <a:pt x="304" y="505"/>
                </a:cubicBezTo>
                <a:cubicBezTo>
                  <a:pt x="302" y="498"/>
                  <a:pt x="301" y="492"/>
                  <a:pt x="299" y="488"/>
                </a:cubicBezTo>
                <a:cubicBezTo>
                  <a:pt x="298" y="483"/>
                  <a:pt x="296" y="479"/>
                  <a:pt x="294" y="475"/>
                </a:cubicBezTo>
                <a:cubicBezTo>
                  <a:pt x="291" y="472"/>
                  <a:pt x="289" y="469"/>
                  <a:pt x="287" y="467"/>
                </a:cubicBezTo>
                <a:cubicBezTo>
                  <a:pt x="284" y="464"/>
                  <a:pt x="282" y="462"/>
                  <a:pt x="279" y="461"/>
                </a:cubicBezTo>
                <a:cubicBezTo>
                  <a:pt x="276" y="460"/>
                  <a:pt x="273" y="459"/>
                  <a:pt x="270" y="459"/>
                </a:cubicBezTo>
                <a:cubicBezTo>
                  <a:pt x="268" y="459"/>
                  <a:pt x="265" y="459"/>
                  <a:pt x="262" y="461"/>
                </a:cubicBezTo>
                <a:cubicBezTo>
                  <a:pt x="259" y="462"/>
                  <a:pt x="256" y="464"/>
                  <a:pt x="253" y="467"/>
                </a:cubicBezTo>
                <a:cubicBezTo>
                  <a:pt x="249" y="471"/>
                  <a:pt x="246" y="475"/>
                  <a:pt x="243" y="479"/>
                </a:cubicBezTo>
                <a:cubicBezTo>
                  <a:pt x="241" y="484"/>
                  <a:pt x="240" y="488"/>
                  <a:pt x="239" y="491"/>
                </a:cubicBezTo>
                <a:cubicBezTo>
                  <a:pt x="238" y="495"/>
                  <a:pt x="237" y="498"/>
                  <a:pt x="236" y="501"/>
                </a:cubicBezTo>
                <a:cubicBezTo>
                  <a:pt x="236" y="503"/>
                  <a:pt x="235" y="505"/>
                  <a:pt x="234" y="506"/>
                </a:cubicBezTo>
                <a:cubicBezTo>
                  <a:pt x="233" y="507"/>
                  <a:pt x="233" y="507"/>
                  <a:pt x="232" y="507"/>
                </a:cubicBezTo>
                <a:cubicBezTo>
                  <a:pt x="231" y="507"/>
                  <a:pt x="230" y="507"/>
                  <a:pt x="229" y="506"/>
                </a:cubicBezTo>
                <a:cubicBezTo>
                  <a:pt x="227" y="505"/>
                  <a:pt x="226" y="504"/>
                  <a:pt x="224" y="503"/>
                </a:cubicBezTo>
                <a:cubicBezTo>
                  <a:pt x="222" y="501"/>
                  <a:pt x="220" y="499"/>
                  <a:pt x="218" y="497"/>
                </a:cubicBezTo>
                <a:cubicBezTo>
                  <a:pt x="216" y="495"/>
                  <a:pt x="215" y="494"/>
                  <a:pt x="214" y="493"/>
                </a:cubicBezTo>
                <a:cubicBezTo>
                  <a:pt x="213" y="492"/>
                  <a:pt x="212" y="491"/>
                  <a:pt x="212" y="490"/>
                </a:cubicBezTo>
                <a:cubicBezTo>
                  <a:pt x="211" y="489"/>
                  <a:pt x="211" y="488"/>
                  <a:pt x="211" y="487"/>
                </a:cubicBezTo>
                <a:cubicBezTo>
                  <a:pt x="210" y="486"/>
                  <a:pt x="210" y="485"/>
                  <a:pt x="210" y="483"/>
                </a:cubicBezTo>
                <a:cubicBezTo>
                  <a:pt x="210" y="481"/>
                  <a:pt x="211" y="478"/>
                  <a:pt x="212" y="475"/>
                </a:cubicBezTo>
                <a:cubicBezTo>
                  <a:pt x="213" y="471"/>
                  <a:pt x="214" y="467"/>
                  <a:pt x="217" y="463"/>
                </a:cubicBezTo>
                <a:cubicBezTo>
                  <a:pt x="219" y="458"/>
                  <a:pt x="222" y="453"/>
                  <a:pt x="225" y="448"/>
                </a:cubicBezTo>
                <a:cubicBezTo>
                  <a:pt x="228" y="443"/>
                  <a:pt x="232" y="439"/>
                  <a:pt x="236" y="434"/>
                </a:cubicBezTo>
                <a:cubicBezTo>
                  <a:pt x="243" y="427"/>
                  <a:pt x="250" y="422"/>
                  <a:pt x="257" y="419"/>
                </a:cubicBezTo>
                <a:cubicBezTo>
                  <a:pt x="264" y="415"/>
                  <a:pt x="271" y="413"/>
                  <a:pt x="278" y="413"/>
                </a:cubicBezTo>
                <a:cubicBezTo>
                  <a:pt x="284" y="413"/>
                  <a:pt x="290" y="414"/>
                  <a:pt x="296" y="417"/>
                </a:cubicBezTo>
                <a:cubicBezTo>
                  <a:pt x="302" y="419"/>
                  <a:pt x="308" y="423"/>
                  <a:pt x="313" y="428"/>
                </a:cubicBezTo>
                <a:cubicBezTo>
                  <a:pt x="317" y="432"/>
                  <a:pt x="321" y="437"/>
                  <a:pt x="325" y="442"/>
                </a:cubicBezTo>
                <a:cubicBezTo>
                  <a:pt x="328" y="447"/>
                  <a:pt x="331" y="453"/>
                  <a:pt x="333" y="461"/>
                </a:cubicBezTo>
                <a:cubicBezTo>
                  <a:pt x="335" y="468"/>
                  <a:pt x="337" y="477"/>
                  <a:pt x="338" y="488"/>
                </a:cubicBezTo>
                <a:cubicBezTo>
                  <a:pt x="339" y="499"/>
                  <a:pt x="340" y="512"/>
                  <a:pt x="340" y="528"/>
                </a:cubicBezTo>
                <a:lnTo>
                  <a:pt x="340" y="559"/>
                </a:lnTo>
                <a:lnTo>
                  <a:pt x="393" y="506"/>
                </a:lnTo>
                <a:cubicBezTo>
                  <a:pt x="394" y="506"/>
                  <a:pt x="394" y="505"/>
                  <a:pt x="395" y="505"/>
                </a:cubicBezTo>
                <a:cubicBezTo>
                  <a:pt x="396" y="505"/>
                  <a:pt x="398" y="505"/>
                  <a:pt x="399" y="506"/>
                </a:cubicBezTo>
                <a:cubicBezTo>
                  <a:pt x="400" y="506"/>
                  <a:pt x="402" y="507"/>
                  <a:pt x="403" y="508"/>
                </a:cubicBezTo>
                <a:cubicBezTo>
                  <a:pt x="405" y="509"/>
                  <a:pt x="407" y="511"/>
                  <a:pt x="409" y="513"/>
                </a:cubicBezTo>
                <a:close/>
                <a:moveTo>
                  <a:pt x="484" y="370"/>
                </a:moveTo>
                <a:cubicBezTo>
                  <a:pt x="491" y="376"/>
                  <a:pt x="496" y="384"/>
                  <a:pt x="500" y="392"/>
                </a:cubicBezTo>
                <a:cubicBezTo>
                  <a:pt x="504" y="399"/>
                  <a:pt x="506" y="407"/>
                  <a:pt x="506" y="416"/>
                </a:cubicBezTo>
                <a:cubicBezTo>
                  <a:pt x="506" y="424"/>
                  <a:pt x="504" y="432"/>
                  <a:pt x="501" y="440"/>
                </a:cubicBezTo>
                <a:cubicBezTo>
                  <a:pt x="497" y="448"/>
                  <a:pt x="492" y="456"/>
                  <a:pt x="484" y="464"/>
                </a:cubicBezTo>
                <a:cubicBezTo>
                  <a:pt x="478" y="470"/>
                  <a:pt x="472" y="475"/>
                  <a:pt x="466" y="478"/>
                </a:cubicBezTo>
                <a:cubicBezTo>
                  <a:pt x="460" y="481"/>
                  <a:pt x="454" y="483"/>
                  <a:pt x="448" y="484"/>
                </a:cubicBezTo>
                <a:cubicBezTo>
                  <a:pt x="442" y="485"/>
                  <a:pt x="436" y="484"/>
                  <a:pt x="430" y="483"/>
                </a:cubicBezTo>
                <a:cubicBezTo>
                  <a:pt x="424" y="481"/>
                  <a:pt x="418" y="478"/>
                  <a:pt x="412" y="475"/>
                </a:cubicBezTo>
                <a:cubicBezTo>
                  <a:pt x="406" y="472"/>
                  <a:pt x="400" y="467"/>
                  <a:pt x="394" y="462"/>
                </a:cubicBezTo>
                <a:cubicBezTo>
                  <a:pt x="387" y="457"/>
                  <a:pt x="381" y="451"/>
                  <a:pt x="375" y="445"/>
                </a:cubicBezTo>
                <a:cubicBezTo>
                  <a:pt x="370" y="440"/>
                  <a:pt x="365" y="434"/>
                  <a:pt x="359" y="428"/>
                </a:cubicBezTo>
                <a:cubicBezTo>
                  <a:pt x="354" y="422"/>
                  <a:pt x="349" y="415"/>
                  <a:pt x="345" y="408"/>
                </a:cubicBezTo>
                <a:cubicBezTo>
                  <a:pt x="341" y="401"/>
                  <a:pt x="338" y="394"/>
                  <a:pt x="336" y="386"/>
                </a:cubicBezTo>
                <a:cubicBezTo>
                  <a:pt x="334" y="378"/>
                  <a:pt x="333" y="370"/>
                  <a:pt x="333" y="362"/>
                </a:cubicBezTo>
                <a:cubicBezTo>
                  <a:pt x="334" y="354"/>
                  <a:pt x="336" y="346"/>
                  <a:pt x="340" y="338"/>
                </a:cubicBezTo>
                <a:cubicBezTo>
                  <a:pt x="343" y="330"/>
                  <a:pt x="350" y="321"/>
                  <a:pt x="358" y="313"/>
                </a:cubicBezTo>
                <a:cubicBezTo>
                  <a:pt x="360" y="310"/>
                  <a:pt x="363" y="308"/>
                  <a:pt x="366" y="306"/>
                </a:cubicBezTo>
                <a:cubicBezTo>
                  <a:pt x="369" y="303"/>
                  <a:pt x="372" y="301"/>
                  <a:pt x="375" y="299"/>
                </a:cubicBezTo>
                <a:cubicBezTo>
                  <a:pt x="378" y="298"/>
                  <a:pt x="380" y="296"/>
                  <a:pt x="382" y="295"/>
                </a:cubicBezTo>
                <a:cubicBezTo>
                  <a:pt x="384" y="294"/>
                  <a:pt x="386" y="294"/>
                  <a:pt x="387" y="294"/>
                </a:cubicBezTo>
                <a:cubicBezTo>
                  <a:pt x="388" y="294"/>
                  <a:pt x="389" y="294"/>
                  <a:pt x="390" y="294"/>
                </a:cubicBezTo>
                <a:cubicBezTo>
                  <a:pt x="391" y="294"/>
                  <a:pt x="391" y="295"/>
                  <a:pt x="392" y="295"/>
                </a:cubicBezTo>
                <a:cubicBezTo>
                  <a:pt x="393" y="296"/>
                  <a:pt x="394" y="296"/>
                  <a:pt x="395" y="297"/>
                </a:cubicBezTo>
                <a:cubicBezTo>
                  <a:pt x="396" y="298"/>
                  <a:pt x="397" y="299"/>
                  <a:pt x="399" y="301"/>
                </a:cubicBezTo>
                <a:cubicBezTo>
                  <a:pt x="401" y="303"/>
                  <a:pt x="402" y="305"/>
                  <a:pt x="404" y="306"/>
                </a:cubicBezTo>
                <a:cubicBezTo>
                  <a:pt x="405" y="308"/>
                  <a:pt x="406" y="309"/>
                  <a:pt x="407" y="310"/>
                </a:cubicBezTo>
                <a:cubicBezTo>
                  <a:pt x="407" y="311"/>
                  <a:pt x="407" y="312"/>
                  <a:pt x="407" y="313"/>
                </a:cubicBezTo>
                <a:cubicBezTo>
                  <a:pt x="407" y="314"/>
                  <a:pt x="407" y="314"/>
                  <a:pt x="406" y="315"/>
                </a:cubicBezTo>
                <a:cubicBezTo>
                  <a:pt x="405" y="316"/>
                  <a:pt x="404" y="317"/>
                  <a:pt x="402" y="318"/>
                </a:cubicBezTo>
                <a:cubicBezTo>
                  <a:pt x="400" y="319"/>
                  <a:pt x="398" y="320"/>
                  <a:pt x="396" y="321"/>
                </a:cubicBezTo>
                <a:cubicBezTo>
                  <a:pt x="393" y="322"/>
                  <a:pt x="391" y="324"/>
                  <a:pt x="388" y="326"/>
                </a:cubicBezTo>
                <a:cubicBezTo>
                  <a:pt x="385" y="328"/>
                  <a:pt x="382" y="331"/>
                  <a:pt x="378" y="334"/>
                </a:cubicBezTo>
                <a:cubicBezTo>
                  <a:pt x="373" y="340"/>
                  <a:pt x="369" y="346"/>
                  <a:pt x="367" y="351"/>
                </a:cubicBezTo>
                <a:cubicBezTo>
                  <a:pt x="365" y="357"/>
                  <a:pt x="365" y="363"/>
                  <a:pt x="366" y="369"/>
                </a:cubicBezTo>
                <a:cubicBezTo>
                  <a:pt x="367" y="375"/>
                  <a:pt x="370" y="381"/>
                  <a:pt x="373" y="387"/>
                </a:cubicBezTo>
                <a:cubicBezTo>
                  <a:pt x="377" y="393"/>
                  <a:pt x="381" y="398"/>
                  <a:pt x="387" y="404"/>
                </a:cubicBezTo>
                <a:cubicBezTo>
                  <a:pt x="387" y="401"/>
                  <a:pt x="388" y="398"/>
                  <a:pt x="389" y="396"/>
                </a:cubicBezTo>
                <a:cubicBezTo>
                  <a:pt x="390" y="393"/>
                  <a:pt x="391" y="390"/>
                  <a:pt x="393" y="387"/>
                </a:cubicBezTo>
                <a:cubicBezTo>
                  <a:pt x="394" y="384"/>
                  <a:pt x="396" y="381"/>
                  <a:pt x="399" y="377"/>
                </a:cubicBezTo>
                <a:cubicBezTo>
                  <a:pt x="401" y="374"/>
                  <a:pt x="403" y="371"/>
                  <a:pt x="407" y="368"/>
                </a:cubicBezTo>
                <a:cubicBezTo>
                  <a:pt x="413" y="361"/>
                  <a:pt x="420" y="357"/>
                  <a:pt x="427" y="354"/>
                </a:cubicBezTo>
                <a:cubicBezTo>
                  <a:pt x="433" y="351"/>
                  <a:pt x="440" y="349"/>
                  <a:pt x="447" y="350"/>
                </a:cubicBezTo>
                <a:cubicBezTo>
                  <a:pt x="453" y="350"/>
                  <a:pt x="460" y="352"/>
                  <a:pt x="466" y="355"/>
                </a:cubicBezTo>
                <a:cubicBezTo>
                  <a:pt x="472" y="359"/>
                  <a:pt x="478" y="364"/>
                  <a:pt x="484" y="370"/>
                </a:cubicBezTo>
                <a:close/>
                <a:moveTo>
                  <a:pt x="460" y="399"/>
                </a:moveTo>
                <a:cubicBezTo>
                  <a:pt x="457" y="395"/>
                  <a:pt x="453" y="393"/>
                  <a:pt x="450" y="391"/>
                </a:cubicBezTo>
                <a:cubicBezTo>
                  <a:pt x="447" y="389"/>
                  <a:pt x="444" y="387"/>
                  <a:pt x="440" y="387"/>
                </a:cubicBezTo>
                <a:cubicBezTo>
                  <a:pt x="437" y="386"/>
                  <a:pt x="434" y="387"/>
                  <a:pt x="431" y="388"/>
                </a:cubicBezTo>
                <a:cubicBezTo>
                  <a:pt x="427" y="390"/>
                  <a:pt x="424" y="392"/>
                  <a:pt x="421" y="395"/>
                </a:cubicBezTo>
                <a:cubicBezTo>
                  <a:pt x="419" y="397"/>
                  <a:pt x="417" y="399"/>
                  <a:pt x="416" y="401"/>
                </a:cubicBezTo>
                <a:cubicBezTo>
                  <a:pt x="414" y="404"/>
                  <a:pt x="413" y="406"/>
                  <a:pt x="412" y="408"/>
                </a:cubicBezTo>
                <a:cubicBezTo>
                  <a:pt x="411" y="411"/>
                  <a:pt x="410" y="413"/>
                  <a:pt x="409" y="416"/>
                </a:cubicBezTo>
                <a:cubicBezTo>
                  <a:pt x="408" y="418"/>
                  <a:pt x="407" y="421"/>
                  <a:pt x="407" y="423"/>
                </a:cubicBezTo>
                <a:cubicBezTo>
                  <a:pt x="414" y="430"/>
                  <a:pt x="421" y="436"/>
                  <a:pt x="427" y="440"/>
                </a:cubicBezTo>
                <a:cubicBezTo>
                  <a:pt x="432" y="444"/>
                  <a:pt x="438" y="447"/>
                  <a:pt x="442" y="448"/>
                </a:cubicBezTo>
                <a:cubicBezTo>
                  <a:pt x="447" y="450"/>
                  <a:pt x="451" y="450"/>
                  <a:pt x="454" y="448"/>
                </a:cubicBezTo>
                <a:cubicBezTo>
                  <a:pt x="458" y="447"/>
                  <a:pt x="461" y="445"/>
                  <a:pt x="465" y="442"/>
                </a:cubicBezTo>
                <a:cubicBezTo>
                  <a:pt x="468" y="439"/>
                  <a:pt x="470" y="435"/>
                  <a:pt x="471" y="432"/>
                </a:cubicBezTo>
                <a:cubicBezTo>
                  <a:pt x="472" y="428"/>
                  <a:pt x="473" y="424"/>
                  <a:pt x="472" y="421"/>
                </a:cubicBezTo>
                <a:cubicBezTo>
                  <a:pt x="472" y="417"/>
                  <a:pt x="470" y="413"/>
                  <a:pt x="468" y="410"/>
                </a:cubicBezTo>
                <a:cubicBezTo>
                  <a:pt x="466" y="406"/>
                  <a:pt x="464" y="402"/>
                  <a:pt x="460" y="399"/>
                </a:cubicBezTo>
                <a:close/>
                <a:moveTo>
                  <a:pt x="588" y="409"/>
                </a:moveTo>
                <a:cubicBezTo>
                  <a:pt x="589" y="410"/>
                  <a:pt x="589" y="411"/>
                  <a:pt x="589" y="412"/>
                </a:cubicBezTo>
                <a:cubicBezTo>
                  <a:pt x="589" y="413"/>
                  <a:pt x="589" y="415"/>
                  <a:pt x="588" y="416"/>
                </a:cubicBezTo>
                <a:cubicBezTo>
                  <a:pt x="588" y="417"/>
                  <a:pt x="587" y="419"/>
                  <a:pt x="585" y="420"/>
                </a:cubicBezTo>
                <a:cubicBezTo>
                  <a:pt x="584" y="422"/>
                  <a:pt x="582" y="424"/>
                  <a:pt x="580" y="426"/>
                </a:cubicBezTo>
                <a:cubicBezTo>
                  <a:pt x="577" y="429"/>
                  <a:pt x="575" y="431"/>
                  <a:pt x="573" y="433"/>
                </a:cubicBezTo>
                <a:cubicBezTo>
                  <a:pt x="571" y="434"/>
                  <a:pt x="569" y="435"/>
                  <a:pt x="567" y="436"/>
                </a:cubicBezTo>
                <a:cubicBezTo>
                  <a:pt x="566" y="436"/>
                  <a:pt x="565" y="436"/>
                  <a:pt x="564" y="435"/>
                </a:cubicBezTo>
                <a:cubicBezTo>
                  <a:pt x="563" y="434"/>
                  <a:pt x="562" y="433"/>
                  <a:pt x="561" y="432"/>
                </a:cubicBezTo>
                <a:lnTo>
                  <a:pt x="449" y="196"/>
                </a:lnTo>
                <a:cubicBezTo>
                  <a:pt x="448" y="195"/>
                  <a:pt x="448" y="193"/>
                  <a:pt x="448" y="192"/>
                </a:cubicBezTo>
                <a:cubicBezTo>
                  <a:pt x="448" y="191"/>
                  <a:pt x="448" y="190"/>
                  <a:pt x="449" y="189"/>
                </a:cubicBezTo>
                <a:cubicBezTo>
                  <a:pt x="449" y="187"/>
                  <a:pt x="450" y="186"/>
                  <a:pt x="452" y="184"/>
                </a:cubicBezTo>
                <a:cubicBezTo>
                  <a:pt x="453" y="182"/>
                  <a:pt x="455" y="180"/>
                  <a:pt x="457" y="178"/>
                </a:cubicBezTo>
                <a:cubicBezTo>
                  <a:pt x="460" y="175"/>
                  <a:pt x="463" y="173"/>
                  <a:pt x="465" y="172"/>
                </a:cubicBezTo>
                <a:cubicBezTo>
                  <a:pt x="467" y="170"/>
                  <a:pt x="468" y="169"/>
                  <a:pt x="470" y="169"/>
                </a:cubicBezTo>
                <a:cubicBezTo>
                  <a:pt x="471" y="169"/>
                  <a:pt x="473" y="169"/>
                  <a:pt x="474" y="169"/>
                </a:cubicBezTo>
                <a:cubicBezTo>
                  <a:pt x="475" y="170"/>
                  <a:pt x="475" y="171"/>
                  <a:pt x="476" y="173"/>
                </a:cubicBezTo>
                <a:lnTo>
                  <a:pt x="588" y="409"/>
                </a:lnTo>
                <a:close/>
                <a:moveTo>
                  <a:pt x="714" y="207"/>
                </a:moveTo>
                <a:cubicBezTo>
                  <a:pt x="716" y="209"/>
                  <a:pt x="718" y="211"/>
                  <a:pt x="719" y="213"/>
                </a:cubicBezTo>
                <a:cubicBezTo>
                  <a:pt x="720" y="214"/>
                  <a:pt x="721" y="216"/>
                  <a:pt x="722" y="217"/>
                </a:cubicBezTo>
                <a:cubicBezTo>
                  <a:pt x="722" y="218"/>
                  <a:pt x="722" y="219"/>
                  <a:pt x="722" y="220"/>
                </a:cubicBezTo>
                <a:cubicBezTo>
                  <a:pt x="722" y="221"/>
                  <a:pt x="722" y="222"/>
                  <a:pt x="721" y="223"/>
                </a:cubicBezTo>
                <a:lnTo>
                  <a:pt x="644" y="300"/>
                </a:lnTo>
                <a:cubicBezTo>
                  <a:pt x="642" y="301"/>
                  <a:pt x="641" y="302"/>
                  <a:pt x="639" y="303"/>
                </a:cubicBezTo>
                <a:cubicBezTo>
                  <a:pt x="638" y="304"/>
                  <a:pt x="637" y="304"/>
                  <a:pt x="635" y="304"/>
                </a:cubicBezTo>
                <a:cubicBezTo>
                  <a:pt x="634" y="304"/>
                  <a:pt x="632" y="304"/>
                  <a:pt x="630" y="302"/>
                </a:cubicBezTo>
                <a:cubicBezTo>
                  <a:pt x="628" y="301"/>
                  <a:pt x="626" y="299"/>
                  <a:pt x="624" y="297"/>
                </a:cubicBezTo>
                <a:cubicBezTo>
                  <a:pt x="621" y="295"/>
                  <a:pt x="620" y="293"/>
                  <a:pt x="618" y="291"/>
                </a:cubicBezTo>
                <a:cubicBezTo>
                  <a:pt x="617" y="289"/>
                  <a:pt x="616" y="287"/>
                  <a:pt x="615" y="285"/>
                </a:cubicBezTo>
                <a:cubicBezTo>
                  <a:pt x="614" y="283"/>
                  <a:pt x="614" y="282"/>
                  <a:pt x="613" y="279"/>
                </a:cubicBezTo>
                <a:cubicBezTo>
                  <a:pt x="613" y="277"/>
                  <a:pt x="613" y="275"/>
                  <a:pt x="613" y="272"/>
                </a:cubicBezTo>
                <a:lnTo>
                  <a:pt x="611" y="224"/>
                </a:lnTo>
                <a:cubicBezTo>
                  <a:pt x="611" y="215"/>
                  <a:pt x="610" y="206"/>
                  <a:pt x="609" y="200"/>
                </a:cubicBezTo>
                <a:cubicBezTo>
                  <a:pt x="608" y="193"/>
                  <a:pt x="607" y="187"/>
                  <a:pt x="605" y="182"/>
                </a:cubicBezTo>
                <a:cubicBezTo>
                  <a:pt x="603" y="177"/>
                  <a:pt x="601" y="173"/>
                  <a:pt x="599" y="170"/>
                </a:cubicBezTo>
                <a:cubicBezTo>
                  <a:pt x="597" y="166"/>
                  <a:pt x="595" y="164"/>
                  <a:pt x="592" y="161"/>
                </a:cubicBezTo>
                <a:cubicBezTo>
                  <a:pt x="590" y="159"/>
                  <a:pt x="587" y="157"/>
                  <a:pt x="585" y="156"/>
                </a:cubicBezTo>
                <a:cubicBezTo>
                  <a:pt x="582" y="154"/>
                  <a:pt x="579" y="154"/>
                  <a:pt x="576" y="154"/>
                </a:cubicBezTo>
                <a:cubicBezTo>
                  <a:pt x="573" y="153"/>
                  <a:pt x="570" y="154"/>
                  <a:pt x="567" y="155"/>
                </a:cubicBezTo>
                <a:cubicBezTo>
                  <a:pt x="564" y="157"/>
                  <a:pt x="561" y="159"/>
                  <a:pt x="558" y="162"/>
                </a:cubicBezTo>
                <a:cubicBezTo>
                  <a:pt x="554" y="166"/>
                  <a:pt x="551" y="170"/>
                  <a:pt x="549" y="174"/>
                </a:cubicBezTo>
                <a:cubicBezTo>
                  <a:pt x="547" y="178"/>
                  <a:pt x="545" y="182"/>
                  <a:pt x="544" y="186"/>
                </a:cubicBezTo>
                <a:cubicBezTo>
                  <a:pt x="543" y="189"/>
                  <a:pt x="542" y="193"/>
                  <a:pt x="542" y="195"/>
                </a:cubicBezTo>
                <a:cubicBezTo>
                  <a:pt x="541" y="198"/>
                  <a:pt x="540" y="200"/>
                  <a:pt x="540" y="201"/>
                </a:cubicBezTo>
                <a:cubicBezTo>
                  <a:pt x="539" y="201"/>
                  <a:pt x="538" y="201"/>
                  <a:pt x="537" y="201"/>
                </a:cubicBezTo>
                <a:cubicBezTo>
                  <a:pt x="536" y="202"/>
                  <a:pt x="535" y="201"/>
                  <a:pt x="534" y="201"/>
                </a:cubicBezTo>
                <a:cubicBezTo>
                  <a:pt x="533" y="200"/>
                  <a:pt x="531" y="199"/>
                  <a:pt x="530" y="197"/>
                </a:cubicBezTo>
                <a:cubicBezTo>
                  <a:pt x="528" y="196"/>
                  <a:pt x="526" y="194"/>
                  <a:pt x="523" y="192"/>
                </a:cubicBezTo>
                <a:cubicBezTo>
                  <a:pt x="522" y="190"/>
                  <a:pt x="521" y="189"/>
                  <a:pt x="520" y="187"/>
                </a:cubicBezTo>
                <a:cubicBezTo>
                  <a:pt x="519" y="186"/>
                  <a:pt x="518" y="185"/>
                  <a:pt x="517" y="184"/>
                </a:cubicBezTo>
                <a:cubicBezTo>
                  <a:pt x="517" y="183"/>
                  <a:pt x="516" y="182"/>
                  <a:pt x="516" y="181"/>
                </a:cubicBezTo>
                <a:cubicBezTo>
                  <a:pt x="516" y="180"/>
                  <a:pt x="516" y="179"/>
                  <a:pt x="516" y="177"/>
                </a:cubicBezTo>
                <a:cubicBezTo>
                  <a:pt x="516" y="176"/>
                  <a:pt x="516" y="173"/>
                  <a:pt x="517" y="169"/>
                </a:cubicBezTo>
                <a:cubicBezTo>
                  <a:pt x="518" y="166"/>
                  <a:pt x="520" y="162"/>
                  <a:pt x="522" y="157"/>
                </a:cubicBezTo>
                <a:cubicBezTo>
                  <a:pt x="524" y="153"/>
                  <a:pt x="527" y="148"/>
                  <a:pt x="530" y="143"/>
                </a:cubicBezTo>
                <a:cubicBezTo>
                  <a:pt x="533" y="138"/>
                  <a:pt x="537" y="133"/>
                  <a:pt x="542" y="129"/>
                </a:cubicBezTo>
                <a:cubicBezTo>
                  <a:pt x="549" y="122"/>
                  <a:pt x="556" y="117"/>
                  <a:pt x="563" y="113"/>
                </a:cubicBezTo>
                <a:cubicBezTo>
                  <a:pt x="570" y="110"/>
                  <a:pt x="576" y="108"/>
                  <a:pt x="583" y="108"/>
                </a:cubicBezTo>
                <a:cubicBezTo>
                  <a:pt x="590" y="107"/>
                  <a:pt x="596" y="108"/>
                  <a:pt x="602" y="111"/>
                </a:cubicBezTo>
                <a:cubicBezTo>
                  <a:pt x="608" y="114"/>
                  <a:pt x="613" y="118"/>
                  <a:pt x="618" y="123"/>
                </a:cubicBezTo>
                <a:cubicBezTo>
                  <a:pt x="623" y="127"/>
                  <a:pt x="627" y="132"/>
                  <a:pt x="630" y="137"/>
                </a:cubicBezTo>
                <a:cubicBezTo>
                  <a:pt x="633" y="142"/>
                  <a:pt x="636" y="148"/>
                  <a:pt x="638" y="155"/>
                </a:cubicBezTo>
                <a:cubicBezTo>
                  <a:pt x="641" y="163"/>
                  <a:pt x="642" y="172"/>
                  <a:pt x="643" y="183"/>
                </a:cubicBezTo>
                <a:cubicBezTo>
                  <a:pt x="645" y="193"/>
                  <a:pt x="645" y="206"/>
                  <a:pt x="645" y="222"/>
                </a:cubicBezTo>
                <a:lnTo>
                  <a:pt x="646" y="254"/>
                </a:lnTo>
                <a:lnTo>
                  <a:pt x="698" y="201"/>
                </a:lnTo>
                <a:cubicBezTo>
                  <a:pt x="699" y="200"/>
                  <a:pt x="700" y="200"/>
                  <a:pt x="701" y="200"/>
                </a:cubicBezTo>
                <a:cubicBezTo>
                  <a:pt x="702" y="200"/>
                  <a:pt x="703" y="200"/>
                  <a:pt x="704" y="200"/>
                </a:cubicBezTo>
                <a:cubicBezTo>
                  <a:pt x="706" y="201"/>
                  <a:pt x="707" y="201"/>
                  <a:pt x="709" y="203"/>
                </a:cubicBezTo>
                <a:cubicBezTo>
                  <a:pt x="710" y="204"/>
                  <a:pt x="712" y="205"/>
                  <a:pt x="714" y="207"/>
                </a:cubicBezTo>
                <a:close/>
                <a:moveTo>
                  <a:pt x="821" y="100"/>
                </a:moveTo>
                <a:cubicBezTo>
                  <a:pt x="823" y="102"/>
                  <a:pt x="825" y="104"/>
                  <a:pt x="826" y="105"/>
                </a:cubicBezTo>
                <a:cubicBezTo>
                  <a:pt x="828" y="107"/>
                  <a:pt x="828" y="108"/>
                  <a:pt x="829" y="109"/>
                </a:cubicBezTo>
                <a:cubicBezTo>
                  <a:pt x="830" y="111"/>
                  <a:pt x="830" y="112"/>
                  <a:pt x="830" y="113"/>
                </a:cubicBezTo>
                <a:cubicBezTo>
                  <a:pt x="829" y="114"/>
                  <a:pt x="829" y="115"/>
                  <a:pt x="828" y="115"/>
                </a:cubicBezTo>
                <a:lnTo>
                  <a:pt x="751" y="192"/>
                </a:lnTo>
                <a:cubicBezTo>
                  <a:pt x="750" y="194"/>
                  <a:pt x="748" y="195"/>
                  <a:pt x="747" y="196"/>
                </a:cubicBezTo>
                <a:cubicBezTo>
                  <a:pt x="745" y="197"/>
                  <a:pt x="744" y="197"/>
                  <a:pt x="743" y="197"/>
                </a:cubicBezTo>
                <a:cubicBezTo>
                  <a:pt x="741" y="197"/>
                  <a:pt x="739" y="196"/>
                  <a:pt x="738" y="195"/>
                </a:cubicBezTo>
                <a:cubicBezTo>
                  <a:pt x="736" y="194"/>
                  <a:pt x="734" y="192"/>
                  <a:pt x="731" y="189"/>
                </a:cubicBezTo>
                <a:cubicBezTo>
                  <a:pt x="729" y="187"/>
                  <a:pt x="727" y="185"/>
                  <a:pt x="726" y="183"/>
                </a:cubicBezTo>
                <a:cubicBezTo>
                  <a:pt x="724" y="181"/>
                  <a:pt x="723" y="180"/>
                  <a:pt x="722" y="178"/>
                </a:cubicBezTo>
                <a:cubicBezTo>
                  <a:pt x="722" y="176"/>
                  <a:pt x="721" y="174"/>
                  <a:pt x="721" y="172"/>
                </a:cubicBezTo>
                <a:cubicBezTo>
                  <a:pt x="721" y="170"/>
                  <a:pt x="720" y="167"/>
                  <a:pt x="720" y="165"/>
                </a:cubicBezTo>
                <a:lnTo>
                  <a:pt x="719" y="117"/>
                </a:lnTo>
                <a:cubicBezTo>
                  <a:pt x="718" y="107"/>
                  <a:pt x="718" y="99"/>
                  <a:pt x="717" y="92"/>
                </a:cubicBezTo>
                <a:cubicBezTo>
                  <a:pt x="715" y="85"/>
                  <a:pt x="714" y="80"/>
                  <a:pt x="712" y="75"/>
                </a:cubicBezTo>
                <a:cubicBezTo>
                  <a:pt x="711" y="70"/>
                  <a:pt x="709" y="66"/>
                  <a:pt x="707" y="62"/>
                </a:cubicBezTo>
                <a:cubicBezTo>
                  <a:pt x="704" y="59"/>
                  <a:pt x="702" y="56"/>
                  <a:pt x="700" y="54"/>
                </a:cubicBezTo>
                <a:cubicBezTo>
                  <a:pt x="697" y="51"/>
                  <a:pt x="695" y="49"/>
                  <a:pt x="692" y="48"/>
                </a:cubicBezTo>
                <a:cubicBezTo>
                  <a:pt x="689" y="47"/>
                  <a:pt x="686" y="46"/>
                  <a:pt x="683" y="46"/>
                </a:cubicBezTo>
                <a:cubicBezTo>
                  <a:pt x="681" y="46"/>
                  <a:pt x="678" y="47"/>
                  <a:pt x="675" y="48"/>
                </a:cubicBezTo>
                <a:cubicBezTo>
                  <a:pt x="672" y="49"/>
                  <a:pt x="669" y="51"/>
                  <a:pt x="666" y="54"/>
                </a:cubicBezTo>
                <a:cubicBezTo>
                  <a:pt x="662" y="58"/>
                  <a:pt x="659" y="62"/>
                  <a:pt x="656" y="66"/>
                </a:cubicBezTo>
                <a:cubicBezTo>
                  <a:pt x="654" y="71"/>
                  <a:pt x="653" y="75"/>
                  <a:pt x="652" y="78"/>
                </a:cubicBezTo>
                <a:cubicBezTo>
                  <a:pt x="650" y="82"/>
                  <a:pt x="650" y="85"/>
                  <a:pt x="649" y="88"/>
                </a:cubicBezTo>
                <a:cubicBezTo>
                  <a:pt x="649" y="90"/>
                  <a:pt x="648" y="92"/>
                  <a:pt x="647" y="93"/>
                </a:cubicBezTo>
                <a:cubicBezTo>
                  <a:pt x="646" y="94"/>
                  <a:pt x="646" y="94"/>
                  <a:pt x="645" y="94"/>
                </a:cubicBezTo>
                <a:cubicBezTo>
                  <a:pt x="644" y="94"/>
                  <a:pt x="643" y="94"/>
                  <a:pt x="642" y="93"/>
                </a:cubicBezTo>
                <a:cubicBezTo>
                  <a:pt x="640" y="92"/>
                  <a:pt x="639" y="91"/>
                  <a:pt x="637" y="90"/>
                </a:cubicBezTo>
                <a:cubicBezTo>
                  <a:pt x="635" y="88"/>
                  <a:pt x="633" y="86"/>
                  <a:pt x="631" y="84"/>
                </a:cubicBezTo>
                <a:cubicBezTo>
                  <a:pt x="629" y="83"/>
                  <a:pt x="628" y="81"/>
                  <a:pt x="627" y="80"/>
                </a:cubicBezTo>
                <a:cubicBezTo>
                  <a:pt x="626" y="79"/>
                  <a:pt x="625" y="78"/>
                  <a:pt x="625" y="77"/>
                </a:cubicBezTo>
                <a:cubicBezTo>
                  <a:pt x="624" y="76"/>
                  <a:pt x="624" y="75"/>
                  <a:pt x="623" y="74"/>
                </a:cubicBezTo>
                <a:cubicBezTo>
                  <a:pt x="623" y="73"/>
                  <a:pt x="623" y="72"/>
                  <a:pt x="623" y="70"/>
                </a:cubicBezTo>
                <a:cubicBezTo>
                  <a:pt x="623" y="68"/>
                  <a:pt x="624" y="66"/>
                  <a:pt x="625" y="62"/>
                </a:cubicBezTo>
                <a:cubicBezTo>
                  <a:pt x="626" y="58"/>
                  <a:pt x="627" y="54"/>
                  <a:pt x="630" y="50"/>
                </a:cubicBezTo>
                <a:cubicBezTo>
                  <a:pt x="632" y="45"/>
                  <a:pt x="634" y="40"/>
                  <a:pt x="638" y="35"/>
                </a:cubicBezTo>
                <a:cubicBezTo>
                  <a:pt x="641" y="31"/>
                  <a:pt x="645" y="26"/>
                  <a:pt x="649" y="21"/>
                </a:cubicBezTo>
                <a:cubicBezTo>
                  <a:pt x="656" y="14"/>
                  <a:pt x="663" y="9"/>
                  <a:pt x="670" y="6"/>
                </a:cubicBezTo>
                <a:cubicBezTo>
                  <a:pt x="677" y="2"/>
                  <a:pt x="684" y="0"/>
                  <a:pt x="690" y="0"/>
                </a:cubicBezTo>
                <a:cubicBezTo>
                  <a:pt x="697" y="0"/>
                  <a:pt x="703" y="1"/>
                  <a:pt x="709" y="4"/>
                </a:cubicBezTo>
                <a:cubicBezTo>
                  <a:pt x="715" y="6"/>
                  <a:pt x="721" y="10"/>
                  <a:pt x="726" y="15"/>
                </a:cubicBezTo>
                <a:cubicBezTo>
                  <a:pt x="730" y="19"/>
                  <a:pt x="734" y="24"/>
                  <a:pt x="737" y="29"/>
                </a:cubicBezTo>
                <a:cubicBezTo>
                  <a:pt x="741" y="34"/>
                  <a:pt x="744" y="40"/>
                  <a:pt x="746" y="48"/>
                </a:cubicBezTo>
                <a:cubicBezTo>
                  <a:pt x="748" y="55"/>
                  <a:pt x="750" y="64"/>
                  <a:pt x="751" y="75"/>
                </a:cubicBezTo>
                <a:cubicBezTo>
                  <a:pt x="752" y="86"/>
                  <a:pt x="753" y="99"/>
                  <a:pt x="753" y="115"/>
                </a:cubicBezTo>
                <a:lnTo>
                  <a:pt x="753" y="146"/>
                </a:lnTo>
                <a:lnTo>
                  <a:pt x="806" y="94"/>
                </a:lnTo>
                <a:cubicBezTo>
                  <a:pt x="807" y="93"/>
                  <a:pt x="807" y="92"/>
                  <a:pt x="808" y="92"/>
                </a:cubicBezTo>
                <a:cubicBezTo>
                  <a:pt x="809" y="92"/>
                  <a:pt x="810" y="92"/>
                  <a:pt x="812" y="93"/>
                </a:cubicBezTo>
                <a:cubicBezTo>
                  <a:pt x="813" y="93"/>
                  <a:pt x="814" y="94"/>
                  <a:pt x="816" y="95"/>
                </a:cubicBezTo>
                <a:cubicBezTo>
                  <a:pt x="818" y="96"/>
                  <a:pt x="820" y="98"/>
                  <a:pt x="821" y="10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4" name="Freeform 113">
            <a:extLst>
              <a:ext uri="{FF2B5EF4-FFF2-40B4-BE49-F238E27FC236}">
                <a16:creationId xmlns:a16="http://schemas.microsoft.com/office/drawing/2014/main" id="{2F3F36AC-3C4F-6DCF-5DD2-263A1A26A029}"/>
              </a:ext>
            </a:extLst>
          </p:cNvPr>
          <p:cNvSpPr>
            <a:spLocks noEditPoints="1"/>
          </p:cNvSpPr>
          <p:nvPr/>
        </p:nvSpPr>
        <p:spPr bwMode="auto">
          <a:xfrm>
            <a:off x="7642648" y="4568825"/>
            <a:ext cx="490115" cy="379019"/>
          </a:xfrm>
          <a:custGeom>
            <a:avLst/>
            <a:gdLst>
              <a:gd name="T0" fmla="*/ 112 w 810"/>
              <a:gd name="T1" fmla="*/ 619 h 798"/>
              <a:gd name="T2" fmla="*/ 159 w 810"/>
              <a:gd name="T3" fmla="*/ 786 h 798"/>
              <a:gd name="T4" fmla="*/ 81 w 810"/>
              <a:gd name="T5" fmla="*/ 641 h 798"/>
              <a:gd name="T6" fmla="*/ 1 w 810"/>
              <a:gd name="T7" fmla="*/ 680 h 798"/>
              <a:gd name="T8" fmla="*/ 88 w 810"/>
              <a:gd name="T9" fmla="*/ 591 h 798"/>
              <a:gd name="T10" fmla="*/ 283 w 810"/>
              <a:gd name="T11" fmla="*/ 721 h 798"/>
              <a:gd name="T12" fmla="*/ 258 w 810"/>
              <a:gd name="T13" fmla="*/ 741 h 798"/>
              <a:gd name="T14" fmla="*/ 146 w 810"/>
              <a:gd name="T15" fmla="*/ 490 h 798"/>
              <a:gd name="T16" fmla="*/ 171 w 810"/>
              <a:gd name="T17" fmla="*/ 478 h 798"/>
              <a:gd name="T18" fmla="*/ 388 w 810"/>
              <a:gd name="T19" fmla="*/ 555 h 798"/>
              <a:gd name="T20" fmla="*/ 326 w 810"/>
              <a:gd name="T21" fmla="*/ 605 h 798"/>
              <a:gd name="T22" fmla="*/ 304 w 810"/>
              <a:gd name="T23" fmla="*/ 587 h 798"/>
              <a:gd name="T24" fmla="*/ 345 w 810"/>
              <a:gd name="T25" fmla="*/ 560 h 798"/>
              <a:gd name="T26" fmla="*/ 339 w 810"/>
              <a:gd name="T27" fmla="*/ 511 h 798"/>
              <a:gd name="T28" fmla="*/ 286 w 810"/>
              <a:gd name="T29" fmla="*/ 540 h 798"/>
              <a:gd name="T30" fmla="*/ 266 w 810"/>
              <a:gd name="T31" fmla="*/ 524 h 798"/>
              <a:gd name="T32" fmla="*/ 293 w 810"/>
              <a:gd name="T33" fmla="*/ 483 h 798"/>
              <a:gd name="T34" fmla="*/ 259 w 810"/>
              <a:gd name="T35" fmla="*/ 457 h 798"/>
              <a:gd name="T36" fmla="*/ 231 w 810"/>
              <a:gd name="T37" fmla="*/ 503 h 798"/>
              <a:gd name="T38" fmla="*/ 214 w 810"/>
              <a:gd name="T39" fmla="*/ 492 h 798"/>
              <a:gd name="T40" fmla="*/ 216 w 810"/>
              <a:gd name="T41" fmla="*/ 464 h 798"/>
              <a:gd name="T42" fmla="*/ 293 w 810"/>
              <a:gd name="T43" fmla="*/ 416 h 798"/>
              <a:gd name="T44" fmla="*/ 318 w 810"/>
              <a:gd name="T45" fmla="*/ 484 h 798"/>
              <a:gd name="T46" fmla="*/ 380 w 810"/>
              <a:gd name="T47" fmla="*/ 485 h 798"/>
              <a:gd name="T48" fmla="*/ 522 w 810"/>
              <a:gd name="T49" fmla="*/ 422 h 798"/>
              <a:gd name="T50" fmla="*/ 433 w 810"/>
              <a:gd name="T51" fmla="*/ 489 h 798"/>
              <a:gd name="T52" fmla="*/ 452 w 810"/>
              <a:gd name="T53" fmla="*/ 450 h 798"/>
              <a:gd name="T54" fmla="*/ 345 w 810"/>
              <a:gd name="T55" fmla="*/ 401 h 798"/>
              <a:gd name="T56" fmla="*/ 332 w 810"/>
              <a:gd name="T57" fmla="*/ 381 h 798"/>
              <a:gd name="T58" fmla="*/ 353 w 810"/>
              <a:gd name="T59" fmla="*/ 321 h 798"/>
              <a:gd name="T60" fmla="*/ 479 w 810"/>
              <a:gd name="T61" fmla="*/ 423 h 798"/>
              <a:gd name="T62" fmla="*/ 515 w 810"/>
              <a:gd name="T63" fmla="*/ 407 h 798"/>
              <a:gd name="T64" fmla="*/ 580 w 810"/>
              <a:gd name="T65" fmla="*/ 426 h 798"/>
              <a:gd name="T66" fmla="*/ 449 w 810"/>
              <a:gd name="T67" fmla="*/ 196 h 798"/>
              <a:gd name="T68" fmla="*/ 465 w 810"/>
              <a:gd name="T69" fmla="*/ 172 h 798"/>
              <a:gd name="T70" fmla="*/ 714 w 810"/>
              <a:gd name="T71" fmla="*/ 207 h 798"/>
              <a:gd name="T72" fmla="*/ 644 w 810"/>
              <a:gd name="T73" fmla="*/ 300 h 798"/>
              <a:gd name="T74" fmla="*/ 618 w 810"/>
              <a:gd name="T75" fmla="*/ 291 h 798"/>
              <a:gd name="T76" fmla="*/ 609 w 810"/>
              <a:gd name="T77" fmla="*/ 200 h 798"/>
              <a:gd name="T78" fmla="*/ 576 w 810"/>
              <a:gd name="T79" fmla="*/ 154 h 798"/>
              <a:gd name="T80" fmla="*/ 542 w 810"/>
              <a:gd name="T81" fmla="*/ 195 h 798"/>
              <a:gd name="T82" fmla="*/ 523 w 810"/>
              <a:gd name="T83" fmla="*/ 192 h 798"/>
              <a:gd name="T84" fmla="*/ 517 w 810"/>
              <a:gd name="T85" fmla="*/ 169 h 798"/>
              <a:gd name="T86" fmla="*/ 583 w 810"/>
              <a:gd name="T87" fmla="*/ 108 h 798"/>
              <a:gd name="T88" fmla="*/ 643 w 810"/>
              <a:gd name="T89" fmla="*/ 183 h 798"/>
              <a:gd name="T90" fmla="*/ 704 w 810"/>
              <a:gd name="T91" fmla="*/ 200 h 798"/>
              <a:gd name="T92" fmla="*/ 809 w 810"/>
              <a:gd name="T93" fmla="*/ 118 h 798"/>
              <a:gd name="T94" fmla="*/ 745 w 810"/>
              <a:gd name="T95" fmla="*/ 190 h 798"/>
              <a:gd name="T96" fmla="*/ 723 w 810"/>
              <a:gd name="T97" fmla="*/ 182 h 798"/>
              <a:gd name="T98" fmla="*/ 744 w 810"/>
              <a:gd name="T99" fmla="*/ 158 h 798"/>
              <a:gd name="T100" fmla="*/ 762 w 810"/>
              <a:gd name="T101" fmla="*/ 105 h 798"/>
              <a:gd name="T102" fmla="*/ 701 w 810"/>
              <a:gd name="T103" fmla="*/ 125 h 798"/>
              <a:gd name="T104" fmla="*/ 682 w 810"/>
              <a:gd name="T105" fmla="*/ 115 h 798"/>
              <a:gd name="T106" fmla="*/ 702 w 810"/>
              <a:gd name="T107" fmla="*/ 82 h 798"/>
              <a:gd name="T108" fmla="*/ 682 w 810"/>
              <a:gd name="T109" fmla="*/ 42 h 798"/>
              <a:gd name="T110" fmla="*/ 646 w 810"/>
              <a:gd name="T111" fmla="*/ 85 h 798"/>
              <a:gd name="T112" fmla="*/ 631 w 810"/>
              <a:gd name="T113" fmla="*/ 84 h 798"/>
              <a:gd name="T114" fmla="*/ 624 w 810"/>
              <a:gd name="T115" fmla="*/ 63 h 798"/>
              <a:gd name="T116" fmla="*/ 688 w 810"/>
              <a:gd name="T117" fmla="*/ 1 h 798"/>
              <a:gd name="T118" fmla="*/ 737 w 810"/>
              <a:gd name="T119" fmla="*/ 56 h 798"/>
              <a:gd name="T120" fmla="*/ 779 w 810"/>
              <a:gd name="T121" fmla="*/ 63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0" h="798">
                <a:moveTo>
                  <a:pt x="99" y="599"/>
                </a:moveTo>
                <a:cubicBezTo>
                  <a:pt x="101" y="601"/>
                  <a:pt x="103" y="603"/>
                  <a:pt x="104" y="605"/>
                </a:cubicBezTo>
                <a:cubicBezTo>
                  <a:pt x="105" y="607"/>
                  <a:pt x="107" y="608"/>
                  <a:pt x="108" y="610"/>
                </a:cubicBezTo>
                <a:cubicBezTo>
                  <a:pt x="109" y="611"/>
                  <a:pt x="109" y="613"/>
                  <a:pt x="110" y="614"/>
                </a:cubicBezTo>
                <a:cubicBezTo>
                  <a:pt x="111" y="616"/>
                  <a:pt x="112" y="617"/>
                  <a:pt x="112" y="619"/>
                </a:cubicBezTo>
                <a:lnTo>
                  <a:pt x="171" y="766"/>
                </a:lnTo>
                <a:cubicBezTo>
                  <a:pt x="171" y="767"/>
                  <a:pt x="171" y="768"/>
                  <a:pt x="171" y="769"/>
                </a:cubicBezTo>
                <a:cubicBezTo>
                  <a:pt x="171" y="771"/>
                  <a:pt x="171" y="772"/>
                  <a:pt x="170" y="774"/>
                </a:cubicBezTo>
                <a:cubicBezTo>
                  <a:pt x="169" y="775"/>
                  <a:pt x="167" y="777"/>
                  <a:pt x="166" y="779"/>
                </a:cubicBezTo>
                <a:cubicBezTo>
                  <a:pt x="164" y="781"/>
                  <a:pt x="162" y="783"/>
                  <a:pt x="159" y="786"/>
                </a:cubicBezTo>
                <a:cubicBezTo>
                  <a:pt x="155" y="789"/>
                  <a:pt x="152" y="792"/>
                  <a:pt x="150" y="794"/>
                </a:cubicBezTo>
                <a:cubicBezTo>
                  <a:pt x="148" y="796"/>
                  <a:pt x="146" y="797"/>
                  <a:pt x="144" y="797"/>
                </a:cubicBezTo>
                <a:cubicBezTo>
                  <a:pt x="143" y="798"/>
                  <a:pt x="142" y="798"/>
                  <a:pt x="141" y="797"/>
                </a:cubicBezTo>
                <a:cubicBezTo>
                  <a:pt x="140" y="796"/>
                  <a:pt x="139" y="795"/>
                  <a:pt x="138" y="793"/>
                </a:cubicBezTo>
                <a:lnTo>
                  <a:pt x="81" y="641"/>
                </a:lnTo>
                <a:lnTo>
                  <a:pt x="25" y="698"/>
                </a:lnTo>
                <a:cubicBezTo>
                  <a:pt x="23" y="699"/>
                  <a:pt x="21" y="699"/>
                  <a:pt x="19" y="698"/>
                </a:cubicBezTo>
                <a:cubicBezTo>
                  <a:pt x="16" y="697"/>
                  <a:pt x="13" y="694"/>
                  <a:pt x="9" y="690"/>
                </a:cubicBezTo>
                <a:cubicBezTo>
                  <a:pt x="7" y="688"/>
                  <a:pt x="5" y="686"/>
                  <a:pt x="4" y="685"/>
                </a:cubicBezTo>
                <a:cubicBezTo>
                  <a:pt x="2" y="683"/>
                  <a:pt x="1" y="681"/>
                  <a:pt x="1" y="680"/>
                </a:cubicBezTo>
                <a:cubicBezTo>
                  <a:pt x="0" y="679"/>
                  <a:pt x="0" y="678"/>
                  <a:pt x="0" y="677"/>
                </a:cubicBezTo>
                <a:cubicBezTo>
                  <a:pt x="0" y="676"/>
                  <a:pt x="1" y="675"/>
                  <a:pt x="1" y="674"/>
                </a:cubicBezTo>
                <a:lnTo>
                  <a:pt x="81" y="594"/>
                </a:lnTo>
                <a:cubicBezTo>
                  <a:pt x="82" y="593"/>
                  <a:pt x="83" y="592"/>
                  <a:pt x="84" y="592"/>
                </a:cubicBezTo>
                <a:cubicBezTo>
                  <a:pt x="85" y="591"/>
                  <a:pt x="87" y="591"/>
                  <a:pt x="88" y="591"/>
                </a:cubicBezTo>
                <a:cubicBezTo>
                  <a:pt x="89" y="592"/>
                  <a:pt x="91" y="593"/>
                  <a:pt x="93" y="594"/>
                </a:cubicBezTo>
                <a:cubicBezTo>
                  <a:pt x="94" y="595"/>
                  <a:pt x="96" y="597"/>
                  <a:pt x="99" y="599"/>
                </a:cubicBezTo>
                <a:close/>
                <a:moveTo>
                  <a:pt x="283" y="714"/>
                </a:moveTo>
                <a:cubicBezTo>
                  <a:pt x="284" y="715"/>
                  <a:pt x="284" y="717"/>
                  <a:pt x="284" y="718"/>
                </a:cubicBezTo>
                <a:cubicBezTo>
                  <a:pt x="284" y="719"/>
                  <a:pt x="283" y="720"/>
                  <a:pt x="283" y="721"/>
                </a:cubicBezTo>
                <a:cubicBezTo>
                  <a:pt x="282" y="723"/>
                  <a:pt x="281" y="724"/>
                  <a:pt x="280" y="726"/>
                </a:cubicBezTo>
                <a:cubicBezTo>
                  <a:pt x="279" y="728"/>
                  <a:pt x="277" y="729"/>
                  <a:pt x="274" y="732"/>
                </a:cubicBezTo>
                <a:cubicBezTo>
                  <a:pt x="272" y="735"/>
                  <a:pt x="269" y="737"/>
                  <a:pt x="267" y="738"/>
                </a:cubicBezTo>
                <a:cubicBezTo>
                  <a:pt x="265" y="740"/>
                  <a:pt x="263" y="741"/>
                  <a:pt x="262" y="741"/>
                </a:cubicBezTo>
                <a:cubicBezTo>
                  <a:pt x="260" y="742"/>
                  <a:pt x="259" y="741"/>
                  <a:pt x="258" y="741"/>
                </a:cubicBezTo>
                <a:cubicBezTo>
                  <a:pt x="257" y="740"/>
                  <a:pt x="256" y="739"/>
                  <a:pt x="255" y="737"/>
                </a:cubicBezTo>
                <a:lnTo>
                  <a:pt x="143" y="501"/>
                </a:lnTo>
                <a:cubicBezTo>
                  <a:pt x="143" y="500"/>
                  <a:pt x="143" y="499"/>
                  <a:pt x="142" y="498"/>
                </a:cubicBezTo>
                <a:cubicBezTo>
                  <a:pt x="142" y="497"/>
                  <a:pt x="143" y="495"/>
                  <a:pt x="143" y="494"/>
                </a:cubicBezTo>
                <a:cubicBezTo>
                  <a:pt x="144" y="493"/>
                  <a:pt x="145" y="491"/>
                  <a:pt x="146" y="490"/>
                </a:cubicBezTo>
                <a:cubicBezTo>
                  <a:pt x="148" y="488"/>
                  <a:pt x="150" y="486"/>
                  <a:pt x="152" y="484"/>
                </a:cubicBezTo>
                <a:cubicBezTo>
                  <a:pt x="155" y="481"/>
                  <a:pt x="157" y="479"/>
                  <a:pt x="159" y="477"/>
                </a:cubicBezTo>
                <a:cubicBezTo>
                  <a:pt x="161" y="476"/>
                  <a:pt x="163" y="475"/>
                  <a:pt x="164" y="474"/>
                </a:cubicBezTo>
                <a:cubicBezTo>
                  <a:pt x="166" y="474"/>
                  <a:pt x="167" y="474"/>
                  <a:pt x="168" y="475"/>
                </a:cubicBezTo>
                <a:cubicBezTo>
                  <a:pt x="169" y="476"/>
                  <a:pt x="170" y="477"/>
                  <a:pt x="171" y="478"/>
                </a:cubicBezTo>
                <a:lnTo>
                  <a:pt x="283" y="714"/>
                </a:lnTo>
                <a:close/>
                <a:moveTo>
                  <a:pt x="380" y="485"/>
                </a:moveTo>
                <a:cubicBezTo>
                  <a:pt x="386" y="492"/>
                  <a:pt x="391" y="499"/>
                  <a:pt x="394" y="507"/>
                </a:cubicBezTo>
                <a:cubicBezTo>
                  <a:pt x="396" y="515"/>
                  <a:pt x="397" y="523"/>
                  <a:pt x="396" y="531"/>
                </a:cubicBezTo>
                <a:cubicBezTo>
                  <a:pt x="395" y="539"/>
                  <a:pt x="392" y="547"/>
                  <a:pt x="388" y="555"/>
                </a:cubicBezTo>
                <a:cubicBezTo>
                  <a:pt x="383" y="563"/>
                  <a:pt x="377" y="571"/>
                  <a:pt x="370" y="579"/>
                </a:cubicBezTo>
                <a:cubicBezTo>
                  <a:pt x="365" y="583"/>
                  <a:pt x="360" y="587"/>
                  <a:pt x="356" y="590"/>
                </a:cubicBezTo>
                <a:cubicBezTo>
                  <a:pt x="351" y="594"/>
                  <a:pt x="347" y="597"/>
                  <a:pt x="343" y="599"/>
                </a:cubicBezTo>
                <a:cubicBezTo>
                  <a:pt x="339" y="601"/>
                  <a:pt x="335" y="602"/>
                  <a:pt x="332" y="603"/>
                </a:cubicBezTo>
                <a:cubicBezTo>
                  <a:pt x="329" y="604"/>
                  <a:pt x="327" y="605"/>
                  <a:pt x="326" y="605"/>
                </a:cubicBezTo>
                <a:cubicBezTo>
                  <a:pt x="325" y="605"/>
                  <a:pt x="324" y="605"/>
                  <a:pt x="323" y="604"/>
                </a:cubicBezTo>
                <a:cubicBezTo>
                  <a:pt x="322" y="604"/>
                  <a:pt x="320" y="603"/>
                  <a:pt x="319" y="603"/>
                </a:cubicBezTo>
                <a:cubicBezTo>
                  <a:pt x="318" y="602"/>
                  <a:pt x="317" y="601"/>
                  <a:pt x="315" y="600"/>
                </a:cubicBezTo>
                <a:cubicBezTo>
                  <a:pt x="314" y="598"/>
                  <a:pt x="312" y="597"/>
                  <a:pt x="310" y="595"/>
                </a:cubicBezTo>
                <a:cubicBezTo>
                  <a:pt x="307" y="591"/>
                  <a:pt x="305" y="589"/>
                  <a:pt x="304" y="587"/>
                </a:cubicBezTo>
                <a:cubicBezTo>
                  <a:pt x="303" y="585"/>
                  <a:pt x="303" y="584"/>
                  <a:pt x="305" y="583"/>
                </a:cubicBezTo>
                <a:cubicBezTo>
                  <a:pt x="305" y="582"/>
                  <a:pt x="307" y="581"/>
                  <a:pt x="309" y="580"/>
                </a:cubicBezTo>
                <a:cubicBezTo>
                  <a:pt x="312" y="580"/>
                  <a:pt x="315" y="579"/>
                  <a:pt x="319" y="577"/>
                </a:cubicBezTo>
                <a:cubicBezTo>
                  <a:pt x="323" y="575"/>
                  <a:pt x="327" y="573"/>
                  <a:pt x="331" y="571"/>
                </a:cubicBezTo>
                <a:cubicBezTo>
                  <a:pt x="336" y="568"/>
                  <a:pt x="340" y="565"/>
                  <a:pt x="345" y="560"/>
                </a:cubicBezTo>
                <a:cubicBezTo>
                  <a:pt x="348" y="556"/>
                  <a:pt x="351" y="553"/>
                  <a:pt x="353" y="549"/>
                </a:cubicBezTo>
                <a:cubicBezTo>
                  <a:pt x="355" y="545"/>
                  <a:pt x="357" y="541"/>
                  <a:pt x="357" y="538"/>
                </a:cubicBezTo>
                <a:cubicBezTo>
                  <a:pt x="357" y="534"/>
                  <a:pt x="357" y="530"/>
                  <a:pt x="356" y="527"/>
                </a:cubicBezTo>
                <a:cubicBezTo>
                  <a:pt x="354" y="524"/>
                  <a:pt x="352" y="521"/>
                  <a:pt x="349" y="518"/>
                </a:cubicBezTo>
                <a:cubicBezTo>
                  <a:pt x="346" y="515"/>
                  <a:pt x="343" y="513"/>
                  <a:pt x="339" y="511"/>
                </a:cubicBezTo>
                <a:cubicBezTo>
                  <a:pt x="335" y="510"/>
                  <a:pt x="332" y="510"/>
                  <a:pt x="327" y="510"/>
                </a:cubicBezTo>
                <a:cubicBezTo>
                  <a:pt x="323" y="511"/>
                  <a:pt x="319" y="513"/>
                  <a:pt x="314" y="515"/>
                </a:cubicBezTo>
                <a:cubicBezTo>
                  <a:pt x="310" y="518"/>
                  <a:pt x="305" y="522"/>
                  <a:pt x="300" y="527"/>
                </a:cubicBezTo>
                <a:lnTo>
                  <a:pt x="288" y="538"/>
                </a:lnTo>
                <a:cubicBezTo>
                  <a:pt x="288" y="539"/>
                  <a:pt x="287" y="540"/>
                  <a:pt x="286" y="540"/>
                </a:cubicBezTo>
                <a:cubicBezTo>
                  <a:pt x="285" y="540"/>
                  <a:pt x="284" y="541"/>
                  <a:pt x="283" y="540"/>
                </a:cubicBezTo>
                <a:cubicBezTo>
                  <a:pt x="282" y="540"/>
                  <a:pt x="280" y="539"/>
                  <a:pt x="279" y="538"/>
                </a:cubicBezTo>
                <a:cubicBezTo>
                  <a:pt x="277" y="537"/>
                  <a:pt x="275" y="535"/>
                  <a:pt x="273" y="533"/>
                </a:cubicBezTo>
                <a:cubicBezTo>
                  <a:pt x="271" y="531"/>
                  <a:pt x="270" y="529"/>
                  <a:pt x="269" y="528"/>
                </a:cubicBezTo>
                <a:cubicBezTo>
                  <a:pt x="267" y="526"/>
                  <a:pt x="267" y="525"/>
                  <a:pt x="266" y="524"/>
                </a:cubicBezTo>
                <a:cubicBezTo>
                  <a:pt x="266" y="523"/>
                  <a:pt x="266" y="522"/>
                  <a:pt x="266" y="521"/>
                </a:cubicBezTo>
                <a:cubicBezTo>
                  <a:pt x="267" y="520"/>
                  <a:pt x="267" y="519"/>
                  <a:pt x="268" y="519"/>
                </a:cubicBezTo>
                <a:lnTo>
                  <a:pt x="280" y="507"/>
                </a:lnTo>
                <a:cubicBezTo>
                  <a:pt x="284" y="503"/>
                  <a:pt x="287" y="499"/>
                  <a:pt x="289" y="495"/>
                </a:cubicBezTo>
                <a:cubicBezTo>
                  <a:pt x="291" y="491"/>
                  <a:pt x="293" y="487"/>
                  <a:pt x="293" y="483"/>
                </a:cubicBezTo>
                <a:cubicBezTo>
                  <a:pt x="293" y="479"/>
                  <a:pt x="293" y="475"/>
                  <a:pt x="292" y="472"/>
                </a:cubicBezTo>
                <a:cubicBezTo>
                  <a:pt x="290" y="468"/>
                  <a:pt x="288" y="465"/>
                  <a:pt x="285" y="462"/>
                </a:cubicBezTo>
                <a:cubicBezTo>
                  <a:pt x="283" y="460"/>
                  <a:pt x="280" y="458"/>
                  <a:pt x="277" y="457"/>
                </a:cubicBezTo>
                <a:cubicBezTo>
                  <a:pt x="275" y="455"/>
                  <a:pt x="272" y="455"/>
                  <a:pt x="269" y="455"/>
                </a:cubicBezTo>
                <a:cubicBezTo>
                  <a:pt x="266" y="455"/>
                  <a:pt x="263" y="456"/>
                  <a:pt x="259" y="457"/>
                </a:cubicBezTo>
                <a:cubicBezTo>
                  <a:pt x="256" y="459"/>
                  <a:pt x="253" y="461"/>
                  <a:pt x="250" y="464"/>
                </a:cubicBezTo>
                <a:cubicBezTo>
                  <a:pt x="246" y="468"/>
                  <a:pt x="243" y="472"/>
                  <a:pt x="241" y="476"/>
                </a:cubicBezTo>
                <a:cubicBezTo>
                  <a:pt x="239" y="480"/>
                  <a:pt x="238" y="484"/>
                  <a:pt x="236" y="488"/>
                </a:cubicBezTo>
                <a:cubicBezTo>
                  <a:pt x="235" y="492"/>
                  <a:pt x="234" y="495"/>
                  <a:pt x="234" y="498"/>
                </a:cubicBezTo>
                <a:cubicBezTo>
                  <a:pt x="233" y="501"/>
                  <a:pt x="232" y="503"/>
                  <a:pt x="231" y="503"/>
                </a:cubicBezTo>
                <a:cubicBezTo>
                  <a:pt x="231" y="504"/>
                  <a:pt x="230" y="504"/>
                  <a:pt x="229" y="504"/>
                </a:cubicBezTo>
                <a:cubicBezTo>
                  <a:pt x="229" y="505"/>
                  <a:pt x="228" y="505"/>
                  <a:pt x="227" y="504"/>
                </a:cubicBezTo>
                <a:cubicBezTo>
                  <a:pt x="226" y="504"/>
                  <a:pt x="225" y="503"/>
                  <a:pt x="223" y="502"/>
                </a:cubicBezTo>
                <a:cubicBezTo>
                  <a:pt x="222" y="501"/>
                  <a:pt x="220" y="499"/>
                  <a:pt x="218" y="497"/>
                </a:cubicBezTo>
                <a:cubicBezTo>
                  <a:pt x="216" y="495"/>
                  <a:pt x="215" y="494"/>
                  <a:pt x="214" y="492"/>
                </a:cubicBezTo>
                <a:cubicBezTo>
                  <a:pt x="213" y="491"/>
                  <a:pt x="212" y="490"/>
                  <a:pt x="211" y="489"/>
                </a:cubicBezTo>
                <a:cubicBezTo>
                  <a:pt x="211" y="488"/>
                  <a:pt x="211" y="487"/>
                  <a:pt x="210" y="486"/>
                </a:cubicBezTo>
                <a:cubicBezTo>
                  <a:pt x="210" y="486"/>
                  <a:pt x="210" y="484"/>
                  <a:pt x="210" y="483"/>
                </a:cubicBezTo>
                <a:cubicBezTo>
                  <a:pt x="210" y="482"/>
                  <a:pt x="210" y="479"/>
                  <a:pt x="211" y="476"/>
                </a:cubicBezTo>
                <a:cubicBezTo>
                  <a:pt x="212" y="472"/>
                  <a:pt x="214" y="469"/>
                  <a:pt x="216" y="464"/>
                </a:cubicBezTo>
                <a:cubicBezTo>
                  <a:pt x="218" y="460"/>
                  <a:pt x="220" y="455"/>
                  <a:pt x="224" y="450"/>
                </a:cubicBezTo>
                <a:cubicBezTo>
                  <a:pt x="227" y="445"/>
                  <a:pt x="231" y="439"/>
                  <a:pt x="236" y="435"/>
                </a:cubicBezTo>
                <a:cubicBezTo>
                  <a:pt x="243" y="428"/>
                  <a:pt x="249" y="423"/>
                  <a:pt x="256" y="420"/>
                </a:cubicBezTo>
                <a:cubicBezTo>
                  <a:pt x="262" y="416"/>
                  <a:pt x="269" y="414"/>
                  <a:pt x="275" y="413"/>
                </a:cubicBezTo>
                <a:cubicBezTo>
                  <a:pt x="281" y="413"/>
                  <a:pt x="287" y="414"/>
                  <a:pt x="293" y="416"/>
                </a:cubicBezTo>
                <a:cubicBezTo>
                  <a:pt x="299" y="419"/>
                  <a:pt x="305" y="423"/>
                  <a:pt x="310" y="428"/>
                </a:cubicBezTo>
                <a:cubicBezTo>
                  <a:pt x="314" y="432"/>
                  <a:pt x="317" y="436"/>
                  <a:pt x="320" y="441"/>
                </a:cubicBezTo>
                <a:cubicBezTo>
                  <a:pt x="322" y="445"/>
                  <a:pt x="324" y="450"/>
                  <a:pt x="325" y="455"/>
                </a:cubicBezTo>
                <a:cubicBezTo>
                  <a:pt x="325" y="459"/>
                  <a:pt x="325" y="464"/>
                  <a:pt x="324" y="469"/>
                </a:cubicBezTo>
                <a:cubicBezTo>
                  <a:pt x="323" y="474"/>
                  <a:pt x="321" y="479"/>
                  <a:pt x="318" y="484"/>
                </a:cubicBezTo>
                <a:lnTo>
                  <a:pt x="318" y="484"/>
                </a:lnTo>
                <a:cubicBezTo>
                  <a:pt x="324" y="480"/>
                  <a:pt x="329" y="477"/>
                  <a:pt x="335" y="475"/>
                </a:cubicBezTo>
                <a:cubicBezTo>
                  <a:pt x="340" y="473"/>
                  <a:pt x="346" y="473"/>
                  <a:pt x="351" y="473"/>
                </a:cubicBezTo>
                <a:cubicBezTo>
                  <a:pt x="356" y="473"/>
                  <a:pt x="362" y="474"/>
                  <a:pt x="366" y="476"/>
                </a:cubicBezTo>
                <a:cubicBezTo>
                  <a:pt x="371" y="478"/>
                  <a:pt x="376" y="481"/>
                  <a:pt x="380" y="485"/>
                </a:cubicBezTo>
                <a:close/>
                <a:moveTo>
                  <a:pt x="515" y="407"/>
                </a:moveTo>
                <a:cubicBezTo>
                  <a:pt x="517" y="409"/>
                  <a:pt x="519" y="411"/>
                  <a:pt x="520" y="413"/>
                </a:cubicBezTo>
                <a:cubicBezTo>
                  <a:pt x="521" y="414"/>
                  <a:pt x="522" y="415"/>
                  <a:pt x="522" y="417"/>
                </a:cubicBezTo>
                <a:cubicBezTo>
                  <a:pt x="523" y="418"/>
                  <a:pt x="523" y="419"/>
                  <a:pt x="523" y="420"/>
                </a:cubicBezTo>
                <a:cubicBezTo>
                  <a:pt x="523" y="420"/>
                  <a:pt x="522" y="421"/>
                  <a:pt x="522" y="422"/>
                </a:cubicBezTo>
                <a:lnTo>
                  <a:pt x="448" y="496"/>
                </a:lnTo>
                <a:cubicBezTo>
                  <a:pt x="447" y="496"/>
                  <a:pt x="446" y="497"/>
                  <a:pt x="446" y="497"/>
                </a:cubicBezTo>
                <a:cubicBezTo>
                  <a:pt x="445" y="497"/>
                  <a:pt x="444" y="497"/>
                  <a:pt x="443" y="496"/>
                </a:cubicBezTo>
                <a:cubicBezTo>
                  <a:pt x="441" y="496"/>
                  <a:pt x="440" y="495"/>
                  <a:pt x="439" y="494"/>
                </a:cubicBezTo>
                <a:cubicBezTo>
                  <a:pt x="437" y="493"/>
                  <a:pt x="435" y="491"/>
                  <a:pt x="433" y="489"/>
                </a:cubicBezTo>
                <a:cubicBezTo>
                  <a:pt x="431" y="487"/>
                  <a:pt x="430" y="486"/>
                  <a:pt x="429" y="484"/>
                </a:cubicBezTo>
                <a:cubicBezTo>
                  <a:pt x="427" y="483"/>
                  <a:pt x="427" y="481"/>
                  <a:pt x="426" y="480"/>
                </a:cubicBezTo>
                <a:cubicBezTo>
                  <a:pt x="426" y="479"/>
                  <a:pt x="426" y="478"/>
                  <a:pt x="426" y="477"/>
                </a:cubicBezTo>
                <a:cubicBezTo>
                  <a:pt x="426" y="476"/>
                  <a:pt x="426" y="475"/>
                  <a:pt x="427" y="475"/>
                </a:cubicBezTo>
                <a:lnTo>
                  <a:pt x="452" y="450"/>
                </a:lnTo>
                <a:lnTo>
                  <a:pt x="364" y="363"/>
                </a:lnTo>
                <a:lnTo>
                  <a:pt x="355" y="396"/>
                </a:lnTo>
                <a:cubicBezTo>
                  <a:pt x="354" y="398"/>
                  <a:pt x="353" y="400"/>
                  <a:pt x="352" y="401"/>
                </a:cubicBezTo>
                <a:cubicBezTo>
                  <a:pt x="351" y="402"/>
                  <a:pt x="350" y="403"/>
                  <a:pt x="349" y="403"/>
                </a:cubicBezTo>
                <a:cubicBezTo>
                  <a:pt x="348" y="403"/>
                  <a:pt x="347" y="402"/>
                  <a:pt x="345" y="401"/>
                </a:cubicBezTo>
                <a:cubicBezTo>
                  <a:pt x="343" y="400"/>
                  <a:pt x="341" y="398"/>
                  <a:pt x="339" y="395"/>
                </a:cubicBezTo>
                <a:cubicBezTo>
                  <a:pt x="337" y="394"/>
                  <a:pt x="336" y="392"/>
                  <a:pt x="335" y="391"/>
                </a:cubicBezTo>
                <a:cubicBezTo>
                  <a:pt x="334" y="390"/>
                  <a:pt x="333" y="389"/>
                  <a:pt x="332" y="388"/>
                </a:cubicBezTo>
                <a:cubicBezTo>
                  <a:pt x="332" y="387"/>
                  <a:pt x="332" y="386"/>
                  <a:pt x="332" y="385"/>
                </a:cubicBezTo>
                <a:cubicBezTo>
                  <a:pt x="332" y="384"/>
                  <a:pt x="332" y="383"/>
                  <a:pt x="332" y="381"/>
                </a:cubicBezTo>
                <a:lnTo>
                  <a:pt x="342" y="334"/>
                </a:lnTo>
                <a:cubicBezTo>
                  <a:pt x="342" y="333"/>
                  <a:pt x="343" y="333"/>
                  <a:pt x="343" y="332"/>
                </a:cubicBezTo>
                <a:cubicBezTo>
                  <a:pt x="343" y="331"/>
                  <a:pt x="344" y="330"/>
                  <a:pt x="345" y="330"/>
                </a:cubicBezTo>
                <a:cubicBezTo>
                  <a:pt x="345" y="329"/>
                  <a:pt x="346" y="327"/>
                  <a:pt x="348" y="326"/>
                </a:cubicBezTo>
                <a:cubicBezTo>
                  <a:pt x="349" y="325"/>
                  <a:pt x="351" y="323"/>
                  <a:pt x="353" y="321"/>
                </a:cubicBezTo>
                <a:cubicBezTo>
                  <a:pt x="355" y="318"/>
                  <a:pt x="358" y="316"/>
                  <a:pt x="359" y="315"/>
                </a:cubicBezTo>
                <a:cubicBezTo>
                  <a:pt x="361" y="313"/>
                  <a:pt x="362" y="312"/>
                  <a:pt x="363" y="311"/>
                </a:cubicBezTo>
                <a:cubicBezTo>
                  <a:pt x="365" y="311"/>
                  <a:pt x="365" y="311"/>
                  <a:pt x="366" y="311"/>
                </a:cubicBezTo>
                <a:cubicBezTo>
                  <a:pt x="367" y="311"/>
                  <a:pt x="367" y="311"/>
                  <a:pt x="368" y="312"/>
                </a:cubicBezTo>
                <a:lnTo>
                  <a:pt x="479" y="423"/>
                </a:lnTo>
                <a:lnTo>
                  <a:pt x="501" y="401"/>
                </a:lnTo>
                <a:cubicBezTo>
                  <a:pt x="501" y="400"/>
                  <a:pt x="502" y="400"/>
                  <a:pt x="503" y="400"/>
                </a:cubicBezTo>
                <a:cubicBezTo>
                  <a:pt x="504" y="399"/>
                  <a:pt x="505" y="400"/>
                  <a:pt x="506" y="400"/>
                </a:cubicBezTo>
                <a:cubicBezTo>
                  <a:pt x="507" y="401"/>
                  <a:pt x="509" y="401"/>
                  <a:pt x="510" y="403"/>
                </a:cubicBezTo>
                <a:cubicBezTo>
                  <a:pt x="512" y="404"/>
                  <a:pt x="513" y="405"/>
                  <a:pt x="515" y="407"/>
                </a:cubicBezTo>
                <a:close/>
                <a:moveTo>
                  <a:pt x="588" y="409"/>
                </a:moveTo>
                <a:cubicBezTo>
                  <a:pt x="589" y="410"/>
                  <a:pt x="589" y="411"/>
                  <a:pt x="589" y="412"/>
                </a:cubicBezTo>
                <a:cubicBezTo>
                  <a:pt x="589" y="413"/>
                  <a:pt x="589" y="415"/>
                  <a:pt x="588" y="416"/>
                </a:cubicBezTo>
                <a:cubicBezTo>
                  <a:pt x="588" y="417"/>
                  <a:pt x="587" y="419"/>
                  <a:pt x="585" y="420"/>
                </a:cubicBezTo>
                <a:cubicBezTo>
                  <a:pt x="584" y="422"/>
                  <a:pt x="582" y="424"/>
                  <a:pt x="580" y="426"/>
                </a:cubicBezTo>
                <a:cubicBezTo>
                  <a:pt x="577" y="429"/>
                  <a:pt x="575" y="431"/>
                  <a:pt x="573" y="433"/>
                </a:cubicBezTo>
                <a:cubicBezTo>
                  <a:pt x="571" y="434"/>
                  <a:pt x="569" y="435"/>
                  <a:pt x="567" y="436"/>
                </a:cubicBezTo>
                <a:cubicBezTo>
                  <a:pt x="566" y="436"/>
                  <a:pt x="565" y="436"/>
                  <a:pt x="564" y="435"/>
                </a:cubicBezTo>
                <a:cubicBezTo>
                  <a:pt x="563" y="434"/>
                  <a:pt x="562" y="433"/>
                  <a:pt x="561" y="432"/>
                </a:cubicBezTo>
                <a:lnTo>
                  <a:pt x="449" y="196"/>
                </a:lnTo>
                <a:cubicBezTo>
                  <a:pt x="448" y="195"/>
                  <a:pt x="448" y="193"/>
                  <a:pt x="448" y="192"/>
                </a:cubicBezTo>
                <a:cubicBezTo>
                  <a:pt x="448" y="191"/>
                  <a:pt x="448" y="190"/>
                  <a:pt x="449" y="189"/>
                </a:cubicBezTo>
                <a:cubicBezTo>
                  <a:pt x="449" y="187"/>
                  <a:pt x="450" y="186"/>
                  <a:pt x="452" y="184"/>
                </a:cubicBezTo>
                <a:cubicBezTo>
                  <a:pt x="453" y="182"/>
                  <a:pt x="455" y="180"/>
                  <a:pt x="457" y="178"/>
                </a:cubicBezTo>
                <a:cubicBezTo>
                  <a:pt x="460" y="175"/>
                  <a:pt x="463" y="173"/>
                  <a:pt x="465" y="172"/>
                </a:cubicBezTo>
                <a:cubicBezTo>
                  <a:pt x="467" y="170"/>
                  <a:pt x="468" y="169"/>
                  <a:pt x="470" y="169"/>
                </a:cubicBezTo>
                <a:cubicBezTo>
                  <a:pt x="471" y="169"/>
                  <a:pt x="473" y="169"/>
                  <a:pt x="474" y="169"/>
                </a:cubicBezTo>
                <a:cubicBezTo>
                  <a:pt x="475" y="170"/>
                  <a:pt x="475" y="171"/>
                  <a:pt x="476" y="173"/>
                </a:cubicBezTo>
                <a:lnTo>
                  <a:pt x="588" y="409"/>
                </a:lnTo>
                <a:close/>
                <a:moveTo>
                  <a:pt x="714" y="207"/>
                </a:moveTo>
                <a:cubicBezTo>
                  <a:pt x="716" y="209"/>
                  <a:pt x="718" y="211"/>
                  <a:pt x="719" y="213"/>
                </a:cubicBezTo>
                <a:cubicBezTo>
                  <a:pt x="720" y="214"/>
                  <a:pt x="721" y="216"/>
                  <a:pt x="722" y="217"/>
                </a:cubicBezTo>
                <a:cubicBezTo>
                  <a:pt x="722" y="218"/>
                  <a:pt x="722" y="219"/>
                  <a:pt x="722" y="220"/>
                </a:cubicBezTo>
                <a:cubicBezTo>
                  <a:pt x="722" y="221"/>
                  <a:pt x="721" y="222"/>
                  <a:pt x="721" y="223"/>
                </a:cubicBezTo>
                <a:lnTo>
                  <a:pt x="644" y="300"/>
                </a:lnTo>
                <a:cubicBezTo>
                  <a:pt x="642" y="301"/>
                  <a:pt x="641" y="302"/>
                  <a:pt x="639" y="303"/>
                </a:cubicBezTo>
                <a:cubicBezTo>
                  <a:pt x="638" y="304"/>
                  <a:pt x="637" y="304"/>
                  <a:pt x="635" y="304"/>
                </a:cubicBezTo>
                <a:cubicBezTo>
                  <a:pt x="634" y="304"/>
                  <a:pt x="632" y="304"/>
                  <a:pt x="630" y="302"/>
                </a:cubicBezTo>
                <a:cubicBezTo>
                  <a:pt x="628" y="301"/>
                  <a:pt x="626" y="299"/>
                  <a:pt x="624" y="297"/>
                </a:cubicBezTo>
                <a:cubicBezTo>
                  <a:pt x="621" y="295"/>
                  <a:pt x="620" y="293"/>
                  <a:pt x="618" y="291"/>
                </a:cubicBezTo>
                <a:cubicBezTo>
                  <a:pt x="617" y="289"/>
                  <a:pt x="616" y="287"/>
                  <a:pt x="615" y="285"/>
                </a:cubicBezTo>
                <a:cubicBezTo>
                  <a:pt x="614" y="283"/>
                  <a:pt x="614" y="282"/>
                  <a:pt x="613" y="279"/>
                </a:cubicBezTo>
                <a:cubicBezTo>
                  <a:pt x="613" y="277"/>
                  <a:pt x="613" y="275"/>
                  <a:pt x="613" y="272"/>
                </a:cubicBezTo>
                <a:lnTo>
                  <a:pt x="611" y="224"/>
                </a:lnTo>
                <a:cubicBezTo>
                  <a:pt x="611" y="215"/>
                  <a:pt x="610" y="206"/>
                  <a:pt x="609" y="200"/>
                </a:cubicBezTo>
                <a:cubicBezTo>
                  <a:pt x="608" y="193"/>
                  <a:pt x="607" y="187"/>
                  <a:pt x="605" y="182"/>
                </a:cubicBezTo>
                <a:cubicBezTo>
                  <a:pt x="603" y="177"/>
                  <a:pt x="601" y="173"/>
                  <a:pt x="599" y="170"/>
                </a:cubicBezTo>
                <a:cubicBezTo>
                  <a:pt x="597" y="166"/>
                  <a:pt x="595" y="164"/>
                  <a:pt x="592" y="161"/>
                </a:cubicBezTo>
                <a:cubicBezTo>
                  <a:pt x="590" y="159"/>
                  <a:pt x="587" y="157"/>
                  <a:pt x="584" y="156"/>
                </a:cubicBezTo>
                <a:cubicBezTo>
                  <a:pt x="582" y="154"/>
                  <a:pt x="579" y="154"/>
                  <a:pt x="576" y="154"/>
                </a:cubicBezTo>
                <a:cubicBezTo>
                  <a:pt x="573" y="153"/>
                  <a:pt x="570" y="154"/>
                  <a:pt x="567" y="155"/>
                </a:cubicBezTo>
                <a:cubicBezTo>
                  <a:pt x="564" y="157"/>
                  <a:pt x="561" y="159"/>
                  <a:pt x="558" y="162"/>
                </a:cubicBezTo>
                <a:cubicBezTo>
                  <a:pt x="554" y="166"/>
                  <a:pt x="551" y="170"/>
                  <a:pt x="549" y="174"/>
                </a:cubicBezTo>
                <a:cubicBezTo>
                  <a:pt x="547" y="178"/>
                  <a:pt x="545" y="182"/>
                  <a:pt x="544" y="186"/>
                </a:cubicBezTo>
                <a:cubicBezTo>
                  <a:pt x="543" y="189"/>
                  <a:pt x="542" y="193"/>
                  <a:pt x="542" y="195"/>
                </a:cubicBezTo>
                <a:cubicBezTo>
                  <a:pt x="541" y="198"/>
                  <a:pt x="540" y="200"/>
                  <a:pt x="540" y="201"/>
                </a:cubicBezTo>
                <a:cubicBezTo>
                  <a:pt x="539" y="201"/>
                  <a:pt x="538" y="201"/>
                  <a:pt x="537" y="201"/>
                </a:cubicBezTo>
                <a:cubicBezTo>
                  <a:pt x="536" y="202"/>
                  <a:pt x="535" y="201"/>
                  <a:pt x="534" y="201"/>
                </a:cubicBezTo>
                <a:cubicBezTo>
                  <a:pt x="533" y="200"/>
                  <a:pt x="531" y="199"/>
                  <a:pt x="530" y="197"/>
                </a:cubicBezTo>
                <a:cubicBezTo>
                  <a:pt x="528" y="196"/>
                  <a:pt x="526" y="194"/>
                  <a:pt x="523" y="192"/>
                </a:cubicBezTo>
                <a:cubicBezTo>
                  <a:pt x="522" y="190"/>
                  <a:pt x="521" y="189"/>
                  <a:pt x="520" y="187"/>
                </a:cubicBezTo>
                <a:cubicBezTo>
                  <a:pt x="519" y="186"/>
                  <a:pt x="518" y="185"/>
                  <a:pt x="517" y="184"/>
                </a:cubicBezTo>
                <a:cubicBezTo>
                  <a:pt x="517" y="183"/>
                  <a:pt x="516" y="182"/>
                  <a:pt x="516" y="181"/>
                </a:cubicBezTo>
                <a:cubicBezTo>
                  <a:pt x="516" y="180"/>
                  <a:pt x="516" y="179"/>
                  <a:pt x="516" y="177"/>
                </a:cubicBezTo>
                <a:cubicBezTo>
                  <a:pt x="516" y="176"/>
                  <a:pt x="516" y="173"/>
                  <a:pt x="517" y="169"/>
                </a:cubicBezTo>
                <a:cubicBezTo>
                  <a:pt x="518" y="166"/>
                  <a:pt x="520" y="162"/>
                  <a:pt x="522" y="157"/>
                </a:cubicBezTo>
                <a:cubicBezTo>
                  <a:pt x="524" y="153"/>
                  <a:pt x="527" y="148"/>
                  <a:pt x="530" y="143"/>
                </a:cubicBezTo>
                <a:cubicBezTo>
                  <a:pt x="533" y="138"/>
                  <a:pt x="537" y="133"/>
                  <a:pt x="542" y="129"/>
                </a:cubicBezTo>
                <a:cubicBezTo>
                  <a:pt x="549" y="122"/>
                  <a:pt x="556" y="117"/>
                  <a:pt x="563" y="113"/>
                </a:cubicBezTo>
                <a:cubicBezTo>
                  <a:pt x="570" y="110"/>
                  <a:pt x="576" y="108"/>
                  <a:pt x="583" y="108"/>
                </a:cubicBezTo>
                <a:cubicBezTo>
                  <a:pt x="590" y="107"/>
                  <a:pt x="596" y="108"/>
                  <a:pt x="602" y="111"/>
                </a:cubicBezTo>
                <a:cubicBezTo>
                  <a:pt x="608" y="114"/>
                  <a:pt x="613" y="118"/>
                  <a:pt x="618" y="123"/>
                </a:cubicBezTo>
                <a:cubicBezTo>
                  <a:pt x="623" y="127"/>
                  <a:pt x="627" y="132"/>
                  <a:pt x="630" y="137"/>
                </a:cubicBezTo>
                <a:cubicBezTo>
                  <a:pt x="633" y="142"/>
                  <a:pt x="636" y="148"/>
                  <a:pt x="638" y="155"/>
                </a:cubicBezTo>
                <a:cubicBezTo>
                  <a:pt x="641" y="163"/>
                  <a:pt x="642" y="172"/>
                  <a:pt x="643" y="183"/>
                </a:cubicBezTo>
                <a:cubicBezTo>
                  <a:pt x="645" y="193"/>
                  <a:pt x="645" y="206"/>
                  <a:pt x="645" y="222"/>
                </a:cubicBezTo>
                <a:lnTo>
                  <a:pt x="646" y="254"/>
                </a:lnTo>
                <a:lnTo>
                  <a:pt x="698" y="201"/>
                </a:lnTo>
                <a:cubicBezTo>
                  <a:pt x="699" y="200"/>
                  <a:pt x="700" y="200"/>
                  <a:pt x="701" y="200"/>
                </a:cubicBezTo>
                <a:cubicBezTo>
                  <a:pt x="702" y="200"/>
                  <a:pt x="703" y="200"/>
                  <a:pt x="704" y="200"/>
                </a:cubicBezTo>
                <a:cubicBezTo>
                  <a:pt x="706" y="201"/>
                  <a:pt x="707" y="201"/>
                  <a:pt x="709" y="203"/>
                </a:cubicBezTo>
                <a:cubicBezTo>
                  <a:pt x="710" y="204"/>
                  <a:pt x="712" y="205"/>
                  <a:pt x="714" y="207"/>
                </a:cubicBezTo>
                <a:close/>
                <a:moveTo>
                  <a:pt x="793" y="72"/>
                </a:moveTo>
                <a:cubicBezTo>
                  <a:pt x="799" y="79"/>
                  <a:pt x="804" y="86"/>
                  <a:pt x="807" y="94"/>
                </a:cubicBezTo>
                <a:cubicBezTo>
                  <a:pt x="809" y="102"/>
                  <a:pt x="810" y="110"/>
                  <a:pt x="809" y="118"/>
                </a:cubicBezTo>
                <a:cubicBezTo>
                  <a:pt x="808" y="126"/>
                  <a:pt x="805" y="134"/>
                  <a:pt x="801" y="142"/>
                </a:cubicBezTo>
                <a:cubicBezTo>
                  <a:pt x="796" y="150"/>
                  <a:pt x="790" y="158"/>
                  <a:pt x="783" y="166"/>
                </a:cubicBezTo>
                <a:cubicBezTo>
                  <a:pt x="778" y="170"/>
                  <a:pt x="773" y="174"/>
                  <a:pt x="769" y="177"/>
                </a:cubicBezTo>
                <a:cubicBezTo>
                  <a:pt x="764" y="181"/>
                  <a:pt x="760" y="184"/>
                  <a:pt x="756" y="186"/>
                </a:cubicBezTo>
                <a:cubicBezTo>
                  <a:pt x="752" y="188"/>
                  <a:pt x="748" y="189"/>
                  <a:pt x="745" y="190"/>
                </a:cubicBezTo>
                <a:cubicBezTo>
                  <a:pt x="742" y="191"/>
                  <a:pt x="740" y="192"/>
                  <a:pt x="739" y="192"/>
                </a:cubicBezTo>
                <a:cubicBezTo>
                  <a:pt x="738" y="192"/>
                  <a:pt x="737" y="192"/>
                  <a:pt x="736" y="191"/>
                </a:cubicBezTo>
                <a:cubicBezTo>
                  <a:pt x="735" y="191"/>
                  <a:pt x="733" y="190"/>
                  <a:pt x="732" y="190"/>
                </a:cubicBezTo>
                <a:cubicBezTo>
                  <a:pt x="731" y="189"/>
                  <a:pt x="730" y="188"/>
                  <a:pt x="728" y="187"/>
                </a:cubicBezTo>
                <a:cubicBezTo>
                  <a:pt x="727" y="185"/>
                  <a:pt x="725" y="184"/>
                  <a:pt x="723" y="182"/>
                </a:cubicBezTo>
                <a:cubicBezTo>
                  <a:pt x="720" y="178"/>
                  <a:pt x="718" y="176"/>
                  <a:pt x="717" y="174"/>
                </a:cubicBezTo>
                <a:cubicBezTo>
                  <a:pt x="716" y="172"/>
                  <a:pt x="716" y="171"/>
                  <a:pt x="717" y="170"/>
                </a:cubicBezTo>
                <a:cubicBezTo>
                  <a:pt x="718" y="169"/>
                  <a:pt x="720" y="168"/>
                  <a:pt x="722" y="168"/>
                </a:cubicBezTo>
                <a:cubicBezTo>
                  <a:pt x="725" y="167"/>
                  <a:pt x="728" y="166"/>
                  <a:pt x="732" y="164"/>
                </a:cubicBezTo>
                <a:cubicBezTo>
                  <a:pt x="736" y="162"/>
                  <a:pt x="740" y="160"/>
                  <a:pt x="744" y="158"/>
                </a:cubicBezTo>
                <a:cubicBezTo>
                  <a:pt x="749" y="155"/>
                  <a:pt x="753" y="152"/>
                  <a:pt x="758" y="147"/>
                </a:cubicBezTo>
                <a:cubicBezTo>
                  <a:pt x="761" y="143"/>
                  <a:pt x="764" y="140"/>
                  <a:pt x="766" y="136"/>
                </a:cubicBezTo>
                <a:cubicBezTo>
                  <a:pt x="768" y="132"/>
                  <a:pt x="769" y="128"/>
                  <a:pt x="770" y="125"/>
                </a:cubicBezTo>
                <a:cubicBezTo>
                  <a:pt x="770" y="121"/>
                  <a:pt x="770" y="117"/>
                  <a:pt x="769" y="114"/>
                </a:cubicBezTo>
                <a:cubicBezTo>
                  <a:pt x="767" y="111"/>
                  <a:pt x="765" y="108"/>
                  <a:pt x="762" y="105"/>
                </a:cubicBezTo>
                <a:cubicBezTo>
                  <a:pt x="759" y="102"/>
                  <a:pt x="756" y="100"/>
                  <a:pt x="752" y="98"/>
                </a:cubicBezTo>
                <a:cubicBezTo>
                  <a:pt x="748" y="97"/>
                  <a:pt x="744" y="97"/>
                  <a:pt x="740" y="97"/>
                </a:cubicBezTo>
                <a:cubicBezTo>
                  <a:pt x="736" y="98"/>
                  <a:pt x="732" y="100"/>
                  <a:pt x="727" y="102"/>
                </a:cubicBezTo>
                <a:cubicBezTo>
                  <a:pt x="723" y="105"/>
                  <a:pt x="718" y="109"/>
                  <a:pt x="713" y="114"/>
                </a:cubicBezTo>
                <a:lnTo>
                  <a:pt x="701" y="125"/>
                </a:lnTo>
                <a:cubicBezTo>
                  <a:pt x="701" y="126"/>
                  <a:pt x="700" y="127"/>
                  <a:pt x="699" y="127"/>
                </a:cubicBezTo>
                <a:cubicBezTo>
                  <a:pt x="698" y="128"/>
                  <a:pt x="697" y="128"/>
                  <a:pt x="696" y="127"/>
                </a:cubicBezTo>
                <a:cubicBezTo>
                  <a:pt x="695" y="127"/>
                  <a:pt x="693" y="126"/>
                  <a:pt x="692" y="125"/>
                </a:cubicBezTo>
                <a:cubicBezTo>
                  <a:pt x="690" y="124"/>
                  <a:pt x="688" y="122"/>
                  <a:pt x="686" y="120"/>
                </a:cubicBezTo>
                <a:cubicBezTo>
                  <a:pt x="684" y="118"/>
                  <a:pt x="683" y="116"/>
                  <a:pt x="682" y="115"/>
                </a:cubicBezTo>
                <a:cubicBezTo>
                  <a:pt x="680" y="113"/>
                  <a:pt x="680" y="112"/>
                  <a:pt x="679" y="111"/>
                </a:cubicBezTo>
                <a:cubicBezTo>
                  <a:pt x="679" y="110"/>
                  <a:pt x="679" y="109"/>
                  <a:pt x="679" y="108"/>
                </a:cubicBezTo>
                <a:cubicBezTo>
                  <a:pt x="680" y="107"/>
                  <a:pt x="680" y="106"/>
                  <a:pt x="681" y="106"/>
                </a:cubicBezTo>
                <a:lnTo>
                  <a:pt x="693" y="94"/>
                </a:lnTo>
                <a:cubicBezTo>
                  <a:pt x="697" y="90"/>
                  <a:pt x="700" y="86"/>
                  <a:pt x="702" y="82"/>
                </a:cubicBezTo>
                <a:cubicBezTo>
                  <a:pt x="704" y="78"/>
                  <a:pt x="706" y="74"/>
                  <a:pt x="706" y="70"/>
                </a:cubicBezTo>
                <a:cubicBezTo>
                  <a:pt x="706" y="66"/>
                  <a:pt x="706" y="62"/>
                  <a:pt x="704" y="59"/>
                </a:cubicBezTo>
                <a:cubicBezTo>
                  <a:pt x="703" y="55"/>
                  <a:pt x="701" y="52"/>
                  <a:pt x="698" y="49"/>
                </a:cubicBezTo>
                <a:cubicBezTo>
                  <a:pt x="696" y="47"/>
                  <a:pt x="693" y="45"/>
                  <a:pt x="690" y="44"/>
                </a:cubicBezTo>
                <a:cubicBezTo>
                  <a:pt x="688" y="42"/>
                  <a:pt x="685" y="42"/>
                  <a:pt x="682" y="42"/>
                </a:cubicBezTo>
                <a:cubicBezTo>
                  <a:pt x="679" y="42"/>
                  <a:pt x="676" y="43"/>
                  <a:pt x="672" y="44"/>
                </a:cubicBezTo>
                <a:cubicBezTo>
                  <a:pt x="669" y="46"/>
                  <a:pt x="666" y="48"/>
                  <a:pt x="663" y="51"/>
                </a:cubicBezTo>
                <a:cubicBezTo>
                  <a:pt x="659" y="55"/>
                  <a:pt x="656" y="59"/>
                  <a:pt x="654" y="63"/>
                </a:cubicBezTo>
                <a:cubicBezTo>
                  <a:pt x="652" y="67"/>
                  <a:pt x="651" y="71"/>
                  <a:pt x="649" y="75"/>
                </a:cubicBezTo>
                <a:cubicBezTo>
                  <a:pt x="648" y="79"/>
                  <a:pt x="647" y="82"/>
                  <a:pt x="646" y="85"/>
                </a:cubicBezTo>
                <a:cubicBezTo>
                  <a:pt x="646" y="88"/>
                  <a:pt x="645" y="90"/>
                  <a:pt x="644" y="90"/>
                </a:cubicBezTo>
                <a:cubicBezTo>
                  <a:pt x="644" y="91"/>
                  <a:pt x="643" y="91"/>
                  <a:pt x="642" y="92"/>
                </a:cubicBezTo>
                <a:cubicBezTo>
                  <a:pt x="642" y="92"/>
                  <a:pt x="641" y="92"/>
                  <a:pt x="640" y="91"/>
                </a:cubicBezTo>
                <a:cubicBezTo>
                  <a:pt x="639" y="91"/>
                  <a:pt x="638" y="90"/>
                  <a:pt x="636" y="89"/>
                </a:cubicBezTo>
                <a:cubicBezTo>
                  <a:pt x="635" y="88"/>
                  <a:pt x="633" y="86"/>
                  <a:pt x="631" y="84"/>
                </a:cubicBezTo>
                <a:cubicBezTo>
                  <a:pt x="629" y="82"/>
                  <a:pt x="628" y="81"/>
                  <a:pt x="627" y="80"/>
                </a:cubicBezTo>
                <a:cubicBezTo>
                  <a:pt x="626" y="78"/>
                  <a:pt x="625" y="77"/>
                  <a:pt x="624" y="76"/>
                </a:cubicBezTo>
                <a:cubicBezTo>
                  <a:pt x="624" y="75"/>
                  <a:pt x="623" y="74"/>
                  <a:pt x="623" y="74"/>
                </a:cubicBezTo>
                <a:cubicBezTo>
                  <a:pt x="623" y="73"/>
                  <a:pt x="623" y="72"/>
                  <a:pt x="623" y="70"/>
                </a:cubicBezTo>
                <a:cubicBezTo>
                  <a:pt x="623" y="69"/>
                  <a:pt x="623" y="66"/>
                  <a:pt x="624" y="63"/>
                </a:cubicBezTo>
                <a:cubicBezTo>
                  <a:pt x="625" y="60"/>
                  <a:pt x="626" y="56"/>
                  <a:pt x="628" y="51"/>
                </a:cubicBezTo>
                <a:cubicBezTo>
                  <a:pt x="630" y="47"/>
                  <a:pt x="633" y="42"/>
                  <a:pt x="637" y="37"/>
                </a:cubicBezTo>
                <a:cubicBezTo>
                  <a:pt x="640" y="32"/>
                  <a:pt x="644" y="27"/>
                  <a:pt x="649" y="22"/>
                </a:cubicBezTo>
                <a:cubicBezTo>
                  <a:pt x="656" y="15"/>
                  <a:pt x="662" y="10"/>
                  <a:pt x="669" y="7"/>
                </a:cubicBezTo>
                <a:cubicBezTo>
                  <a:pt x="675" y="3"/>
                  <a:pt x="682" y="1"/>
                  <a:pt x="688" y="1"/>
                </a:cubicBezTo>
                <a:cubicBezTo>
                  <a:pt x="694" y="0"/>
                  <a:pt x="700" y="1"/>
                  <a:pt x="706" y="3"/>
                </a:cubicBezTo>
                <a:cubicBezTo>
                  <a:pt x="712" y="6"/>
                  <a:pt x="718" y="10"/>
                  <a:pt x="723" y="15"/>
                </a:cubicBezTo>
                <a:cubicBezTo>
                  <a:pt x="727" y="19"/>
                  <a:pt x="730" y="23"/>
                  <a:pt x="733" y="28"/>
                </a:cubicBezTo>
                <a:cubicBezTo>
                  <a:pt x="735" y="32"/>
                  <a:pt x="737" y="37"/>
                  <a:pt x="738" y="42"/>
                </a:cubicBezTo>
                <a:cubicBezTo>
                  <a:pt x="738" y="47"/>
                  <a:pt x="738" y="51"/>
                  <a:pt x="737" y="56"/>
                </a:cubicBezTo>
                <a:cubicBezTo>
                  <a:pt x="736" y="61"/>
                  <a:pt x="734" y="66"/>
                  <a:pt x="731" y="71"/>
                </a:cubicBezTo>
                <a:lnTo>
                  <a:pt x="731" y="71"/>
                </a:lnTo>
                <a:cubicBezTo>
                  <a:pt x="737" y="67"/>
                  <a:pt x="742" y="64"/>
                  <a:pt x="748" y="62"/>
                </a:cubicBezTo>
                <a:cubicBezTo>
                  <a:pt x="753" y="60"/>
                  <a:pt x="759" y="60"/>
                  <a:pt x="764" y="60"/>
                </a:cubicBezTo>
                <a:cubicBezTo>
                  <a:pt x="769" y="60"/>
                  <a:pt x="774" y="61"/>
                  <a:pt x="779" y="63"/>
                </a:cubicBezTo>
                <a:cubicBezTo>
                  <a:pt x="784" y="65"/>
                  <a:pt x="789" y="68"/>
                  <a:pt x="793" y="7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5" name="Rectangle 114">
            <a:extLst>
              <a:ext uri="{FF2B5EF4-FFF2-40B4-BE49-F238E27FC236}">
                <a16:creationId xmlns:a16="http://schemas.microsoft.com/office/drawing/2014/main" id="{6263C9FD-11B5-ECF1-F344-6192E07831A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107271" y="2815709"/>
            <a:ext cx="3032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Phosphorus (mg/L as P)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1" name="Rectangle 120">
            <a:extLst>
              <a:ext uri="{FF2B5EF4-FFF2-40B4-BE49-F238E27FC236}">
                <a16:creationId xmlns:a16="http://schemas.microsoft.com/office/drawing/2014/main" id="{B64C62B4-077C-8C65-19E2-53A24BC5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641349"/>
            <a:ext cx="246063" cy="164563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2" name="Rectangle 121">
            <a:extLst>
              <a:ext uri="{FF2B5EF4-FFF2-40B4-BE49-F238E27FC236}">
                <a16:creationId xmlns:a16="http://schemas.microsoft.com/office/drawing/2014/main" id="{006E0F9D-8E79-8ECE-502D-E981FAC92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333" y="538964"/>
            <a:ext cx="8808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Total-P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3" name="Rectangle 122">
            <a:extLst>
              <a:ext uri="{FF2B5EF4-FFF2-40B4-BE49-F238E27FC236}">
                <a16:creationId xmlns:a16="http://schemas.microsoft.com/office/drawing/2014/main" id="{E317EC72-0B08-84D7-8D1B-BDD76BA57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363" y="943408"/>
            <a:ext cx="246063" cy="16456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4" name="Rectangle 123">
            <a:extLst>
              <a:ext uri="{FF2B5EF4-FFF2-40B4-BE49-F238E27FC236}">
                <a16:creationId xmlns:a16="http://schemas.microsoft.com/office/drawing/2014/main" id="{D8352C24-2972-BB5E-45A7-CE4C31FF0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363" y="943408"/>
            <a:ext cx="246063" cy="164563"/>
          </a:xfrm>
          <a:prstGeom prst="rect">
            <a:avLst/>
          </a:prstGeom>
          <a:noFill/>
          <a:ln w="15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5" name="Rectangle 124">
            <a:extLst>
              <a:ext uri="{FF2B5EF4-FFF2-40B4-BE49-F238E27FC236}">
                <a16:creationId xmlns:a16="http://schemas.microsoft.com/office/drawing/2014/main" id="{A7D8586F-7423-AD28-D38A-B343E20C9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997" y="830462"/>
            <a:ext cx="10130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Ortho-P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427EF91-5626-1F59-DABB-E61CEAA09A4F}"/>
              </a:ext>
            </a:extLst>
          </p:cNvPr>
          <p:cNvSpPr txBox="1"/>
          <p:nvPr/>
        </p:nvSpPr>
        <p:spPr>
          <a:xfrm>
            <a:off x="166207" y="5878781"/>
            <a:ext cx="79885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Bottom Line: </a:t>
            </a:r>
            <a:r>
              <a:rPr lang="en-US" sz="2000" b="1" i="1" dirty="0">
                <a:solidFill>
                  <a:srgbClr val="0000FF"/>
                </a:solidFill>
              </a:rPr>
              <a:t>	Improving, wastewater treatment enhancements driving lower nitrate concentrations are also impacting phosphorus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003CC1A-1D9C-AA42-04DA-95DE8973E41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24955" y="5196297"/>
            <a:ext cx="6195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3A641CC-AD27-E367-1DA9-42F4D124864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01659" y="5178058"/>
            <a:ext cx="583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C0305CB-92D8-326C-B867-572052E96CA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93168" y="5196297"/>
            <a:ext cx="6195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2231B79-044F-BDAA-FAC3-288585A5981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90134" y="5196298"/>
            <a:ext cx="6195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9315DFF-4222-619E-8CFE-ED800D91A0C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757537" y="5186620"/>
            <a:ext cx="6001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51BD95A-4F93-2287-02BE-4D338F0B0CE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62312" y="5196299"/>
            <a:ext cx="6195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87BBD02-7528-A2C5-FB70-54C79E206C3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67977" y="5186620"/>
            <a:ext cx="6001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8E8AEE0-D968-7EDB-5A55-020A1A0AA6C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391158" y="5196298"/>
            <a:ext cx="6195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81C7BD9-423A-0841-B670-BFC36A37A5B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854621" y="5186620"/>
            <a:ext cx="6001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80BA851C-6C90-6FC6-8474-90D3EF945F61}"/>
              </a:ext>
            </a:extLst>
          </p:cNvPr>
          <p:cNvCxnSpPr>
            <a:cxnSpLocks/>
          </p:cNvCxnSpPr>
          <p:nvPr/>
        </p:nvCxnSpPr>
        <p:spPr>
          <a:xfrm flipV="1">
            <a:off x="4405791" y="1797966"/>
            <a:ext cx="0" cy="274097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194E777-F458-D2E8-4446-3595824086AA}"/>
              </a:ext>
            </a:extLst>
          </p:cNvPr>
          <p:cNvCxnSpPr>
            <a:cxnSpLocks/>
          </p:cNvCxnSpPr>
          <p:nvPr/>
        </p:nvCxnSpPr>
        <p:spPr>
          <a:xfrm flipV="1">
            <a:off x="5104836" y="1797966"/>
            <a:ext cx="0" cy="274097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1EC4873-1B22-AC0A-97BC-786D75AAE999}"/>
              </a:ext>
            </a:extLst>
          </p:cNvPr>
          <p:cNvCxnSpPr>
            <a:cxnSpLocks/>
          </p:cNvCxnSpPr>
          <p:nvPr/>
        </p:nvCxnSpPr>
        <p:spPr>
          <a:xfrm flipV="1">
            <a:off x="5840704" y="1797966"/>
            <a:ext cx="0" cy="274097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3080433A-1782-44F6-B7FF-61A6B8A9550F}"/>
              </a:ext>
            </a:extLst>
          </p:cNvPr>
          <p:cNvCxnSpPr>
            <a:cxnSpLocks/>
          </p:cNvCxnSpPr>
          <p:nvPr/>
        </p:nvCxnSpPr>
        <p:spPr>
          <a:xfrm flipV="1">
            <a:off x="7049852" y="1797966"/>
            <a:ext cx="0" cy="274097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44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7A1FD6-8C5C-1629-250C-565B332C8CD6}"/>
              </a:ext>
            </a:extLst>
          </p:cNvPr>
          <p:cNvGrpSpPr/>
          <p:nvPr/>
        </p:nvGrpSpPr>
        <p:grpSpPr>
          <a:xfrm>
            <a:off x="2452809" y="502689"/>
            <a:ext cx="6100466" cy="3349180"/>
            <a:chOff x="1253183" y="3296224"/>
            <a:chExt cx="6100466" cy="33491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1C3402-FF0C-EC88-94F2-3092052BEF78}"/>
                </a:ext>
              </a:extLst>
            </p:cNvPr>
            <p:cNvSpPr txBox="1"/>
            <p:nvPr/>
          </p:nvSpPr>
          <p:spPr>
            <a:xfrm rot="16200000">
              <a:off x="410708" y="4277925"/>
              <a:ext cx="2146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Diss O</a:t>
              </a:r>
              <a:r>
                <a:rPr lang="en-US" sz="2400" b="1" baseline="-25000" dirty="0"/>
                <a:t>2 </a:t>
              </a:r>
              <a:r>
                <a:rPr lang="en-US" sz="2400" b="1" dirty="0"/>
                <a:t>and pH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1539C2-C274-411A-FFED-A4955F06FAE7}"/>
                </a:ext>
              </a:extLst>
            </p:cNvPr>
            <p:cNvSpPr txBox="1"/>
            <p:nvPr/>
          </p:nvSpPr>
          <p:spPr>
            <a:xfrm>
              <a:off x="3377270" y="6183739"/>
              <a:ext cx="2838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Algal Productivity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2A8866-DB45-EB20-618D-D03CE3CBF9A6}"/>
                </a:ext>
              </a:extLst>
            </p:cNvPr>
            <p:cNvSpPr/>
            <p:nvPr/>
          </p:nvSpPr>
          <p:spPr>
            <a:xfrm>
              <a:off x="2286700" y="3604767"/>
              <a:ext cx="4857226" cy="1961885"/>
            </a:xfrm>
            <a:custGeom>
              <a:avLst/>
              <a:gdLst>
                <a:gd name="connsiteX0" fmla="*/ 0 w 4857226"/>
                <a:gd name="connsiteY0" fmla="*/ 1961885 h 1961885"/>
                <a:gd name="connsiteX1" fmla="*/ 872455 w 4857226"/>
                <a:gd name="connsiteY1" fmla="*/ 1919940 h 1961885"/>
                <a:gd name="connsiteX2" fmla="*/ 1400961 w 4857226"/>
                <a:gd name="connsiteY2" fmla="*/ 1785717 h 1961885"/>
                <a:gd name="connsiteX3" fmla="*/ 2055303 w 4857226"/>
                <a:gd name="connsiteY3" fmla="*/ 1492102 h 1961885"/>
                <a:gd name="connsiteX4" fmla="*/ 2650921 w 4857226"/>
                <a:gd name="connsiteY4" fmla="*/ 1190098 h 1961885"/>
                <a:gd name="connsiteX5" fmla="*/ 3154260 w 4857226"/>
                <a:gd name="connsiteY5" fmla="*/ 904873 h 1961885"/>
                <a:gd name="connsiteX6" fmla="*/ 3665989 w 4857226"/>
                <a:gd name="connsiteY6" fmla="*/ 577702 h 1961885"/>
                <a:gd name="connsiteX7" fmla="*/ 3993159 w 4857226"/>
                <a:gd name="connsiteY7" fmla="*/ 376366 h 1961885"/>
                <a:gd name="connsiteX8" fmla="*/ 4588778 w 4857226"/>
                <a:gd name="connsiteY8" fmla="*/ 49196 h 1961885"/>
                <a:gd name="connsiteX9" fmla="*/ 4857226 w 4857226"/>
                <a:gd name="connsiteY9" fmla="*/ 7251 h 196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7226" h="1961885">
                  <a:moveTo>
                    <a:pt x="0" y="1961885"/>
                  </a:moveTo>
                  <a:cubicBezTo>
                    <a:pt x="319481" y="1955593"/>
                    <a:pt x="638962" y="1949301"/>
                    <a:pt x="872455" y="1919940"/>
                  </a:cubicBezTo>
                  <a:cubicBezTo>
                    <a:pt x="1105948" y="1890579"/>
                    <a:pt x="1203820" y="1857023"/>
                    <a:pt x="1400961" y="1785717"/>
                  </a:cubicBezTo>
                  <a:cubicBezTo>
                    <a:pt x="1598102" y="1714411"/>
                    <a:pt x="1846976" y="1591372"/>
                    <a:pt x="2055303" y="1492102"/>
                  </a:cubicBezTo>
                  <a:cubicBezTo>
                    <a:pt x="2263630" y="1392832"/>
                    <a:pt x="2467762" y="1287969"/>
                    <a:pt x="2650921" y="1190098"/>
                  </a:cubicBezTo>
                  <a:cubicBezTo>
                    <a:pt x="2834080" y="1092227"/>
                    <a:pt x="2985082" y="1006939"/>
                    <a:pt x="3154260" y="904873"/>
                  </a:cubicBezTo>
                  <a:cubicBezTo>
                    <a:pt x="3323438" y="802807"/>
                    <a:pt x="3526173" y="665786"/>
                    <a:pt x="3665989" y="577702"/>
                  </a:cubicBezTo>
                  <a:cubicBezTo>
                    <a:pt x="3805806" y="489617"/>
                    <a:pt x="3839361" y="464450"/>
                    <a:pt x="3993159" y="376366"/>
                  </a:cubicBezTo>
                  <a:cubicBezTo>
                    <a:pt x="4146957" y="288282"/>
                    <a:pt x="4444767" y="110715"/>
                    <a:pt x="4588778" y="49196"/>
                  </a:cubicBezTo>
                  <a:cubicBezTo>
                    <a:pt x="4732789" y="-12323"/>
                    <a:pt x="4795007" y="-2536"/>
                    <a:pt x="4857226" y="7251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0F6F78-0777-0DA7-68BD-806AB8B55AD6}"/>
                </a:ext>
              </a:extLst>
            </p:cNvPr>
            <p:cNvSpPr/>
            <p:nvPr/>
          </p:nvSpPr>
          <p:spPr>
            <a:xfrm>
              <a:off x="2076977" y="3296224"/>
              <a:ext cx="5276672" cy="25789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5BB57C-F40B-3643-24D0-FA3184FB10D7}"/>
                </a:ext>
              </a:extLst>
            </p:cNvPr>
            <p:cNvSpPr txBox="1"/>
            <p:nvPr/>
          </p:nvSpPr>
          <p:spPr>
            <a:xfrm>
              <a:off x="2156323" y="5862912"/>
              <a:ext cx="771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low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E5B0C2C-8128-DDF1-0793-D6DF288B84E5}"/>
                </a:ext>
              </a:extLst>
            </p:cNvPr>
            <p:cNvCxnSpPr/>
            <p:nvPr/>
          </p:nvCxnSpPr>
          <p:spPr>
            <a:xfrm flipV="1">
              <a:off x="1895912" y="3296224"/>
              <a:ext cx="0" cy="242506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5F7093-EEEC-1A18-ACDD-1003D9F25E29}"/>
                </a:ext>
              </a:extLst>
            </p:cNvPr>
            <p:cNvSpPr txBox="1"/>
            <p:nvPr/>
          </p:nvSpPr>
          <p:spPr>
            <a:xfrm>
              <a:off x="6545163" y="5862911"/>
              <a:ext cx="771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high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E059918-6700-DECC-1643-01A39C8B8E4C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2927759" y="6093743"/>
              <a:ext cx="361740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F2DF17D-C4BC-882B-82BA-592CDCBDFF97}"/>
                </a:ext>
              </a:extLst>
            </p:cNvPr>
            <p:cNvSpPr/>
            <p:nvPr/>
          </p:nvSpPr>
          <p:spPr>
            <a:xfrm>
              <a:off x="2286700" y="4331270"/>
              <a:ext cx="4857226" cy="1235381"/>
            </a:xfrm>
            <a:custGeom>
              <a:avLst/>
              <a:gdLst>
                <a:gd name="connsiteX0" fmla="*/ 0 w 4857226"/>
                <a:gd name="connsiteY0" fmla="*/ 1961885 h 1961885"/>
                <a:gd name="connsiteX1" fmla="*/ 872455 w 4857226"/>
                <a:gd name="connsiteY1" fmla="*/ 1919940 h 1961885"/>
                <a:gd name="connsiteX2" fmla="*/ 1400961 w 4857226"/>
                <a:gd name="connsiteY2" fmla="*/ 1785717 h 1961885"/>
                <a:gd name="connsiteX3" fmla="*/ 2055303 w 4857226"/>
                <a:gd name="connsiteY3" fmla="*/ 1492102 h 1961885"/>
                <a:gd name="connsiteX4" fmla="*/ 2650921 w 4857226"/>
                <a:gd name="connsiteY4" fmla="*/ 1190098 h 1961885"/>
                <a:gd name="connsiteX5" fmla="*/ 3154260 w 4857226"/>
                <a:gd name="connsiteY5" fmla="*/ 904873 h 1961885"/>
                <a:gd name="connsiteX6" fmla="*/ 3665989 w 4857226"/>
                <a:gd name="connsiteY6" fmla="*/ 577702 h 1961885"/>
                <a:gd name="connsiteX7" fmla="*/ 3993159 w 4857226"/>
                <a:gd name="connsiteY7" fmla="*/ 376366 h 1961885"/>
                <a:gd name="connsiteX8" fmla="*/ 4588778 w 4857226"/>
                <a:gd name="connsiteY8" fmla="*/ 49196 h 1961885"/>
                <a:gd name="connsiteX9" fmla="*/ 4857226 w 4857226"/>
                <a:gd name="connsiteY9" fmla="*/ 7251 h 196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7226" h="1961885">
                  <a:moveTo>
                    <a:pt x="0" y="1961885"/>
                  </a:moveTo>
                  <a:cubicBezTo>
                    <a:pt x="319481" y="1955593"/>
                    <a:pt x="638962" y="1949301"/>
                    <a:pt x="872455" y="1919940"/>
                  </a:cubicBezTo>
                  <a:cubicBezTo>
                    <a:pt x="1105948" y="1890579"/>
                    <a:pt x="1203820" y="1857023"/>
                    <a:pt x="1400961" y="1785717"/>
                  </a:cubicBezTo>
                  <a:cubicBezTo>
                    <a:pt x="1598102" y="1714411"/>
                    <a:pt x="1846976" y="1591372"/>
                    <a:pt x="2055303" y="1492102"/>
                  </a:cubicBezTo>
                  <a:cubicBezTo>
                    <a:pt x="2263630" y="1392832"/>
                    <a:pt x="2467762" y="1287969"/>
                    <a:pt x="2650921" y="1190098"/>
                  </a:cubicBezTo>
                  <a:cubicBezTo>
                    <a:pt x="2834080" y="1092227"/>
                    <a:pt x="2985082" y="1006939"/>
                    <a:pt x="3154260" y="904873"/>
                  </a:cubicBezTo>
                  <a:cubicBezTo>
                    <a:pt x="3323438" y="802807"/>
                    <a:pt x="3526173" y="665786"/>
                    <a:pt x="3665989" y="577702"/>
                  </a:cubicBezTo>
                  <a:cubicBezTo>
                    <a:pt x="3805806" y="489617"/>
                    <a:pt x="3839361" y="464450"/>
                    <a:pt x="3993159" y="376366"/>
                  </a:cubicBezTo>
                  <a:cubicBezTo>
                    <a:pt x="4146957" y="288282"/>
                    <a:pt x="4444767" y="110715"/>
                    <a:pt x="4588778" y="49196"/>
                  </a:cubicBezTo>
                  <a:cubicBezTo>
                    <a:pt x="4732789" y="-12323"/>
                    <a:pt x="4795007" y="-2536"/>
                    <a:pt x="4857226" y="7251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408ADB-5641-8C6E-3D10-748610F9280A}"/>
                </a:ext>
              </a:extLst>
            </p:cNvPr>
            <p:cNvSpPr txBox="1"/>
            <p:nvPr/>
          </p:nvSpPr>
          <p:spPr>
            <a:xfrm>
              <a:off x="3783435" y="3535215"/>
              <a:ext cx="2432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phytoplankton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8CF388-9770-B66A-4340-4827A3E93BDD}"/>
                </a:ext>
              </a:extLst>
            </p:cNvPr>
            <p:cNvSpPr txBox="1"/>
            <p:nvPr/>
          </p:nvSpPr>
          <p:spPr>
            <a:xfrm>
              <a:off x="5202399" y="4890295"/>
              <a:ext cx="19415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</a:rPr>
                <a:t>Filamentous/rooted plants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FCAEFDA-8681-5A20-A5A0-FF161C66F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2104">
            <a:off x="128365" y="3642115"/>
            <a:ext cx="2745607" cy="29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6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A61116-A403-DA87-FE44-D78F8F611877}"/>
              </a:ext>
            </a:extLst>
          </p:cNvPr>
          <p:cNvCxnSpPr>
            <a:cxnSpLocks/>
          </p:cNvCxnSpPr>
          <p:nvPr/>
        </p:nvCxnSpPr>
        <p:spPr>
          <a:xfrm flipV="1">
            <a:off x="2771775" y="4494212"/>
            <a:ext cx="0" cy="110734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A3FECF1D-9221-68B0-D83A-2749C2CD3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88" y="1473200"/>
            <a:ext cx="5683250" cy="3000375"/>
          </a:xfrm>
          <a:prstGeom prst="rect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A54708F-76D6-0B51-5409-9E5348E2A0DA}"/>
              </a:ext>
            </a:extLst>
          </p:cNvPr>
          <p:cNvSpPr>
            <a:spLocks noEditPoints="1"/>
          </p:cNvSpPr>
          <p:nvPr/>
        </p:nvSpPr>
        <p:spPr bwMode="auto">
          <a:xfrm>
            <a:off x="2005013" y="1543050"/>
            <a:ext cx="5524500" cy="2930525"/>
          </a:xfrm>
          <a:custGeom>
            <a:avLst/>
            <a:gdLst>
              <a:gd name="T0" fmla="*/ 56 w 3480"/>
              <a:gd name="T1" fmla="*/ 1617 h 1846"/>
              <a:gd name="T2" fmla="*/ 0 w 3480"/>
              <a:gd name="T3" fmla="*/ 1846 h 1846"/>
              <a:gd name="T4" fmla="*/ 156 w 3480"/>
              <a:gd name="T5" fmla="*/ 1638 h 1846"/>
              <a:gd name="T6" fmla="*/ 212 w 3480"/>
              <a:gd name="T7" fmla="*/ 1846 h 1846"/>
              <a:gd name="T8" fmla="*/ 156 w 3480"/>
              <a:gd name="T9" fmla="*/ 1638 h 1846"/>
              <a:gd name="T10" fmla="*/ 368 w 3480"/>
              <a:gd name="T11" fmla="*/ 1192 h 1846"/>
              <a:gd name="T12" fmla="*/ 312 w 3480"/>
              <a:gd name="T13" fmla="*/ 1846 h 1846"/>
              <a:gd name="T14" fmla="*/ 467 w 3480"/>
              <a:gd name="T15" fmla="*/ 1818 h 1846"/>
              <a:gd name="T16" fmla="*/ 523 w 3480"/>
              <a:gd name="T17" fmla="*/ 1846 h 1846"/>
              <a:gd name="T18" fmla="*/ 467 w 3480"/>
              <a:gd name="T19" fmla="*/ 1818 h 1846"/>
              <a:gd name="T20" fmla="*/ 679 w 3480"/>
              <a:gd name="T21" fmla="*/ 1716 h 1846"/>
              <a:gd name="T22" fmla="*/ 623 w 3480"/>
              <a:gd name="T23" fmla="*/ 1846 h 1846"/>
              <a:gd name="T24" fmla="*/ 1090 w 3480"/>
              <a:gd name="T25" fmla="*/ 1820 h 1846"/>
              <a:gd name="T26" fmla="*/ 1146 w 3480"/>
              <a:gd name="T27" fmla="*/ 1846 h 1846"/>
              <a:gd name="T28" fmla="*/ 1090 w 3480"/>
              <a:gd name="T29" fmla="*/ 1820 h 1846"/>
              <a:gd name="T30" fmla="*/ 1302 w 3480"/>
              <a:gd name="T31" fmla="*/ 1834 h 1846"/>
              <a:gd name="T32" fmla="*/ 1245 w 3480"/>
              <a:gd name="T33" fmla="*/ 1846 h 1846"/>
              <a:gd name="T34" fmla="*/ 1401 w 3480"/>
              <a:gd name="T35" fmla="*/ 1670 h 1846"/>
              <a:gd name="T36" fmla="*/ 1457 w 3480"/>
              <a:gd name="T37" fmla="*/ 1846 h 1846"/>
              <a:gd name="T38" fmla="*/ 1401 w 3480"/>
              <a:gd name="T39" fmla="*/ 1670 h 1846"/>
              <a:gd name="T40" fmla="*/ 1768 w 3480"/>
              <a:gd name="T41" fmla="*/ 1775 h 1846"/>
              <a:gd name="T42" fmla="*/ 1712 w 3480"/>
              <a:gd name="T43" fmla="*/ 1846 h 1846"/>
              <a:gd name="T44" fmla="*/ 2024 w 3480"/>
              <a:gd name="T45" fmla="*/ 388 h 1846"/>
              <a:gd name="T46" fmla="*/ 2080 w 3480"/>
              <a:gd name="T47" fmla="*/ 1846 h 1846"/>
              <a:gd name="T48" fmla="*/ 2024 w 3480"/>
              <a:gd name="T49" fmla="*/ 388 h 1846"/>
              <a:gd name="T50" fmla="*/ 2235 w 3480"/>
              <a:gd name="T51" fmla="*/ 0 h 1846"/>
              <a:gd name="T52" fmla="*/ 2179 w 3480"/>
              <a:gd name="T53" fmla="*/ 1846 h 1846"/>
              <a:gd name="T54" fmla="*/ 2335 w 3480"/>
              <a:gd name="T55" fmla="*/ 1677 h 1846"/>
              <a:gd name="T56" fmla="*/ 2391 w 3480"/>
              <a:gd name="T57" fmla="*/ 1846 h 1846"/>
              <a:gd name="T58" fmla="*/ 2335 w 3480"/>
              <a:gd name="T59" fmla="*/ 1677 h 1846"/>
              <a:gd name="T60" fmla="*/ 2546 w 3480"/>
              <a:gd name="T61" fmla="*/ 407 h 1846"/>
              <a:gd name="T62" fmla="*/ 2490 w 3480"/>
              <a:gd name="T63" fmla="*/ 1846 h 1846"/>
              <a:gd name="T64" fmla="*/ 2646 w 3480"/>
              <a:gd name="T65" fmla="*/ 247 h 1846"/>
              <a:gd name="T66" fmla="*/ 2703 w 3480"/>
              <a:gd name="T67" fmla="*/ 1846 h 1846"/>
              <a:gd name="T68" fmla="*/ 2646 w 3480"/>
              <a:gd name="T69" fmla="*/ 247 h 1846"/>
              <a:gd name="T70" fmla="*/ 2858 w 3480"/>
              <a:gd name="T71" fmla="*/ 1817 h 1846"/>
              <a:gd name="T72" fmla="*/ 2802 w 3480"/>
              <a:gd name="T73" fmla="*/ 1846 h 1846"/>
              <a:gd name="T74" fmla="*/ 2957 w 3480"/>
              <a:gd name="T75" fmla="*/ 1832 h 1846"/>
              <a:gd name="T76" fmla="*/ 3014 w 3480"/>
              <a:gd name="T77" fmla="*/ 1846 h 1846"/>
              <a:gd name="T78" fmla="*/ 2957 w 3480"/>
              <a:gd name="T79" fmla="*/ 1832 h 1846"/>
              <a:gd name="T80" fmla="*/ 3169 w 3480"/>
              <a:gd name="T81" fmla="*/ 1830 h 1846"/>
              <a:gd name="T82" fmla="*/ 3113 w 3480"/>
              <a:gd name="T83" fmla="*/ 1846 h 1846"/>
              <a:gd name="T84" fmla="*/ 3268 w 3480"/>
              <a:gd name="T85" fmla="*/ 1807 h 1846"/>
              <a:gd name="T86" fmla="*/ 3325 w 3480"/>
              <a:gd name="T87" fmla="*/ 1846 h 1846"/>
              <a:gd name="T88" fmla="*/ 3268 w 3480"/>
              <a:gd name="T89" fmla="*/ 1807 h 1846"/>
              <a:gd name="T90" fmla="*/ 3480 w 3480"/>
              <a:gd name="T91" fmla="*/ 1839 h 1846"/>
              <a:gd name="T92" fmla="*/ 3424 w 3480"/>
              <a:gd name="T93" fmla="*/ 1846 h 1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80" h="1846">
                <a:moveTo>
                  <a:pt x="0" y="1617"/>
                </a:moveTo>
                <a:lnTo>
                  <a:pt x="56" y="1617"/>
                </a:lnTo>
                <a:lnTo>
                  <a:pt x="56" y="1846"/>
                </a:lnTo>
                <a:lnTo>
                  <a:pt x="0" y="1846"/>
                </a:lnTo>
                <a:lnTo>
                  <a:pt x="0" y="1617"/>
                </a:lnTo>
                <a:close/>
                <a:moveTo>
                  <a:pt x="156" y="1638"/>
                </a:moveTo>
                <a:lnTo>
                  <a:pt x="212" y="1638"/>
                </a:lnTo>
                <a:lnTo>
                  <a:pt x="212" y="1846"/>
                </a:lnTo>
                <a:lnTo>
                  <a:pt x="156" y="1846"/>
                </a:lnTo>
                <a:lnTo>
                  <a:pt x="156" y="1638"/>
                </a:lnTo>
                <a:close/>
                <a:moveTo>
                  <a:pt x="312" y="1192"/>
                </a:moveTo>
                <a:lnTo>
                  <a:pt x="368" y="1192"/>
                </a:lnTo>
                <a:lnTo>
                  <a:pt x="368" y="1846"/>
                </a:lnTo>
                <a:lnTo>
                  <a:pt x="312" y="1846"/>
                </a:lnTo>
                <a:lnTo>
                  <a:pt x="312" y="1192"/>
                </a:lnTo>
                <a:close/>
                <a:moveTo>
                  <a:pt x="467" y="1818"/>
                </a:moveTo>
                <a:lnTo>
                  <a:pt x="523" y="1818"/>
                </a:lnTo>
                <a:lnTo>
                  <a:pt x="523" y="1846"/>
                </a:lnTo>
                <a:lnTo>
                  <a:pt x="467" y="1846"/>
                </a:lnTo>
                <a:lnTo>
                  <a:pt x="467" y="1818"/>
                </a:lnTo>
                <a:close/>
                <a:moveTo>
                  <a:pt x="623" y="1716"/>
                </a:moveTo>
                <a:lnTo>
                  <a:pt x="679" y="1716"/>
                </a:lnTo>
                <a:lnTo>
                  <a:pt x="679" y="1846"/>
                </a:lnTo>
                <a:lnTo>
                  <a:pt x="623" y="1846"/>
                </a:lnTo>
                <a:lnTo>
                  <a:pt x="623" y="1716"/>
                </a:lnTo>
                <a:close/>
                <a:moveTo>
                  <a:pt x="1090" y="1820"/>
                </a:moveTo>
                <a:lnTo>
                  <a:pt x="1146" y="1820"/>
                </a:lnTo>
                <a:lnTo>
                  <a:pt x="1146" y="1846"/>
                </a:lnTo>
                <a:lnTo>
                  <a:pt x="1090" y="1846"/>
                </a:lnTo>
                <a:lnTo>
                  <a:pt x="1090" y="1820"/>
                </a:lnTo>
                <a:close/>
                <a:moveTo>
                  <a:pt x="1245" y="1834"/>
                </a:moveTo>
                <a:lnTo>
                  <a:pt x="1302" y="1834"/>
                </a:lnTo>
                <a:lnTo>
                  <a:pt x="1302" y="1846"/>
                </a:lnTo>
                <a:lnTo>
                  <a:pt x="1245" y="1846"/>
                </a:lnTo>
                <a:lnTo>
                  <a:pt x="1245" y="1834"/>
                </a:lnTo>
                <a:close/>
                <a:moveTo>
                  <a:pt x="1401" y="1670"/>
                </a:moveTo>
                <a:lnTo>
                  <a:pt x="1457" y="1670"/>
                </a:lnTo>
                <a:lnTo>
                  <a:pt x="1457" y="1846"/>
                </a:lnTo>
                <a:lnTo>
                  <a:pt x="1401" y="1846"/>
                </a:lnTo>
                <a:lnTo>
                  <a:pt x="1401" y="1670"/>
                </a:lnTo>
                <a:close/>
                <a:moveTo>
                  <a:pt x="1712" y="1775"/>
                </a:moveTo>
                <a:lnTo>
                  <a:pt x="1768" y="1775"/>
                </a:lnTo>
                <a:lnTo>
                  <a:pt x="1768" y="1846"/>
                </a:lnTo>
                <a:lnTo>
                  <a:pt x="1712" y="1846"/>
                </a:lnTo>
                <a:lnTo>
                  <a:pt x="1712" y="1775"/>
                </a:lnTo>
                <a:close/>
                <a:moveTo>
                  <a:pt x="2024" y="388"/>
                </a:moveTo>
                <a:lnTo>
                  <a:pt x="2080" y="388"/>
                </a:lnTo>
                <a:lnTo>
                  <a:pt x="2080" y="1846"/>
                </a:lnTo>
                <a:lnTo>
                  <a:pt x="2024" y="1846"/>
                </a:lnTo>
                <a:lnTo>
                  <a:pt x="2024" y="388"/>
                </a:lnTo>
                <a:close/>
                <a:moveTo>
                  <a:pt x="2179" y="0"/>
                </a:moveTo>
                <a:lnTo>
                  <a:pt x="2235" y="0"/>
                </a:lnTo>
                <a:lnTo>
                  <a:pt x="2235" y="1846"/>
                </a:lnTo>
                <a:lnTo>
                  <a:pt x="2179" y="1846"/>
                </a:lnTo>
                <a:lnTo>
                  <a:pt x="2179" y="0"/>
                </a:lnTo>
                <a:close/>
                <a:moveTo>
                  <a:pt x="2335" y="1677"/>
                </a:moveTo>
                <a:lnTo>
                  <a:pt x="2391" y="1677"/>
                </a:lnTo>
                <a:lnTo>
                  <a:pt x="2391" y="1846"/>
                </a:lnTo>
                <a:lnTo>
                  <a:pt x="2335" y="1846"/>
                </a:lnTo>
                <a:lnTo>
                  <a:pt x="2335" y="1677"/>
                </a:lnTo>
                <a:close/>
                <a:moveTo>
                  <a:pt x="2490" y="407"/>
                </a:moveTo>
                <a:lnTo>
                  <a:pt x="2546" y="407"/>
                </a:lnTo>
                <a:lnTo>
                  <a:pt x="2546" y="1846"/>
                </a:lnTo>
                <a:lnTo>
                  <a:pt x="2490" y="1846"/>
                </a:lnTo>
                <a:lnTo>
                  <a:pt x="2490" y="407"/>
                </a:lnTo>
                <a:close/>
                <a:moveTo>
                  <a:pt x="2646" y="247"/>
                </a:moveTo>
                <a:lnTo>
                  <a:pt x="2703" y="247"/>
                </a:lnTo>
                <a:lnTo>
                  <a:pt x="2703" y="1846"/>
                </a:lnTo>
                <a:lnTo>
                  <a:pt x="2646" y="1846"/>
                </a:lnTo>
                <a:lnTo>
                  <a:pt x="2646" y="247"/>
                </a:lnTo>
                <a:close/>
                <a:moveTo>
                  <a:pt x="2802" y="1817"/>
                </a:moveTo>
                <a:lnTo>
                  <a:pt x="2858" y="1817"/>
                </a:lnTo>
                <a:lnTo>
                  <a:pt x="2858" y="1846"/>
                </a:lnTo>
                <a:lnTo>
                  <a:pt x="2802" y="1846"/>
                </a:lnTo>
                <a:lnTo>
                  <a:pt x="2802" y="1817"/>
                </a:lnTo>
                <a:close/>
                <a:moveTo>
                  <a:pt x="2957" y="1832"/>
                </a:moveTo>
                <a:lnTo>
                  <a:pt x="3014" y="1832"/>
                </a:lnTo>
                <a:lnTo>
                  <a:pt x="3014" y="1846"/>
                </a:lnTo>
                <a:lnTo>
                  <a:pt x="2957" y="1846"/>
                </a:lnTo>
                <a:lnTo>
                  <a:pt x="2957" y="1832"/>
                </a:lnTo>
                <a:close/>
                <a:moveTo>
                  <a:pt x="3113" y="1830"/>
                </a:moveTo>
                <a:lnTo>
                  <a:pt x="3169" y="1830"/>
                </a:lnTo>
                <a:lnTo>
                  <a:pt x="3169" y="1846"/>
                </a:lnTo>
                <a:lnTo>
                  <a:pt x="3113" y="1846"/>
                </a:lnTo>
                <a:lnTo>
                  <a:pt x="3113" y="1830"/>
                </a:lnTo>
                <a:close/>
                <a:moveTo>
                  <a:pt x="3268" y="1807"/>
                </a:moveTo>
                <a:lnTo>
                  <a:pt x="3325" y="1807"/>
                </a:lnTo>
                <a:lnTo>
                  <a:pt x="3325" y="1846"/>
                </a:lnTo>
                <a:lnTo>
                  <a:pt x="3268" y="1846"/>
                </a:lnTo>
                <a:lnTo>
                  <a:pt x="3268" y="1807"/>
                </a:lnTo>
                <a:close/>
                <a:moveTo>
                  <a:pt x="3424" y="1839"/>
                </a:moveTo>
                <a:lnTo>
                  <a:pt x="3480" y="1839"/>
                </a:lnTo>
                <a:lnTo>
                  <a:pt x="3480" y="1846"/>
                </a:lnTo>
                <a:lnTo>
                  <a:pt x="3424" y="1846"/>
                </a:lnTo>
                <a:lnTo>
                  <a:pt x="3424" y="1839"/>
                </a:lnTo>
                <a:close/>
              </a:path>
            </a:pathLst>
          </a:cu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40EAC4B1-103E-9BF9-76A8-B9D425999B58}"/>
              </a:ext>
            </a:extLst>
          </p:cNvPr>
          <p:cNvSpPr>
            <a:spLocks noEditPoints="1"/>
          </p:cNvSpPr>
          <p:nvPr/>
        </p:nvSpPr>
        <p:spPr bwMode="auto">
          <a:xfrm>
            <a:off x="2005013" y="1543050"/>
            <a:ext cx="5524500" cy="2930525"/>
          </a:xfrm>
          <a:custGeom>
            <a:avLst/>
            <a:gdLst>
              <a:gd name="T0" fmla="*/ 56 w 3480"/>
              <a:gd name="T1" fmla="*/ 1617 h 1846"/>
              <a:gd name="T2" fmla="*/ 0 w 3480"/>
              <a:gd name="T3" fmla="*/ 1846 h 1846"/>
              <a:gd name="T4" fmla="*/ 156 w 3480"/>
              <a:gd name="T5" fmla="*/ 1638 h 1846"/>
              <a:gd name="T6" fmla="*/ 212 w 3480"/>
              <a:gd name="T7" fmla="*/ 1846 h 1846"/>
              <a:gd name="T8" fmla="*/ 156 w 3480"/>
              <a:gd name="T9" fmla="*/ 1638 h 1846"/>
              <a:gd name="T10" fmla="*/ 368 w 3480"/>
              <a:gd name="T11" fmla="*/ 1192 h 1846"/>
              <a:gd name="T12" fmla="*/ 312 w 3480"/>
              <a:gd name="T13" fmla="*/ 1846 h 1846"/>
              <a:gd name="T14" fmla="*/ 467 w 3480"/>
              <a:gd name="T15" fmla="*/ 1818 h 1846"/>
              <a:gd name="T16" fmla="*/ 523 w 3480"/>
              <a:gd name="T17" fmla="*/ 1846 h 1846"/>
              <a:gd name="T18" fmla="*/ 467 w 3480"/>
              <a:gd name="T19" fmla="*/ 1818 h 1846"/>
              <a:gd name="T20" fmla="*/ 679 w 3480"/>
              <a:gd name="T21" fmla="*/ 1716 h 1846"/>
              <a:gd name="T22" fmla="*/ 623 w 3480"/>
              <a:gd name="T23" fmla="*/ 1846 h 1846"/>
              <a:gd name="T24" fmla="*/ 1090 w 3480"/>
              <a:gd name="T25" fmla="*/ 1820 h 1846"/>
              <a:gd name="T26" fmla="*/ 1146 w 3480"/>
              <a:gd name="T27" fmla="*/ 1846 h 1846"/>
              <a:gd name="T28" fmla="*/ 1090 w 3480"/>
              <a:gd name="T29" fmla="*/ 1820 h 1846"/>
              <a:gd name="T30" fmla="*/ 1302 w 3480"/>
              <a:gd name="T31" fmla="*/ 1834 h 1846"/>
              <a:gd name="T32" fmla="*/ 1245 w 3480"/>
              <a:gd name="T33" fmla="*/ 1846 h 1846"/>
              <a:gd name="T34" fmla="*/ 1401 w 3480"/>
              <a:gd name="T35" fmla="*/ 1670 h 1846"/>
              <a:gd name="T36" fmla="*/ 1457 w 3480"/>
              <a:gd name="T37" fmla="*/ 1846 h 1846"/>
              <a:gd name="T38" fmla="*/ 1401 w 3480"/>
              <a:gd name="T39" fmla="*/ 1670 h 1846"/>
              <a:gd name="T40" fmla="*/ 1768 w 3480"/>
              <a:gd name="T41" fmla="*/ 1775 h 1846"/>
              <a:gd name="T42" fmla="*/ 1712 w 3480"/>
              <a:gd name="T43" fmla="*/ 1846 h 1846"/>
              <a:gd name="T44" fmla="*/ 2024 w 3480"/>
              <a:gd name="T45" fmla="*/ 388 h 1846"/>
              <a:gd name="T46" fmla="*/ 2080 w 3480"/>
              <a:gd name="T47" fmla="*/ 1846 h 1846"/>
              <a:gd name="T48" fmla="*/ 2024 w 3480"/>
              <a:gd name="T49" fmla="*/ 388 h 1846"/>
              <a:gd name="T50" fmla="*/ 2235 w 3480"/>
              <a:gd name="T51" fmla="*/ 0 h 1846"/>
              <a:gd name="T52" fmla="*/ 2179 w 3480"/>
              <a:gd name="T53" fmla="*/ 1846 h 1846"/>
              <a:gd name="T54" fmla="*/ 2335 w 3480"/>
              <a:gd name="T55" fmla="*/ 1677 h 1846"/>
              <a:gd name="T56" fmla="*/ 2391 w 3480"/>
              <a:gd name="T57" fmla="*/ 1846 h 1846"/>
              <a:gd name="T58" fmla="*/ 2335 w 3480"/>
              <a:gd name="T59" fmla="*/ 1677 h 1846"/>
              <a:gd name="T60" fmla="*/ 2546 w 3480"/>
              <a:gd name="T61" fmla="*/ 407 h 1846"/>
              <a:gd name="T62" fmla="*/ 2490 w 3480"/>
              <a:gd name="T63" fmla="*/ 1846 h 1846"/>
              <a:gd name="T64" fmla="*/ 2646 w 3480"/>
              <a:gd name="T65" fmla="*/ 247 h 1846"/>
              <a:gd name="T66" fmla="*/ 2703 w 3480"/>
              <a:gd name="T67" fmla="*/ 1846 h 1846"/>
              <a:gd name="T68" fmla="*/ 2646 w 3480"/>
              <a:gd name="T69" fmla="*/ 247 h 1846"/>
              <a:gd name="T70" fmla="*/ 2858 w 3480"/>
              <a:gd name="T71" fmla="*/ 1817 h 1846"/>
              <a:gd name="T72" fmla="*/ 2802 w 3480"/>
              <a:gd name="T73" fmla="*/ 1846 h 1846"/>
              <a:gd name="T74" fmla="*/ 2957 w 3480"/>
              <a:gd name="T75" fmla="*/ 1832 h 1846"/>
              <a:gd name="T76" fmla="*/ 3014 w 3480"/>
              <a:gd name="T77" fmla="*/ 1846 h 1846"/>
              <a:gd name="T78" fmla="*/ 2957 w 3480"/>
              <a:gd name="T79" fmla="*/ 1832 h 1846"/>
              <a:gd name="T80" fmla="*/ 3169 w 3480"/>
              <a:gd name="T81" fmla="*/ 1830 h 1846"/>
              <a:gd name="T82" fmla="*/ 3113 w 3480"/>
              <a:gd name="T83" fmla="*/ 1846 h 1846"/>
              <a:gd name="T84" fmla="*/ 3268 w 3480"/>
              <a:gd name="T85" fmla="*/ 1807 h 1846"/>
              <a:gd name="T86" fmla="*/ 3325 w 3480"/>
              <a:gd name="T87" fmla="*/ 1846 h 1846"/>
              <a:gd name="T88" fmla="*/ 3268 w 3480"/>
              <a:gd name="T89" fmla="*/ 1807 h 1846"/>
              <a:gd name="T90" fmla="*/ 3480 w 3480"/>
              <a:gd name="T91" fmla="*/ 1839 h 1846"/>
              <a:gd name="T92" fmla="*/ 3424 w 3480"/>
              <a:gd name="T93" fmla="*/ 1846 h 1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80" h="1846">
                <a:moveTo>
                  <a:pt x="0" y="1617"/>
                </a:moveTo>
                <a:lnTo>
                  <a:pt x="56" y="1617"/>
                </a:lnTo>
                <a:lnTo>
                  <a:pt x="56" y="1846"/>
                </a:lnTo>
                <a:lnTo>
                  <a:pt x="0" y="1846"/>
                </a:lnTo>
                <a:lnTo>
                  <a:pt x="0" y="1617"/>
                </a:lnTo>
                <a:close/>
                <a:moveTo>
                  <a:pt x="156" y="1638"/>
                </a:moveTo>
                <a:lnTo>
                  <a:pt x="212" y="1638"/>
                </a:lnTo>
                <a:lnTo>
                  <a:pt x="212" y="1846"/>
                </a:lnTo>
                <a:lnTo>
                  <a:pt x="156" y="1846"/>
                </a:lnTo>
                <a:lnTo>
                  <a:pt x="156" y="1638"/>
                </a:lnTo>
                <a:close/>
                <a:moveTo>
                  <a:pt x="312" y="1192"/>
                </a:moveTo>
                <a:lnTo>
                  <a:pt x="368" y="1192"/>
                </a:lnTo>
                <a:lnTo>
                  <a:pt x="368" y="1846"/>
                </a:lnTo>
                <a:lnTo>
                  <a:pt x="312" y="1846"/>
                </a:lnTo>
                <a:lnTo>
                  <a:pt x="312" y="1192"/>
                </a:lnTo>
                <a:close/>
                <a:moveTo>
                  <a:pt x="467" y="1818"/>
                </a:moveTo>
                <a:lnTo>
                  <a:pt x="523" y="1818"/>
                </a:lnTo>
                <a:lnTo>
                  <a:pt x="523" y="1846"/>
                </a:lnTo>
                <a:lnTo>
                  <a:pt x="467" y="1846"/>
                </a:lnTo>
                <a:lnTo>
                  <a:pt x="467" y="1818"/>
                </a:lnTo>
                <a:close/>
                <a:moveTo>
                  <a:pt x="623" y="1716"/>
                </a:moveTo>
                <a:lnTo>
                  <a:pt x="679" y="1716"/>
                </a:lnTo>
                <a:lnTo>
                  <a:pt x="679" y="1846"/>
                </a:lnTo>
                <a:lnTo>
                  <a:pt x="623" y="1846"/>
                </a:lnTo>
                <a:lnTo>
                  <a:pt x="623" y="1716"/>
                </a:lnTo>
                <a:close/>
                <a:moveTo>
                  <a:pt x="1090" y="1820"/>
                </a:moveTo>
                <a:lnTo>
                  <a:pt x="1146" y="1820"/>
                </a:lnTo>
                <a:lnTo>
                  <a:pt x="1146" y="1846"/>
                </a:lnTo>
                <a:lnTo>
                  <a:pt x="1090" y="1846"/>
                </a:lnTo>
                <a:lnTo>
                  <a:pt x="1090" y="1820"/>
                </a:lnTo>
                <a:close/>
                <a:moveTo>
                  <a:pt x="1245" y="1834"/>
                </a:moveTo>
                <a:lnTo>
                  <a:pt x="1302" y="1834"/>
                </a:lnTo>
                <a:lnTo>
                  <a:pt x="1302" y="1846"/>
                </a:lnTo>
                <a:lnTo>
                  <a:pt x="1245" y="1846"/>
                </a:lnTo>
                <a:lnTo>
                  <a:pt x="1245" y="1834"/>
                </a:lnTo>
                <a:close/>
                <a:moveTo>
                  <a:pt x="1401" y="1670"/>
                </a:moveTo>
                <a:lnTo>
                  <a:pt x="1457" y="1670"/>
                </a:lnTo>
                <a:lnTo>
                  <a:pt x="1457" y="1846"/>
                </a:lnTo>
                <a:lnTo>
                  <a:pt x="1401" y="1846"/>
                </a:lnTo>
                <a:lnTo>
                  <a:pt x="1401" y="1670"/>
                </a:lnTo>
                <a:close/>
                <a:moveTo>
                  <a:pt x="1712" y="1775"/>
                </a:moveTo>
                <a:lnTo>
                  <a:pt x="1768" y="1775"/>
                </a:lnTo>
                <a:lnTo>
                  <a:pt x="1768" y="1846"/>
                </a:lnTo>
                <a:lnTo>
                  <a:pt x="1712" y="1846"/>
                </a:lnTo>
                <a:lnTo>
                  <a:pt x="1712" y="1775"/>
                </a:lnTo>
                <a:close/>
                <a:moveTo>
                  <a:pt x="2024" y="388"/>
                </a:moveTo>
                <a:lnTo>
                  <a:pt x="2080" y="388"/>
                </a:lnTo>
                <a:lnTo>
                  <a:pt x="2080" y="1846"/>
                </a:lnTo>
                <a:lnTo>
                  <a:pt x="2024" y="1846"/>
                </a:lnTo>
                <a:lnTo>
                  <a:pt x="2024" y="388"/>
                </a:lnTo>
                <a:close/>
                <a:moveTo>
                  <a:pt x="2179" y="0"/>
                </a:moveTo>
                <a:lnTo>
                  <a:pt x="2235" y="0"/>
                </a:lnTo>
                <a:lnTo>
                  <a:pt x="2235" y="1846"/>
                </a:lnTo>
                <a:lnTo>
                  <a:pt x="2179" y="1846"/>
                </a:lnTo>
                <a:lnTo>
                  <a:pt x="2179" y="0"/>
                </a:lnTo>
                <a:close/>
                <a:moveTo>
                  <a:pt x="2335" y="1677"/>
                </a:moveTo>
                <a:lnTo>
                  <a:pt x="2391" y="1677"/>
                </a:lnTo>
                <a:lnTo>
                  <a:pt x="2391" y="1846"/>
                </a:lnTo>
                <a:lnTo>
                  <a:pt x="2335" y="1846"/>
                </a:lnTo>
                <a:lnTo>
                  <a:pt x="2335" y="1677"/>
                </a:lnTo>
                <a:close/>
                <a:moveTo>
                  <a:pt x="2490" y="407"/>
                </a:moveTo>
                <a:lnTo>
                  <a:pt x="2546" y="407"/>
                </a:lnTo>
                <a:lnTo>
                  <a:pt x="2546" y="1846"/>
                </a:lnTo>
                <a:lnTo>
                  <a:pt x="2490" y="1846"/>
                </a:lnTo>
                <a:lnTo>
                  <a:pt x="2490" y="407"/>
                </a:lnTo>
                <a:close/>
                <a:moveTo>
                  <a:pt x="2646" y="247"/>
                </a:moveTo>
                <a:lnTo>
                  <a:pt x="2703" y="247"/>
                </a:lnTo>
                <a:lnTo>
                  <a:pt x="2703" y="1846"/>
                </a:lnTo>
                <a:lnTo>
                  <a:pt x="2646" y="1846"/>
                </a:lnTo>
                <a:lnTo>
                  <a:pt x="2646" y="247"/>
                </a:lnTo>
                <a:close/>
                <a:moveTo>
                  <a:pt x="2802" y="1817"/>
                </a:moveTo>
                <a:lnTo>
                  <a:pt x="2858" y="1817"/>
                </a:lnTo>
                <a:lnTo>
                  <a:pt x="2858" y="1846"/>
                </a:lnTo>
                <a:lnTo>
                  <a:pt x="2802" y="1846"/>
                </a:lnTo>
                <a:lnTo>
                  <a:pt x="2802" y="1817"/>
                </a:lnTo>
                <a:close/>
                <a:moveTo>
                  <a:pt x="2957" y="1832"/>
                </a:moveTo>
                <a:lnTo>
                  <a:pt x="3014" y="1832"/>
                </a:lnTo>
                <a:lnTo>
                  <a:pt x="3014" y="1846"/>
                </a:lnTo>
                <a:lnTo>
                  <a:pt x="2957" y="1846"/>
                </a:lnTo>
                <a:lnTo>
                  <a:pt x="2957" y="1832"/>
                </a:lnTo>
                <a:close/>
                <a:moveTo>
                  <a:pt x="3113" y="1830"/>
                </a:moveTo>
                <a:lnTo>
                  <a:pt x="3169" y="1830"/>
                </a:lnTo>
                <a:lnTo>
                  <a:pt x="3169" y="1846"/>
                </a:lnTo>
                <a:lnTo>
                  <a:pt x="3113" y="1846"/>
                </a:lnTo>
                <a:lnTo>
                  <a:pt x="3113" y="1830"/>
                </a:lnTo>
                <a:close/>
                <a:moveTo>
                  <a:pt x="3268" y="1807"/>
                </a:moveTo>
                <a:lnTo>
                  <a:pt x="3325" y="1807"/>
                </a:lnTo>
                <a:lnTo>
                  <a:pt x="3325" y="1846"/>
                </a:lnTo>
                <a:lnTo>
                  <a:pt x="3268" y="1846"/>
                </a:lnTo>
                <a:lnTo>
                  <a:pt x="3268" y="1807"/>
                </a:lnTo>
                <a:close/>
                <a:moveTo>
                  <a:pt x="3424" y="1839"/>
                </a:moveTo>
                <a:lnTo>
                  <a:pt x="3480" y="1839"/>
                </a:lnTo>
                <a:lnTo>
                  <a:pt x="3480" y="1846"/>
                </a:lnTo>
                <a:lnTo>
                  <a:pt x="3424" y="1846"/>
                </a:lnTo>
                <a:lnTo>
                  <a:pt x="3424" y="1839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0E0200E-20E9-B1D5-E26F-EAC9425C62F5}"/>
              </a:ext>
            </a:extLst>
          </p:cNvPr>
          <p:cNvSpPr>
            <a:spLocks noEditPoints="1"/>
          </p:cNvSpPr>
          <p:nvPr/>
        </p:nvSpPr>
        <p:spPr bwMode="auto">
          <a:xfrm>
            <a:off x="2119313" y="3009900"/>
            <a:ext cx="5522913" cy="1463675"/>
          </a:xfrm>
          <a:custGeom>
            <a:avLst/>
            <a:gdLst>
              <a:gd name="T0" fmla="*/ 56 w 3479"/>
              <a:gd name="T1" fmla="*/ 631 h 922"/>
              <a:gd name="T2" fmla="*/ 0 w 3479"/>
              <a:gd name="T3" fmla="*/ 922 h 922"/>
              <a:gd name="T4" fmla="*/ 155 w 3479"/>
              <a:gd name="T5" fmla="*/ 701 h 922"/>
              <a:gd name="T6" fmla="*/ 211 w 3479"/>
              <a:gd name="T7" fmla="*/ 922 h 922"/>
              <a:gd name="T8" fmla="*/ 155 w 3479"/>
              <a:gd name="T9" fmla="*/ 701 h 922"/>
              <a:gd name="T10" fmla="*/ 367 w 3479"/>
              <a:gd name="T11" fmla="*/ 803 h 922"/>
              <a:gd name="T12" fmla="*/ 311 w 3479"/>
              <a:gd name="T13" fmla="*/ 922 h 922"/>
              <a:gd name="T14" fmla="*/ 466 w 3479"/>
              <a:gd name="T15" fmla="*/ 7 h 922"/>
              <a:gd name="T16" fmla="*/ 523 w 3479"/>
              <a:gd name="T17" fmla="*/ 922 h 922"/>
              <a:gd name="T18" fmla="*/ 466 w 3479"/>
              <a:gd name="T19" fmla="*/ 7 h 922"/>
              <a:gd name="T20" fmla="*/ 679 w 3479"/>
              <a:gd name="T21" fmla="*/ 571 h 922"/>
              <a:gd name="T22" fmla="*/ 622 w 3479"/>
              <a:gd name="T23" fmla="*/ 922 h 922"/>
              <a:gd name="T24" fmla="*/ 1089 w 3479"/>
              <a:gd name="T25" fmla="*/ 442 h 922"/>
              <a:gd name="T26" fmla="*/ 1145 w 3479"/>
              <a:gd name="T27" fmla="*/ 922 h 922"/>
              <a:gd name="T28" fmla="*/ 1089 w 3479"/>
              <a:gd name="T29" fmla="*/ 442 h 922"/>
              <a:gd name="T30" fmla="*/ 1301 w 3479"/>
              <a:gd name="T31" fmla="*/ 146 h 922"/>
              <a:gd name="T32" fmla="*/ 1244 w 3479"/>
              <a:gd name="T33" fmla="*/ 922 h 922"/>
              <a:gd name="T34" fmla="*/ 1401 w 3479"/>
              <a:gd name="T35" fmla="*/ 655 h 922"/>
              <a:gd name="T36" fmla="*/ 1456 w 3479"/>
              <a:gd name="T37" fmla="*/ 922 h 922"/>
              <a:gd name="T38" fmla="*/ 1401 w 3479"/>
              <a:gd name="T39" fmla="*/ 655 h 922"/>
              <a:gd name="T40" fmla="*/ 1767 w 3479"/>
              <a:gd name="T41" fmla="*/ 233 h 922"/>
              <a:gd name="T42" fmla="*/ 1712 w 3479"/>
              <a:gd name="T43" fmla="*/ 922 h 922"/>
              <a:gd name="T44" fmla="*/ 1867 w 3479"/>
              <a:gd name="T45" fmla="*/ 780 h 922"/>
              <a:gd name="T46" fmla="*/ 1923 w 3479"/>
              <a:gd name="T47" fmla="*/ 922 h 922"/>
              <a:gd name="T48" fmla="*/ 1867 w 3479"/>
              <a:gd name="T49" fmla="*/ 780 h 922"/>
              <a:gd name="T50" fmla="*/ 2079 w 3479"/>
              <a:gd name="T51" fmla="*/ 753 h 922"/>
              <a:gd name="T52" fmla="*/ 2023 w 3479"/>
              <a:gd name="T53" fmla="*/ 922 h 922"/>
              <a:gd name="T54" fmla="*/ 2178 w 3479"/>
              <a:gd name="T55" fmla="*/ 820 h 922"/>
              <a:gd name="T56" fmla="*/ 2235 w 3479"/>
              <a:gd name="T57" fmla="*/ 922 h 922"/>
              <a:gd name="T58" fmla="*/ 2178 w 3479"/>
              <a:gd name="T59" fmla="*/ 820 h 922"/>
              <a:gd name="T60" fmla="*/ 2391 w 3479"/>
              <a:gd name="T61" fmla="*/ 803 h 922"/>
              <a:gd name="T62" fmla="*/ 2334 w 3479"/>
              <a:gd name="T63" fmla="*/ 922 h 922"/>
              <a:gd name="T64" fmla="*/ 2490 w 3479"/>
              <a:gd name="T65" fmla="*/ 800 h 922"/>
              <a:gd name="T66" fmla="*/ 2546 w 3479"/>
              <a:gd name="T67" fmla="*/ 922 h 922"/>
              <a:gd name="T68" fmla="*/ 2490 w 3479"/>
              <a:gd name="T69" fmla="*/ 800 h 922"/>
              <a:gd name="T70" fmla="*/ 2702 w 3479"/>
              <a:gd name="T71" fmla="*/ 794 h 922"/>
              <a:gd name="T72" fmla="*/ 2645 w 3479"/>
              <a:gd name="T73" fmla="*/ 922 h 922"/>
              <a:gd name="T74" fmla="*/ 2801 w 3479"/>
              <a:gd name="T75" fmla="*/ 260 h 922"/>
              <a:gd name="T76" fmla="*/ 2857 w 3479"/>
              <a:gd name="T77" fmla="*/ 922 h 922"/>
              <a:gd name="T78" fmla="*/ 2801 w 3479"/>
              <a:gd name="T79" fmla="*/ 260 h 922"/>
              <a:gd name="T80" fmla="*/ 3013 w 3479"/>
              <a:gd name="T81" fmla="*/ 0 h 922"/>
              <a:gd name="T82" fmla="*/ 2957 w 3479"/>
              <a:gd name="T83" fmla="*/ 922 h 922"/>
              <a:gd name="T84" fmla="*/ 3113 w 3479"/>
              <a:gd name="T85" fmla="*/ 146 h 922"/>
              <a:gd name="T86" fmla="*/ 3168 w 3479"/>
              <a:gd name="T87" fmla="*/ 922 h 922"/>
              <a:gd name="T88" fmla="*/ 3113 w 3479"/>
              <a:gd name="T89" fmla="*/ 146 h 922"/>
              <a:gd name="T90" fmla="*/ 3324 w 3479"/>
              <a:gd name="T91" fmla="*/ 237 h 922"/>
              <a:gd name="T92" fmla="*/ 3268 w 3479"/>
              <a:gd name="T93" fmla="*/ 922 h 922"/>
              <a:gd name="T94" fmla="*/ 3424 w 3479"/>
              <a:gd name="T95" fmla="*/ 110 h 922"/>
              <a:gd name="T96" fmla="*/ 3479 w 3479"/>
              <a:gd name="T97" fmla="*/ 922 h 922"/>
              <a:gd name="T98" fmla="*/ 3424 w 3479"/>
              <a:gd name="T99" fmla="*/ 110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79" h="922">
                <a:moveTo>
                  <a:pt x="0" y="631"/>
                </a:moveTo>
                <a:lnTo>
                  <a:pt x="56" y="631"/>
                </a:lnTo>
                <a:lnTo>
                  <a:pt x="56" y="922"/>
                </a:lnTo>
                <a:lnTo>
                  <a:pt x="0" y="922"/>
                </a:lnTo>
                <a:lnTo>
                  <a:pt x="0" y="631"/>
                </a:lnTo>
                <a:close/>
                <a:moveTo>
                  <a:pt x="155" y="701"/>
                </a:moveTo>
                <a:lnTo>
                  <a:pt x="211" y="701"/>
                </a:lnTo>
                <a:lnTo>
                  <a:pt x="211" y="922"/>
                </a:lnTo>
                <a:lnTo>
                  <a:pt x="155" y="922"/>
                </a:lnTo>
                <a:lnTo>
                  <a:pt x="155" y="701"/>
                </a:lnTo>
                <a:close/>
                <a:moveTo>
                  <a:pt x="311" y="803"/>
                </a:moveTo>
                <a:lnTo>
                  <a:pt x="367" y="803"/>
                </a:lnTo>
                <a:lnTo>
                  <a:pt x="367" y="922"/>
                </a:lnTo>
                <a:lnTo>
                  <a:pt x="311" y="922"/>
                </a:lnTo>
                <a:lnTo>
                  <a:pt x="311" y="803"/>
                </a:lnTo>
                <a:close/>
                <a:moveTo>
                  <a:pt x="466" y="7"/>
                </a:moveTo>
                <a:lnTo>
                  <a:pt x="523" y="7"/>
                </a:lnTo>
                <a:lnTo>
                  <a:pt x="523" y="922"/>
                </a:lnTo>
                <a:lnTo>
                  <a:pt x="466" y="922"/>
                </a:lnTo>
                <a:lnTo>
                  <a:pt x="466" y="7"/>
                </a:lnTo>
                <a:close/>
                <a:moveTo>
                  <a:pt x="622" y="571"/>
                </a:moveTo>
                <a:lnTo>
                  <a:pt x="679" y="571"/>
                </a:lnTo>
                <a:lnTo>
                  <a:pt x="679" y="922"/>
                </a:lnTo>
                <a:lnTo>
                  <a:pt x="622" y="922"/>
                </a:lnTo>
                <a:lnTo>
                  <a:pt x="622" y="571"/>
                </a:lnTo>
                <a:close/>
                <a:moveTo>
                  <a:pt x="1089" y="442"/>
                </a:moveTo>
                <a:lnTo>
                  <a:pt x="1145" y="442"/>
                </a:lnTo>
                <a:lnTo>
                  <a:pt x="1145" y="922"/>
                </a:lnTo>
                <a:lnTo>
                  <a:pt x="1089" y="922"/>
                </a:lnTo>
                <a:lnTo>
                  <a:pt x="1089" y="442"/>
                </a:lnTo>
                <a:close/>
                <a:moveTo>
                  <a:pt x="1244" y="146"/>
                </a:moveTo>
                <a:lnTo>
                  <a:pt x="1301" y="146"/>
                </a:lnTo>
                <a:lnTo>
                  <a:pt x="1301" y="922"/>
                </a:lnTo>
                <a:lnTo>
                  <a:pt x="1244" y="922"/>
                </a:lnTo>
                <a:lnTo>
                  <a:pt x="1244" y="146"/>
                </a:lnTo>
                <a:close/>
                <a:moveTo>
                  <a:pt x="1401" y="655"/>
                </a:moveTo>
                <a:lnTo>
                  <a:pt x="1456" y="655"/>
                </a:lnTo>
                <a:lnTo>
                  <a:pt x="1456" y="922"/>
                </a:lnTo>
                <a:lnTo>
                  <a:pt x="1401" y="922"/>
                </a:lnTo>
                <a:lnTo>
                  <a:pt x="1401" y="655"/>
                </a:lnTo>
                <a:close/>
                <a:moveTo>
                  <a:pt x="1712" y="233"/>
                </a:moveTo>
                <a:lnTo>
                  <a:pt x="1767" y="233"/>
                </a:lnTo>
                <a:lnTo>
                  <a:pt x="1767" y="922"/>
                </a:lnTo>
                <a:lnTo>
                  <a:pt x="1712" y="922"/>
                </a:lnTo>
                <a:lnTo>
                  <a:pt x="1712" y="233"/>
                </a:lnTo>
                <a:close/>
                <a:moveTo>
                  <a:pt x="1867" y="780"/>
                </a:moveTo>
                <a:lnTo>
                  <a:pt x="1923" y="780"/>
                </a:lnTo>
                <a:lnTo>
                  <a:pt x="1923" y="922"/>
                </a:lnTo>
                <a:lnTo>
                  <a:pt x="1867" y="922"/>
                </a:lnTo>
                <a:lnTo>
                  <a:pt x="1867" y="780"/>
                </a:lnTo>
                <a:close/>
                <a:moveTo>
                  <a:pt x="2023" y="753"/>
                </a:moveTo>
                <a:lnTo>
                  <a:pt x="2079" y="753"/>
                </a:lnTo>
                <a:lnTo>
                  <a:pt x="2079" y="922"/>
                </a:lnTo>
                <a:lnTo>
                  <a:pt x="2023" y="922"/>
                </a:lnTo>
                <a:lnTo>
                  <a:pt x="2023" y="753"/>
                </a:lnTo>
                <a:close/>
                <a:moveTo>
                  <a:pt x="2178" y="820"/>
                </a:moveTo>
                <a:lnTo>
                  <a:pt x="2235" y="820"/>
                </a:lnTo>
                <a:lnTo>
                  <a:pt x="2235" y="922"/>
                </a:lnTo>
                <a:lnTo>
                  <a:pt x="2178" y="922"/>
                </a:lnTo>
                <a:lnTo>
                  <a:pt x="2178" y="820"/>
                </a:lnTo>
                <a:close/>
                <a:moveTo>
                  <a:pt x="2334" y="803"/>
                </a:moveTo>
                <a:lnTo>
                  <a:pt x="2391" y="803"/>
                </a:lnTo>
                <a:lnTo>
                  <a:pt x="2391" y="922"/>
                </a:lnTo>
                <a:lnTo>
                  <a:pt x="2334" y="922"/>
                </a:lnTo>
                <a:lnTo>
                  <a:pt x="2334" y="803"/>
                </a:lnTo>
                <a:close/>
                <a:moveTo>
                  <a:pt x="2490" y="800"/>
                </a:moveTo>
                <a:lnTo>
                  <a:pt x="2546" y="800"/>
                </a:lnTo>
                <a:lnTo>
                  <a:pt x="2546" y="922"/>
                </a:lnTo>
                <a:lnTo>
                  <a:pt x="2490" y="922"/>
                </a:lnTo>
                <a:lnTo>
                  <a:pt x="2490" y="800"/>
                </a:lnTo>
                <a:close/>
                <a:moveTo>
                  <a:pt x="2645" y="794"/>
                </a:moveTo>
                <a:lnTo>
                  <a:pt x="2702" y="794"/>
                </a:lnTo>
                <a:lnTo>
                  <a:pt x="2702" y="922"/>
                </a:lnTo>
                <a:lnTo>
                  <a:pt x="2645" y="922"/>
                </a:lnTo>
                <a:lnTo>
                  <a:pt x="2645" y="794"/>
                </a:lnTo>
                <a:close/>
                <a:moveTo>
                  <a:pt x="2801" y="260"/>
                </a:moveTo>
                <a:lnTo>
                  <a:pt x="2857" y="260"/>
                </a:lnTo>
                <a:lnTo>
                  <a:pt x="2857" y="922"/>
                </a:lnTo>
                <a:lnTo>
                  <a:pt x="2801" y="922"/>
                </a:lnTo>
                <a:lnTo>
                  <a:pt x="2801" y="260"/>
                </a:lnTo>
                <a:close/>
                <a:moveTo>
                  <a:pt x="2957" y="0"/>
                </a:moveTo>
                <a:lnTo>
                  <a:pt x="3013" y="0"/>
                </a:lnTo>
                <a:lnTo>
                  <a:pt x="3013" y="922"/>
                </a:lnTo>
                <a:lnTo>
                  <a:pt x="2957" y="922"/>
                </a:lnTo>
                <a:lnTo>
                  <a:pt x="2957" y="0"/>
                </a:lnTo>
                <a:close/>
                <a:moveTo>
                  <a:pt x="3113" y="146"/>
                </a:moveTo>
                <a:lnTo>
                  <a:pt x="3168" y="146"/>
                </a:lnTo>
                <a:lnTo>
                  <a:pt x="3168" y="922"/>
                </a:lnTo>
                <a:lnTo>
                  <a:pt x="3113" y="922"/>
                </a:lnTo>
                <a:lnTo>
                  <a:pt x="3113" y="146"/>
                </a:lnTo>
                <a:close/>
                <a:moveTo>
                  <a:pt x="3268" y="237"/>
                </a:moveTo>
                <a:lnTo>
                  <a:pt x="3324" y="237"/>
                </a:lnTo>
                <a:lnTo>
                  <a:pt x="3324" y="922"/>
                </a:lnTo>
                <a:lnTo>
                  <a:pt x="3268" y="922"/>
                </a:lnTo>
                <a:lnTo>
                  <a:pt x="3268" y="237"/>
                </a:lnTo>
                <a:close/>
                <a:moveTo>
                  <a:pt x="3424" y="110"/>
                </a:moveTo>
                <a:lnTo>
                  <a:pt x="3479" y="110"/>
                </a:lnTo>
                <a:lnTo>
                  <a:pt x="3479" y="922"/>
                </a:lnTo>
                <a:lnTo>
                  <a:pt x="3424" y="922"/>
                </a:lnTo>
                <a:lnTo>
                  <a:pt x="3424" y="110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74EBCD2-B435-AD80-7656-4194700F94D6}"/>
              </a:ext>
            </a:extLst>
          </p:cNvPr>
          <p:cNvSpPr>
            <a:spLocks noEditPoints="1"/>
          </p:cNvSpPr>
          <p:nvPr/>
        </p:nvSpPr>
        <p:spPr bwMode="auto">
          <a:xfrm>
            <a:off x="2119313" y="3009900"/>
            <a:ext cx="5522913" cy="1463675"/>
          </a:xfrm>
          <a:custGeom>
            <a:avLst/>
            <a:gdLst>
              <a:gd name="T0" fmla="*/ 56 w 3479"/>
              <a:gd name="T1" fmla="*/ 631 h 922"/>
              <a:gd name="T2" fmla="*/ 0 w 3479"/>
              <a:gd name="T3" fmla="*/ 922 h 922"/>
              <a:gd name="T4" fmla="*/ 155 w 3479"/>
              <a:gd name="T5" fmla="*/ 701 h 922"/>
              <a:gd name="T6" fmla="*/ 211 w 3479"/>
              <a:gd name="T7" fmla="*/ 922 h 922"/>
              <a:gd name="T8" fmla="*/ 155 w 3479"/>
              <a:gd name="T9" fmla="*/ 701 h 922"/>
              <a:gd name="T10" fmla="*/ 367 w 3479"/>
              <a:gd name="T11" fmla="*/ 803 h 922"/>
              <a:gd name="T12" fmla="*/ 311 w 3479"/>
              <a:gd name="T13" fmla="*/ 922 h 922"/>
              <a:gd name="T14" fmla="*/ 466 w 3479"/>
              <a:gd name="T15" fmla="*/ 7 h 922"/>
              <a:gd name="T16" fmla="*/ 523 w 3479"/>
              <a:gd name="T17" fmla="*/ 922 h 922"/>
              <a:gd name="T18" fmla="*/ 466 w 3479"/>
              <a:gd name="T19" fmla="*/ 7 h 922"/>
              <a:gd name="T20" fmla="*/ 679 w 3479"/>
              <a:gd name="T21" fmla="*/ 571 h 922"/>
              <a:gd name="T22" fmla="*/ 622 w 3479"/>
              <a:gd name="T23" fmla="*/ 922 h 922"/>
              <a:gd name="T24" fmla="*/ 1089 w 3479"/>
              <a:gd name="T25" fmla="*/ 442 h 922"/>
              <a:gd name="T26" fmla="*/ 1145 w 3479"/>
              <a:gd name="T27" fmla="*/ 922 h 922"/>
              <a:gd name="T28" fmla="*/ 1089 w 3479"/>
              <a:gd name="T29" fmla="*/ 442 h 922"/>
              <a:gd name="T30" fmla="*/ 1301 w 3479"/>
              <a:gd name="T31" fmla="*/ 146 h 922"/>
              <a:gd name="T32" fmla="*/ 1244 w 3479"/>
              <a:gd name="T33" fmla="*/ 922 h 922"/>
              <a:gd name="T34" fmla="*/ 1401 w 3479"/>
              <a:gd name="T35" fmla="*/ 655 h 922"/>
              <a:gd name="T36" fmla="*/ 1456 w 3479"/>
              <a:gd name="T37" fmla="*/ 922 h 922"/>
              <a:gd name="T38" fmla="*/ 1401 w 3479"/>
              <a:gd name="T39" fmla="*/ 655 h 922"/>
              <a:gd name="T40" fmla="*/ 1767 w 3479"/>
              <a:gd name="T41" fmla="*/ 233 h 922"/>
              <a:gd name="T42" fmla="*/ 1712 w 3479"/>
              <a:gd name="T43" fmla="*/ 922 h 922"/>
              <a:gd name="T44" fmla="*/ 1867 w 3479"/>
              <a:gd name="T45" fmla="*/ 780 h 922"/>
              <a:gd name="T46" fmla="*/ 1923 w 3479"/>
              <a:gd name="T47" fmla="*/ 922 h 922"/>
              <a:gd name="T48" fmla="*/ 1867 w 3479"/>
              <a:gd name="T49" fmla="*/ 780 h 922"/>
              <a:gd name="T50" fmla="*/ 2079 w 3479"/>
              <a:gd name="T51" fmla="*/ 753 h 922"/>
              <a:gd name="T52" fmla="*/ 2023 w 3479"/>
              <a:gd name="T53" fmla="*/ 922 h 922"/>
              <a:gd name="T54" fmla="*/ 2178 w 3479"/>
              <a:gd name="T55" fmla="*/ 820 h 922"/>
              <a:gd name="T56" fmla="*/ 2235 w 3479"/>
              <a:gd name="T57" fmla="*/ 922 h 922"/>
              <a:gd name="T58" fmla="*/ 2178 w 3479"/>
              <a:gd name="T59" fmla="*/ 820 h 922"/>
              <a:gd name="T60" fmla="*/ 2391 w 3479"/>
              <a:gd name="T61" fmla="*/ 803 h 922"/>
              <a:gd name="T62" fmla="*/ 2334 w 3479"/>
              <a:gd name="T63" fmla="*/ 922 h 922"/>
              <a:gd name="T64" fmla="*/ 2490 w 3479"/>
              <a:gd name="T65" fmla="*/ 800 h 922"/>
              <a:gd name="T66" fmla="*/ 2546 w 3479"/>
              <a:gd name="T67" fmla="*/ 922 h 922"/>
              <a:gd name="T68" fmla="*/ 2490 w 3479"/>
              <a:gd name="T69" fmla="*/ 800 h 922"/>
              <a:gd name="T70" fmla="*/ 2702 w 3479"/>
              <a:gd name="T71" fmla="*/ 794 h 922"/>
              <a:gd name="T72" fmla="*/ 2645 w 3479"/>
              <a:gd name="T73" fmla="*/ 922 h 922"/>
              <a:gd name="T74" fmla="*/ 2801 w 3479"/>
              <a:gd name="T75" fmla="*/ 260 h 922"/>
              <a:gd name="T76" fmla="*/ 2857 w 3479"/>
              <a:gd name="T77" fmla="*/ 922 h 922"/>
              <a:gd name="T78" fmla="*/ 2801 w 3479"/>
              <a:gd name="T79" fmla="*/ 260 h 922"/>
              <a:gd name="T80" fmla="*/ 3013 w 3479"/>
              <a:gd name="T81" fmla="*/ 0 h 922"/>
              <a:gd name="T82" fmla="*/ 2957 w 3479"/>
              <a:gd name="T83" fmla="*/ 922 h 922"/>
              <a:gd name="T84" fmla="*/ 3113 w 3479"/>
              <a:gd name="T85" fmla="*/ 146 h 922"/>
              <a:gd name="T86" fmla="*/ 3168 w 3479"/>
              <a:gd name="T87" fmla="*/ 922 h 922"/>
              <a:gd name="T88" fmla="*/ 3113 w 3479"/>
              <a:gd name="T89" fmla="*/ 146 h 922"/>
              <a:gd name="T90" fmla="*/ 3324 w 3479"/>
              <a:gd name="T91" fmla="*/ 237 h 922"/>
              <a:gd name="T92" fmla="*/ 3268 w 3479"/>
              <a:gd name="T93" fmla="*/ 922 h 922"/>
              <a:gd name="T94" fmla="*/ 3424 w 3479"/>
              <a:gd name="T95" fmla="*/ 110 h 922"/>
              <a:gd name="T96" fmla="*/ 3479 w 3479"/>
              <a:gd name="T97" fmla="*/ 922 h 922"/>
              <a:gd name="T98" fmla="*/ 3424 w 3479"/>
              <a:gd name="T99" fmla="*/ 110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79" h="922">
                <a:moveTo>
                  <a:pt x="0" y="631"/>
                </a:moveTo>
                <a:lnTo>
                  <a:pt x="56" y="631"/>
                </a:lnTo>
                <a:lnTo>
                  <a:pt x="56" y="922"/>
                </a:lnTo>
                <a:lnTo>
                  <a:pt x="0" y="922"/>
                </a:lnTo>
                <a:lnTo>
                  <a:pt x="0" y="631"/>
                </a:lnTo>
                <a:close/>
                <a:moveTo>
                  <a:pt x="155" y="701"/>
                </a:moveTo>
                <a:lnTo>
                  <a:pt x="211" y="701"/>
                </a:lnTo>
                <a:lnTo>
                  <a:pt x="211" y="922"/>
                </a:lnTo>
                <a:lnTo>
                  <a:pt x="155" y="922"/>
                </a:lnTo>
                <a:lnTo>
                  <a:pt x="155" y="701"/>
                </a:lnTo>
                <a:close/>
                <a:moveTo>
                  <a:pt x="311" y="803"/>
                </a:moveTo>
                <a:lnTo>
                  <a:pt x="367" y="803"/>
                </a:lnTo>
                <a:lnTo>
                  <a:pt x="367" y="922"/>
                </a:lnTo>
                <a:lnTo>
                  <a:pt x="311" y="922"/>
                </a:lnTo>
                <a:lnTo>
                  <a:pt x="311" y="803"/>
                </a:lnTo>
                <a:close/>
                <a:moveTo>
                  <a:pt x="466" y="7"/>
                </a:moveTo>
                <a:lnTo>
                  <a:pt x="523" y="7"/>
                </a:lnTo>
                <a:lnTo>
                  <a:pt x="523" y="922"/>
                </a:lnTo>
                <a:lnTo>
                  <a:pt x="466" y="922"/>
                </a:lnTo>
                <a:lnTo>
                  <a:pt x="466" y="7"/>
                </a:lnTo>
                <a:close/>
                <a:moveTo>
                  <a:pt x="622" y="571"/>
                </a:moveTo>
                <a:lnTo>
                  <a:pt x="679" y="571"/>
                </a:lnTo>
                <a:lnTo>
                  <a:pt x="679" y="922"/>
                </a:lnTo>
                <a:lnTo>
                  <a:pt x="622" y="922"/>
                </a:lnTo>
                <a:lnTo>
                  <a:pt x="622" y="571"/>
                </a:lnTo>
                <a:close/>
                <a:moveTo>
                  <a:pt x="1089" y="442"/>
                </a:moveTo>
                <a:lnTo>
                  <a:pt x="1145" y="442"/>
                </a:lnTo>
                <a:lnTo>
                  <a:pt x="1145" y="922"/>
                </a:lnTo>
                <a:lnTo>
                  <a:pt x="1089" y="922"/>
                </a:lnTo>
                <a:lnTo>
                  <a:pt x="1089" y="442"/>
                </a:lnTo>
                <a:close/>
                <a:moveTo>
                  <a:pt x="1244" y="146"/>
                </a:moveTo>
                <a:lnTo>
                  <a:pt x="1301" y="146"/>
                </a:lnTo>
                <a:lnTo>
                  <a:pt x="1301" y="922"/>
                </a:lnTo>
                <a:lnTo>
                  <a:pt x="1244" y="922"/>
                </a:lnTo>
                <a:lnTo>
                  <a:pt x="1244" y="146"/>
                </a:lnTo>
                <a:close/>
                <a:moveTo>
                  <a:pt x="1401" y="655"/>
                </a:moveTo>
                <a:lnTo>
                  <a:pt x="1456" y="655"/>
                </a:lnTo>
                <a:lnTo>
                  <a:pt x="1456" y="922"/>
                </a:lnTo>
                <a:lnTo>
                  <a:pt x="1401" y="922"/>
                </a:lnTo>
                <a:lnTo>
                  <a:pt x="1401" y="655"/>
                </a:lnTo>
                <a:close/>
                <a:moveTo>
                  <a:pt x="1712" y="233"/>
                </a:moveTo>
                <a:lnTo>
                  <a:pt x="1767" y="233"/>
                </a:lnTo>
                <a:lnTo>
                  <a:pt x="1767" y="922"/>
                </a:lnTo>
                <a:lnTo>
                  <a:pt x="1712" y="922"/>
                </a:lnTo>
                <a:lnTo>
                  <a:pt x="1712" y="233"/>
                </a:lnTo>
                <a:close/>
                <a:moveTo>
                  <a:pt x="1867" y="780"/>
                </a:moveTo>
                <a:lnTo>
                  <a:pt x="1923" y="780"/>
                </a:lnTo>
                <a:lnTo>
                  <a:pt x="1923" y="922"/>
                </a:lnTo>
                <a:lnTo>
                  <a:pt x="1867" y="922"/>
                </a:lnTo>
                <a:lnTo>
                  <a:pt x="1867" y="780"/>
                </a:lnTo>
                <a:close/>
                <a:moveTo>
                  <a:pt x="2023" y="753"/>
                </a:moveTo>
                <a:lnTo>
                  <a:pt x="2079" y="753"/>
                </a:lnTo>
                <a:lnTo>
                  <a:pt x="2079" y="922"/>
                </a:lnTo>
                <a:lnTo>
                  <a:pt x="2023" y="922"/>
                </a:lnTo>
                <a:lnTo>
                  <a:pt x="2023" y="753"/>
                </a:lnTo>
                <a:close/>
                <a:moveTo>
                  <a:pt x="2178" y="820"/>
                </a:moveTo>
                <a:lnTo>
                  <a:pt x="2235" y="820"/>
                </a:lnTo>
                <a:lnTo>
                  <a:pt x="2235" y="922"/>
                </a:lnTo>
                <a:lnTo>
                  <a:pt x="2178" y="922"/>
                </a:lnTo>
                <a:lnTo>
                  <a:pt x="2178" y="820"/>
                </a:lnTo>
                <a:close/>
                <a:moveTo>
                  <a:pt x="2334" y="803"/>
                </a:moveTo>
                <a:lnTo>
                  <a:pt x="2391" y="803"/>
                </a:lnTo>
                <a:lnTo>
                  <a:pt x="2391" y="922"/>
                </a:lnTo>
                <a:lnTo>
                  <a:pt x="2334" y="922"/>
                </a:lnTo>
                <a:lnTo>
                  <a:pt x="2334" y="803"/>
                </a:lnTo>
                <a:close/>
                <a:moveTo>
                  <a:pt x="2490" y="800"/>
                </a:moveTo>
                <a:lnTo>
                  <a:pt x="2546" y="800"/>
                </a:lnTo>
                <a:lnTo>
                  <a:pt x="2546" y="922"/>
                </a:lnTo>
                <a:lnTo>
                  <a:pt x="2490" y="922"/>
                </a:lnTo>
                <a:lnTo>
                  <a:pt x="2490" y="800"/>
                </a:lnTo>
                <a:close/>
                <a:moveTo>
                  <a:pt x="2645" y="794"/>
                </a:moveTo>
                <a:lnTo>
                  <a:pt x="2702" y="794"/>
                </a:lnTo>
                <a:lnTo>
                  <a:pt x="2702" y="922"/>
                </a:lnTo>
                <a:lnTo>
                  <a:pt x="2645" y="922"/>
                </a:lnTo>
                <a:lnTo>
                  <a:pt x="2645" y="794"/>
                </a:lnTo>
                <a:close/>
                <a:moveTo>
                  <a:pt x="2801" y="260"/>
                </a:moveTo>
                <a:lnTo>
                  <a:pt x="2857" y="260"/>
                </a:lnTo>
                <a:lnTo>
                  <a:pt x="2857" y="922"/>
                </a:lnTo>
                <a:lnTo>
                  <a:pt x="2801" y="922"/>
                </a:lnTo>
                <a:lnTo>
                  <a:pt x="2801" y="260"/>
                </a:lnTo>
                <a:close/>
                <a:moveTo>
                  <a:pt x="2957" y="0"/>
                </a:moveTo>
                <a:lnTo>
                  <a:pt x="3013" y="0"/>
                </a:lnTo>
                <a:lnTo>
                  <a:pt x="3013" y="922"/>
                </a:lnTo>
                <a:lnTo>
                  <a:pt x="2957" y="922"/>
                </a:lnTo>
                <a:lnTo>
                  <a:pt x="2957" y="0"/>
                </a:lnTo>
                <a:close/>
                <a:moveTo>
                  <a:pt x="3113" y="146"/>
                </a:moveTo>
                <a:lnTo>
                  <a:pt x="3168" y="146"/>
                </a:lnTo>
                <a:lnTo>
                  <a:pt x="3168" y="922"/>
                </a:lnTo>
                <a:lnTo>
                  <a:pt x="3113" y="922"/>
                </a:lnTo>
                <a:lnTo>
                  <a:pt x="3113" y="146"/>
                </a:lnTo>
                <a:close/>
                <a:moveTo>
                  <a:pt x="3268" y="237"/>
                </a:moveTo>
                <a:lnTo>
                  <a:pt x="3324" y="237"/>
                </a:lnTo>
                <a:lnTo>
                  <a:pt x="3324" y="922"/>
                </a:lnTo>
                <a:lnTo>
                  <a:pt x="3268" y="922"/>
                </a:lnTo>
                <a:lnTo>
                  <a:pt x="3268" y="237"/>
                </a:lnTo>
                <a:close/>
                <a:moveTo>
                  <a:pt x="3424" y="110"/>
                </a:moveTo>
                <a:lnTo>
                  <a:pt x="3479" y="110"/>
                </a:lnTo>
                <a:lnTo>
                  <a:pt x="3479" y="922"/>
                </a:lnTo>
                <a:lnTo>
                  <a:pt x="3424" y="922"/>
                </a:lnTo>
                <a:lnTo>
                  <a:pt x="3424" y="11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4AC3A4F6-8CCC-A279-F33C-A5B4407BF2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6038" y="1473200"/>
            <a:ext cx="0" cy="3000375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1F4C62E-281B-5832-AA05-F34643B3B93C}"/>
              </a:ext>
            </a:extLst>
          </p:cNvPr>
          <p:cNvSpPr>
            <a:spLocks noEditPoints="1"/>
          </p:cNvSpPr>
          <p:nvPr/>
        </p:nvSpPr>
        <p:spPr bwMode="auto">
          <a:xfrm>
            <a:off x="7666038" y="1473200"/>
            <a:ext cx="73025" cy="3000375"/>
          </a:xfrm>
          <a:custGeom>
            <a:avLst/>
            <a:gdLst>
              <a:gd name="T0" fmla="*/ 0 w 46"/>
              <a:gd name="T1" fmla="*/ 1890 h 1890"/>
              <a:gd name="T2" fmla="*/ 34 w 46"/>
              <a:gd name="T3" fmla="*/ 1890 h 1890"/>
              <a:gd name="T4" fmla="*/ 0 w 46"/>
              <a:gd name="T5" fmla="*/ 1772 h 1890"/>
              <a:gd name="T6" fmla="*/ 34 w 46"/>
              <a:gd name="T7" fmla="*/ 1772 h 1890"/>
              <a:gd name="T8" fmla="*/ 0 w 46"/>
              <a:gd name="T9" fmla="*/ 1654 h 1890"/>
              <a:gd name="T10" fmla="*/ 34 w 46"/>
              <a:gd name="T11" fmla="*/ 1654 h 1890"/>
              <a:gd name="T12" fmla="*/ 0 w 46"/>
              <a:gd name="T13" fmla="*/ 1536 h 1890"/>
              <a:gd name="T14" fmla="*/ 34 w 46"/>
              <a:gd name="T15" fmla="*/ 1536 h 1890"/>
              <a:gd name="T16" fmla="*/ 0 w 46"/>
              <a:gd name="T17" fmla="*/ 1418 h 1890"/>
              <a:gd name="T18" fmla="*/ 34 w 46"/>
              <a:gd name="T19" fmla="*/ 1418 h 1890"/>
              <a:gd name="T20" fmla="*/ 0 w 46"/>
              <a:gd name="T21" fmla="*/ 1300 h 1890"/>
              <a:gd name="T22" fmla="*/ 34 w 46"/>
              <a:gd name="T23" fmla="*/ 1300 h 1890"/>
              <a:gd name="T24" fmla="*/ 0 w 46"/>
              <a:gd name="T25" fmla="*/ 1182 h 1890"/>
              <a:gd name="T26" fmla="*/ 34 w 46"/>
              <a:gd name="T27" fmla="*/ 1182 h 1890"/>
              <a:gd name="T28" fmla="*/ 0 w 46"/>
              <a:gd name="T29" fmla="*/ 1064 h 1890"/>
              <a:gd name="T30" fmla="*/ 34 w 46"/>
              <a:gd name="T31" fmla="*/ 1064 h 1890"/>
              <a:gd name="T32" fmla="*/ 0 w 46"/>
              <a:gd name="T33" fmla="*/ 945 h 1890"/>
              <a:gd name="T34" fmla="*/ 34 w 46"/>
              <a:gd name="T35" fmla="*/ 945 h 1890"/>
              <a:gd name="T36" fmla="*/ 0 w 46"/>
              <a:gd name="T37" fmla="*/ 827 h 1890"/>
              <a:gd name="T38" fmla="*/ 34 w 46"/>
              <a:gd name="T39" fmla="*/ 827 h 1890"/>
              <a:gd name="T40" fmla="*/ 0 w 46"/>
              <a:gd name="T41" fmla="*/ 709 h 1890"/>
              <a:gd name="T42" fmla="*/ 34 w 46"/>
              <a:gd name="T43" fmla="*/ 709 h 1890"/>
              <a:gd name="T44" fmla="*/ 0 w 46"/>
              <a:gd name="T45" fmla="*/ 591 h 1890"/>
              <a:gd name="T46" fmla="*/ 34 w 46"/>
              <a:gd name="T47" fmla="*/ 591 h 1890"/>
              <a:gd name="T48" fmla="*/ 0 w 46"/>
              <a:gd name="T49" fmla="*/ 473 h 1890"/>
              <a:gd name="T50" fmla="*/ 34 w 46"/>
              <a:gd name="T51" fmla="*/ 473 h 1890"/>
              <a:gd name="T52" fmla="*/ 0 w 46"/>
              <a:gd name="T53" fmla="*/ 355 h 1890"/>
              <a:gd name="T54" fmla="*/ 34 w 46"/>
              <a:gd name="T55" fmla="*/ 355 h 1890"/>
              <a:gd name="T56" fmla="*/ 0 w 46"/>
              <a:gd name="T57" fmla="*/ 237 h 1890"/>
              <a:gd name="T58" fmla="*/ 34 w 46"/>
              <a:gd name="T59" fmla="*/ 237 h 1890"/>
              <a:gd name="T60" fmla="*/ 0 w 46"/>
              <a:gd name="T61" fmla="*/ 118 h 1890"/>
              <a:gd name="T62" fmla="*/ 34 w 46"/>
              <a:gd name="T63" fmla="*/ 118 h 1890"/>
              <a:gd name="T64" fmla="*/ 0 w 46"/>
              <a:gd name="T65" fmla="*/ 0 h 1890"/>
              <a:gd name="T66" fmla="*/ 34 w 46"/>
              <a:gd name="T67" fmla="*/ 0 h 1890"/>
              <a:gd name="T68" fmla="*/ 0 w 46"/>
              <a:gd name="T69" fmla="*/ 1890 h 1890"/>
              <a:gd name="T70" fmla="*/ 46 w 46"/>
              <a:gd name="T71" fmla="*/ 1890 h 1890"/>
              <a:gd name="T72" fmla="*/ 0 w 46"/>
              <a:gd name="T73" fmla="*/ 1654 h 1890"/>
              <a:gd name="T74" fmla="*/ 46 w 46"/>
              <a:gd name="T75" fmla="*/ 1654 h 1890"/>
              <a:gd name="T76" fmla="*/ 0 w 46"/>
              <a:gd name="T77" fmla="*/ 1418 h 1890"/>
              <a:gd name="T78" fmla="*/ 46 w 46"/>
              <a:gd name="T79" fmla="*/ 1418 h 1890"/>
              <a:gd name="T80" fmla="*/ 0 w 46"/>
              <a:gd name="T81" fmla="*/ 1182 h 1890"/>
              <a:gd name="T82" fmla="*/ 46 w 46"/>
              <a:gd name="T83" fmla="*/ 1182 h 1890"/>
              <a:gd name="T84" fmla="*/ 0 w 46"/>
              <a:gd name="T85" fmla="*/ 945 h 1890"/>
              <a:gd name="T86" fmla="*/ 46 w 46"/>
              <a:gd name="T87" fmla="*/ 945 h 1890"/>
              <a:gd name="T88" fmla="*/ 0 w 46"/>
              <a:gd name="T89" fmla="*/ 709 h 1890"/>
              <a:gd name="T90" fmla="*/ 46 w 46"/>
              <a:gd name="T91" fmla="*/ 709 h 1890"/>
              <a:gd name="T92" fmla="*/ 0 w 46"/>
              <a:gd name="T93" fmla="*/ 473 h 1890"/>
              <a:gd name="T94" fmla="*/ 46 w 46"/>
              <a:gd name="T95" fmla="*/ 473 h 1890"/>
              <a:gd name="T96" fmla="*/ 0 w 46"/>
              <a:gd name="T97" fmla="*/ 237 h 1890"/>
              <a:gd name="T98" fmla="*/ 46 w 46"/>
              <a:gd name="T99" fmla="*/ 237 h 1890"/>
              <a:gd name="T100" fmla="*/ 0 w 46"/>
              <a:gd name="T101" fmla="*/ 0 h 1890"/>
              <a:gd name="T102" fmla="*/ 46 w 46"/>
              <a:gd name="T103" fmla="*/ 0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6" h="1890">
                <a:moveTo>
                  <a:pt x="0" y="1890"/>
                </a:moveTo>
                <a:lnTo>
                  <a:pt x="34" y="1890"/>
                </a:lnTo>
                <a:moveTo>
                  <a:pt x="0" y="1772"/>
                </a:moveTo>
                <a:lnTo>
                  <a:pt x="34" y="1772"/>
                </a:lnTo>
                <a:moveTo>
                  <a:pt x="0" y="1654"/>
                </a:moveTo>
                <a:lnTo>
                  <a:pt x="34" y="1654"/>
                </a:lnTo>
                <a:moveTo>
                  <a:pt x="0" y="1536"/>
                </a:moveTo>
                <a:lnTo>
                  <a:pt x="34" y="1536"/>
                </a:lnTo>
                <a:moveTo>
                  <a:pt x="0" y="1418"/>
                </a:moveTo>
                <a:lnTo>
                  <a:pt x="34" y="1418"/>
                </a:lnTo>
                <a:moveTo>
                  <a:pt x="0" y="1300"/>
                </a:moveTo>
                <a:lnTo>
                  <a:pt x="34" y="1300"/>
                </a:lnTo>
                <a:moveTo>
                  <a:pt x="0" y="1182"/>
                </a:moveTo>
                <a:lnTo>
                  <a:pt x="34" y="1182"/>
                </a:lnTo>
                <a:moveTo>
                  <a:pt x="0" y="1064"/>
                </a:moveTo>
                <a:lnTo>
                  <a:pt x="34" y="1064"/>
                </a:lnTo>
                <a:moveTo>
                  <a:pt x="0" y="945"/>
                </a:moveTo>
                <a:lnTo>
                  <a:pt x="34" y="945"/>
                </a:lnTo>
                <a:moveTo>
                  <a:pt x="0" y="827"/>
                </a:moveTo>
                <a:lnTo>
                  <a:pt x="34" y="827"/>
                </a:lnTo>
                <a:moveTo>
                  <a:pt x="0" y="709"/>
                </a:moveTo>
                <a:lnTo>
                  <a:pt x="34" y="709"/>
                </a:lnTo>
                <a:moveTo>
                  <a:pt x="0" y="591"/>
                </a:moveTo>
                <a:lnTo>
                  <a:pt x="34" y="591"/>
                </a:lnTo>
                <a:moveTo>
                  <a:pt x="0" y="473"/>
                </a:moveTo>
                <a:lnTo>
                  <a:pt x="34" y="473"/>
                </a:lnTo>
                <a:moveTo>
                  <a:pt x="0" y="355"/>
                </a:moveTo>
                <a:lnTo>
                  <a:pt x="34" y="355"/>
                </a:lnTo>
                <a:moveTo>
                  <a:pt x="0" y="237"/>
                </a:moveTo>
                <a:lnTo>
                  <a:pt x="34" y="237"/>
                </a:lnTo>
                <a:moveTo>
                  <a:pt x="0" y="118"/>
                </a:moveTo>
                <a:lnTo>
                  <a:pt x="34" y="118"/>
                </a:lnTo>
                <a:moveTo>
                  <a:pt x="0" y="0"/>
                </a:moveTo>
                <a:lnTo>
                  <a:pt x="34" y="0"/>
                </a:lnTo>
                <a:moveTo>
                  <a:pt x="0" y="1890"/>
                </a:moveTo>
                <a:lnTo>
                  <a:pt x="46" y="1890"/>
                </a:lnTo>
                <a:moveTo>
                  <a:pt x="0" y="1654"/>
                </a:moveTo>
                <a:lnTo>
                  <a:pt x="46" y="1654"/>
                </a:lnTo>
                <a:moveTo>
                  <a:pt x="0" y="1418"/>
                </a:moveTo>
                <a:lnTo>
                  <a:pt x="46" y="1418"/>
                </a:lnTo>
                <a:moveTo>
                  <a:pt x="0" y="1182"/>
                </a:moveTo>
                <a:lnTo>
                  <a:pt x="46" y="1182"/>
                </a:lnTo>
                <a:moveTo>
                  <a:pt x="0" y="945"/>
                </a:moveTo>
                <a:lnTo>
                  <a:pt x="46" y="945"/>
                </a:lnTo>
                <a:moveTo>
                  <a:pt x="0" y="709"/>
                </a:moveTo>
                <a:lnTo>
                  <a:pt x="46" y="709"/>
                </a:lnTo>
                <a:moveTo>
                  <a:pt x="0" y="473"/>
                </a:moveTo>
                <a:lnTo>
                  <a:pt x="46" y="473"/>
                </a:lnTo>
                <a:moveTo>
                  <a:pt x="0" y="237"/>
                </a:moveTo>
                <a:lnTo>
                  <a:pt x="46" y="237"/>
                </a:lnTo>
                <a:moveTo>
                  <a:pt x="0" y="0"/>
                </a:moveTo>
                <a:lnTo>
                  <a:pt x="46" y="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E4A43539-E084-D2F3-043B-41505ED50E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2788" y="1473200"/>
            <a:ext cx="0" cy="3000375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CE6C8626-10A2-BA48-B955-EFCA78736CA5}"/>
              </a:ext>
            </a:extLst>
          </p:cNvPr>
          <p:cNvSpPr>
            <a:spLocks noEditPoints="1"/>
          </p:cNvSpPr>
          <p:nvPr/>
        </p:nvSpPr>
        <p:spPr bwMode="auto">
          <a:xfrm>
            <a:off x="1909763" y="1630363"/>
            <a:ext cx="73025" cy="2843213"/>
          </a:xfrm>
          <a:custGeom>
            <a:avLst/>
            <a:gdLst>
              <a:gd name="T0" fmla="*/ 0 w 46"/>
              <a:gd name="T1" fmla="*/ 1791 h 1791"/>
              <a:gd name="T2" fmla="*/ 46 w 46"/>
              <a:gd name="T3" fmla="*/ 1791 h 1791"/>
              <a:gd name="T4" fmla="*/ 0 w 46"/>
              <a:gd name="T5" fmla="*/ 1593 h 1791"/>
              <a:gd name="T6" fmla="*/ 46 w 46"/>
              <a:gd name="T7" fmla="*/ 1593 h 1791"/>
              <a:gd name="T8" fmla="*/ 0 w 46"/>
              <a:gd name="T9" fmla="*/ 1394 h 1791"/>
              <a:gd name="T10" fmla="*/ 46 w 46"/>
              <a:gd name="T11" fmla="*/ 1394 h 1791"/>
              <a:gd name="T12" fmla="*/ 0 w 46"/>
              <a:gd name="T13" fmla="*/ 1195 h 1791"/>
              <a:gd name="T14" fmla="*/ 46 w 46"/>
              <a:gd name="T15" fmla="*/ 1195 h 1791"/>
              <a:gd name="T16" fmla="*/ 0 w 46"/>
              <a:gd name="T17" fmla="*/ 996 h 1791"/>
              <a:gd name="T18" fmla="*/ 46 w 46"/>
              <a:gd name="T19" fmla="*/ 996 h 1791"/>
              <a:gd name="T20" fmla="*/ 0 w 46"/>
              <a:gd name="T21" fmla="*/ 796 h 1791"/>
              <a:gd name="T22" fmla="*/ 46 w 46"/>
              <a:gd name="T23" fmla="*/ 796 h 1791"/>
              <a:gd name="T24" fmla="*/ 0 w 46"/>
              <a:gd name="T25" fmla="*/ 598 h 1791"/>
              <a:gd name="T26" fmla="*/ 46 w 46"/>
              <a:gd name="T27" fmla="*/ 598 h 1791"/>
              <a:gd name="T28" fmla="*/ 0 w 46"/>
              <a:gd name="T29" fmla="*/ 399 h 1791"/>
              <a:gd name="T30" fmla="*/ 46 w 46"/>
              <a:gd name="T31" fmla="*/ 399 h 1791"/>
              <a:gd name="T32" fmla="*/ 0 w 46"/>
              <a:gd name="T33" fmla="*/ 200 h 1791"/>
              <a:gd name="T34" fmla="*/ 46 w 46"/>
              <a:gd name="T35" fmla="*/ 200 h 1791"/>
              <a:gd name="T36" fmla="*/ 0 w 46"/>
              <a:gd name="T37" fmla="*/ 0 h 1791"/>
              <a:gd name="T38" fmla="*/ 46 w 46"/>
              <a:gd name="T39" fmla="*/ 0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1791">
                <a:moveTo>
                  <a:pt x="0" y="1791"/>
                </a:moveTo>
                <a:lnTo>
                  <a:pt x="46" y="1791"/>
                </a:lnTo>
                <a:moveTo>
                  <a:pt x="0" y="1593"/>
                </a:moveTo>
                <a:lnTo>
                  <a:pt x="46" y="1593"/>
                </a:lnTo>
                <a:moveTo>
                  <a:pt x="0" y="1394"/>
                </a:moveTo>
                <a:lnTo>
                  <a:pt x="46" y="1394"/>
                </a:lnTo>
                <a:moveTo>
                  <a:pt x="0" y="1195"/>
                </a:moveTo>
                <a:lnTo>
                  <a:pt x="46" y="1195"/>
                </a:lnTo>
                <a:moveTo>
                  <a:pt x="0" y="996"/>
                </a:moveTo>
                <a:lnTo>
                  <a:pt x="46" y="996"/>
                </a:lnTo>
                <a:moveTo>
                  <a:pt x="0" y="796"/>
                </a:moveTo>
                <a:lnTo>
                  <a:pt x="46" y="796"/>
                </a:lnTo>
                <a:moveTo>
                  <a:pt x="0" y="598"/>
                </a:moveTo>
                <a:lnTo>
                  <a:pt x="46" y="598"/>
                </a:lnTo>
                <a:moveTo>
                  <a:pt x="0" y="399"/>
                </a:moveTo>
                <a:lnTo>
                  <a:pt x="46" y="399"/>
                </a:lnTo>
                <a:moveTo>
                  <a:pt x="0" y="200"/>
                </a:moveTo>
                <a:lnTo>
                  <a:pt x="46" y="200"/>
                </a:lnTo>
                <a:moveTo>
                  <a:pt x="0" y="0"/>
                </a:moveTo>
                <a:lnTo>
                  <a:pt x="46" y="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D7AD52D2-E406-F242-2E43-6478D6C26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2788" y="4473575"/>
            <a:ext cx="5683250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40A2A17F-1A14-8DFC-E7B4-CA755BBA5F49}"/>
              </a:ext>
            </a:extLst>
          </p:cNvPr>
          <p:cNvSpPr>
            <a:spLocks/>
          </p:cNvSpPr>
          <p:nvPr/>
        </p:nvSpPr>
        <p:spPr bwMode="auto">
          <a:xfrm>
            <a:off x="2030413" y="24225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2AC9120E-2DE5-3D45-0AD9-86ABEEF80F92}"/>
              </a:ext>
            </a:extLst>
          </p:cNvPr>
          <p:cNvSpPr>
            <a:spLocks/>
          </p:cNvSpPr>
          <p:nvPr/>
        </p:nvSpPr>
        <p:spPr bwMode="auto">
          <a:xfrm>
            <a:off x="2030413" y="24225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8B03CA64-1BBA-EED7-3E66-D3296F5C28D4}"/>
              </a:ext>
            </a:extLst>
          </p:cNvPr>
          <p:cNvSpPr>
            <a:spLocks/>
          </p:cNvSpPr>
          <p:nvPr/>
        </p:nvSpPr>
        <p:spPr bwMode="auto">
          <a:xfrm>
            <a:off x="2278063" y="2647950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CF533635-111D-D89C-EB21-D5F32D4A9E68}"/>
              </a:ext>
            </a:extLst>
          </p:cNvPr>
          <p:cNvSpPr>
            <a:spLocks/>
          </p:cNvSpPr>
          <p:nvPr/>
        </p:nvSpPr>
        <p:spPr bwMode="auto">
          <a:xfrm>
            <a:off x="2278063" y="2647950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A5440751-226F-5641-8EDB-B274A598E69D}"/>
              </a:ext>
            </a:extLst>
          </p:cNvPr>
          <p:cNvSpPr>
            <a:spLocks/>
          </p:cNvSpPr>
          <p:nvPr/>
        </p:nvSpPr>
        <p:spPr bwMode="auto">
          <a:xfrm>
            <a:off x="2525713" y="2673350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C42FEF22-20CE-4A0E-5A1A-A8BADB5AAAFF}"/>
              </a:ext>
            </a:extLst>
          </p:cNvPr>
          <p:cNvSpPr>
            <a:spLocks/>
          </p:cNvSpPr>
          <p:nvPr/>
        </p:nvSpPr>
        <p:spPr bwMode="auto">
          <a:xfrm>
            <a:off x="2525713" y="2673350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2CD818D6-7CAA-3EBB-411C-33903867853E}"/>
              </a:ext>
            </a:extLst>
          </p:cNvPr>
          <p:cNvSpPr>
            <a:spLocks/>
          </p:cNvSpPr>
          <p:nvPr/>
        </p:nvSpPr>
        <p:spPr bwMode="auto">
          <a:xfrm>
            <a:off x="2771775" y="2698750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105EE9B5-D747-C9A8-2D23-B5BCC6EDCEF1}"/>
              </a:ext>
            </a:extLst>
          </p:cNvPr>
          <p:cNvSpPr>
            <a:spLocks/>
          </p:cNvSpPr>
          <p:nvPr/>
        </p:nvSpPr>
        <p:spPr bwMode="auto">
          <a:xfrm>
            <a:off x="2771775" y="2698750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4B80C5B7-3BA2-2CFB-9148-5B70BC408CE3}"/>
              </a:ext>
            </a:extLst>
          </p:cNvPr>
          <p:cNvSpPr>
            <a:spLocks/>
          </p:cNvSpPr>
          <p:nvPr/>
        </p:nvSpPr>
        <p:spPr bwMode="auto">
          <a:xfrm>
            <a:off x="3019425" y="2284413"/>
            <a:ext cx="152400" cy="153988"/>
          </a:xfrm>
          <a:custGeom>
            <a:avLst/>
            <a:gdLst>
              <a:gd name="T0" fmla="*/ 48 w 96"/>
              <a:gd name="T1" fmla="*/ 0 h 97"/>
              <a:gd name="T2" fmla="*/ 96 w 96"/>
              <a:gd name="T3" fmla="*/ 48 h 97"/>
              <a:gd name="T4" fmla="*/ 48 w 96"/>
              <a:gd name="T5" fmla="*/ 97 h 97"/>
              <a:gd name="T6" fmla="*/ 0 w 96"/>
              <a:gd name="T7" fmla="*/ 48 h 97"/>
              <a:gd name="T8" fmla="*/ 48 w 96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7">
                <a:moveTo>
                  <a:pt x="48" y="0"/>
                </a:moveTo>
                <a:lnTo>
                  <a:pt x="96" y="48"/>
                </a:lnTo>
                <a:lnTo>
                  <a:pt x="48" y="97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5C0EC86A-CB4F-4576-AC51-2DD37B8B3FD1}"/>
              </a:ext>
            </a:extLst>
          </p:cNvPr>
          <p:cNvSpPr>
            <a:spLocks/>
          </p:cNvSpPr>
          <p:nvPr/>
        </p:nvSpPr>
        <p:spPr bwMode="auto">
          <a:xfrm>
            <a:off x="3019425" y="2284413"/>
            <a:ext cx="152400" cy="153988"/>
          </a:xfrm>
          <a:custGeom>
            <a:avLst/>
            <a:gdLst>
              <a:gd name="T0" fmla="*/ 48 w 96"/>
              <a:gd name="T1" fmla="*/ 0 h 97"/>
              <a:gd name="T2" fmla="*/ 96 w 96"/>
              <a:gd name="T3" fmla="*/ 48 h 97"/>
              <a:gd name="T4" fmla="*/ 48 w 96"/>
              <a:gd name="T5" fmla="*/ 97 h 97"/>
              <a:gd name="T6" fmla="*/ 0 w 96"/>
              <a:gd name="T7" fmla="*/ 48 h 97"/>
              <a:gd name="T8" fmla="*/ 48 w 96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7">
                <a:moveTo>
                  <a:pt x="48" y="0"/>
                </a:moveTo>
                <a:lnTo>
                  <a:pt x="96" y="48"/>
                </a:lnTo>
                <a:lnTo>
                  <a:pt x="48" y="97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46D8B023-331D-0639-D5FA-53D14EB26B18}"/>
              </a:ext>
            </a:extLst>
          </p:cNvPr>
          <p:cNvSpPr>
            <a:spLocks/>
          </p:cNvSpPr>
          <p:nvPr/>
        </p:nvSpPr>
        <p:spPr bwMode="auto">
          <a:xfrm>
            <a:off x="3759200" y="256063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E6F35962-3E5F-410E-84AF-87947654205E}"/>
              </a:ext>
            </a:extLst>
          </p:cNvPr>
          <p:cNvSpPr>
            <a:spLocks/>
          </p:cNvSpPr>
          <p:nvPr/>
        </p:nvSpPr>
        <p:spPr bwMode="auto">
          <a:xfrm>
            <a:off x="3759200" y="256063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id="{B6CCBE74-BD37-679F-8201-B1C859792758}"/>
              </a:ext>
            </a:extLst>
          </p:cNvPr>
          <p:cNvSpPr>
            <a:spLocks/>
          </p:cNvSpPr>
          <p:nvPr/>
        </p:nvSpPr>
        <p:spPr bwMode="auto">
          <a:xfrm>
            <a:off x="4008438" y="2355850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7A989399-00BE-9A07-0C7A-14570DB1DC36}"/>
              </a:ext>
            </a:extLst>
          </p:cNvPr>
          <p:cNvSpPr>
            <a:spLocks/>
          </p:cNvSpPr>
          <p:nvPr/>
        </p:nvSpPr>
        <p:spPr bwMode="auto">
          <a:xfrm>
            <a:off x="4008438" y="2355850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2AD6224D-9CC7-8BBB-2CD1-320D5909FF4A}"/>
              </a:ext>
            </a:extLst>
          </p:cNvPr>
          <p:cNvSpPr>
            <a:spLocks/>
          </p:cNvSpPr>
          <p:nvPr/>
        </p:nvSpPr>
        <p:spPr bwMode="auto">
          <a:xfrm>
            <a:off x="4748213" y="24098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043CE8E7-ECFE-341D-1A7D-B42A6EADBCE0}"/>
              </a:ext>
            </a:extLst>
          </p:cNvPr>
          <p:cNvSpPr>
            <a:spLocks/>
          </p:cNvSpPr>
          <p:nvPr/>
        </p:nvSpPr>
        <p:spPr bwMode="auto">
          <a:xfrm>
            <a:off x="4748213" y="24098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EAA7029F-1320-5C73-8CAA-6ADE445BD30E}"/>
              </a:ext>
            </a:extLst>
          </p:cNvPr>
          <p:cNvSpPr>
            <a:spLocks/>
          </p:cNvSpPr>
          <p:nvPr/>
        </p:nvSpPr>
        <p:spPr bwMode="auto">
          <a:xfrm>
            <a:off x="4995863" y="20224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50E90885-09D9-F762-F1AB-F8AFB4419D3F}"/>
              </a:ext>
            </a:extLst>
          </p:cNvPr>
          <p:cNvSpPr>
            <a:spLocks/>
          </p:cNvSpPr>
          <p:nvPr/>
        </p:nvSpPr>
        <p:spPr bwMode="auto">
          <a:xfrm>
            <a:off x="4995863" y="20224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BEF76307-7CD9-E468-8240-3BB70A54369D}"/>
              </a:ext>
            </a:extLst>
          </p:cNvPr>
          <p:cNvSpPr>
            <a:spLocks/>
          </p:cNvSpPr>
          <p:nvPr/>
        </p:nvSpPr>
        <p:spPr bwMode="auto">
          <a:xfrm>
            <a:off x="5243513" y="19843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7A1045D9-0699-693A-195A-0126B6169331}"/>
              </a:ext>
            </a:extLst>
          </p:cNvPr>
          <p:cNvSpPr>
            <a:spLocks/>
          </p:cNvSpPr>
          <p:nvPr/>
        </p:nvSpPr>
        <p:spPr bwMode="auto">
          <a:xfrm>
            <a:off x="5243513" y="19843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84627D76-B157-7E27-F533-2B530B3D4434}"/>
              </a:ext>
            </a:extLst>
          </p:cNvPr>
          <p:cNvSpPr>
            <a:spLocks/>
          </p:cNvSpPr>
          <p:nvPr/>
        </p:nvSpPr>
        <p:spPr bwMode="auto">
          <a:xfrm>
            <a:off x="5489575" y="18383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B42B8890-F82C-335F-E897-46D6AA429B78}"/>
              </a:ext>
            </a:extLst>
          </p:cNvPr>
          <p:cNvSpPr>
            <a:spLocks/>
          </p:cNvSpPr>
          <p:nvPr/>
        </p:nvSpPr>
        <p:spPr bwMode="auto">
          <a:xfrm>
            <a:off x="5489575" y="18383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1597117A-7615-6340-B8EA-854EFE7A7848}"/>
              </a:ext>
            </a:extLst>
          </p:cNvPr>
          <p:cNvSpPr>
            <a:spLocks/>
          </p:cNvSpPr>
          <p:nvPr/>
        </p:nvSpPr>
        <p:spPr bwMode="auto">
          <a:xfrm>
            <a:off x="5737225" y="18319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BA7BC40F-1FA7-1A93-E10B-A19CAA705B9C}"/>
              </a:ext>
            </a:extLst>
          </p:cNvPr>
          <p:cNvSpPr>
            <a:spLocks/>
          </p:cNvSpPr>
          <p:nvPr/>
        </p:nvSpPr>
        <p:spPr bwMode="auto">
          <a:xfrm>
            <a:off x="5737225" y="18319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5C639676-2C00-5B48-8318-BFCDDAEE8277}"/>
              </a:ext>
            </a:extLst>
          </p:cNvPr>
          <p:cNvSpPr>
            <a:spLocks/>
          </p:cNvSpPr>
          <p:nvPr/>
        </p:nvSpPr>
        <p:spPr bwMode="auto">
          <a:xfrm>
            <a:off x="6230938" y="2322513"/>
            <a:ext cx="152400" cy="153988"/>
          </a:xfrm>
          <a:custGeom>
            <a:avLst/>
            <a:gdLst>
              <a:gd name="T0" fmla="*/ 48 w 96"/>
              <a:gd name="T1" fmla="*/ 0 h 97"/>
              <a:gd name="T2" fmla="*/ 96 w 96"/>
              <a:gd name="T3" fmla="*/ 49 h 97"/>
              <a:gd name="T4" fmla="*/ 48 w 96"/>
              <a:gd name="T5" fmla="*/ 97 h 97"/>
              <a:gd name="T6" fmla="*/ 0 w 96"/>
              <a:gd name="T7" fmla="*/ 49 h 97"/>
              <a:gd name="T8" fmla="*/ 48 w 96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7">
                <a:moveTo>
                  <a:pt x="48" y="0"/>
                </a:moveTo>
                <a:lnTo>
                  <a:pt x="96" y="49"/>
                </a:lnTo>
                <a:lnTo>
                  <a:pt x="48" y="97"/>
                </a:lnTo>
                <a:lnTo>
                  <a:pt x="0" y="49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5">
            <a:extLst>
              <a:ext uri="{FF2B5EF4-FFF2-40B4-BE49-F238E27FC236}">
                <a16:creationId xmlns:a16="http://schemas.microsoft.com/office/drawing/2014/main" id="{E591E14F-2D79-6400-CB65-0E88116DCCDF}"/>
              </a:ext>
            </a:extLst>
          </p:cNvPr>
          <p:cNvSpPr>
            <a:spLocks/>
          </p:cNvSpPr>
          <p:nvPr/>
        </p:nvSpPr>
        <p:spPr bwMode="auto">
          <a:xfrm>
            <a:off x="6230938" y="2322513"/>
            <a:ext cx="152400" cy="153988"/>
          </a:xfrm>
          <a:custGeom>
            <a:avLst/>
            <a:gdLst>
              <a:gd name="T0" fmla="*/ 48 w 96"/>
              <a:gd name="T1" fmla="*/ 0 h 97"/>
              <a:gd name="T2" fmla="*/ 96 w 96"/>
              <a:gd name="T3" fmla="*/ 49 h 97"/>
              <a:gd name="T4" fmla="*/ 48 w 96"/>
              <a:gd name="T5" fmla="*/ 97 h 97"/>
              <a:gd name="T6" fmla="*/ 0 w 96"/>
              <a:gd name="T7" fmla="*/ 49 h 97"/>
              <a:gd name="T8" fmla="*/ 48 w 96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7">
                <a:moveTo>
                  <a:pt x="48" y="0"/>
                </a:moveTo>
                <a:lnTo>
                  <a:pt x="96" y="49"/>
                </a:lnTo>
                <a:lnTo>
                  <a:pt x="48" y="97"/>
                </a:lnTo>
                <a:lnTo>
                  <a:pt x="0" y="49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6">
            <a:extLst>
              <a:ext uri="{FF2B5EF4-FFF2-40B4-BE49-F238E27FC236}">
                <a16:creationId xmlns:a16="http://schemas.microsoft.com/office/drawing/2014/main" id="{0CDB55DD-4A20-A96A-3ED0-0C26DFC788F8}"/>
              </a:ext>
            </a:extLst>
          </p:cNvPr>
          <p:cNvSpPr>
            <a:spLocks/>
          </p:cNvSpPr>
          <p:nvPr/>
        </p:nvSpPr>
        <p:spPr bwMode="auto">
          <a:xfrm>
            <a:off x="6478588" y="256063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7">
            <a:extLst>
              <a:ext uri="{FF2B5EF4-FFF2-40B4-BE49-F238E27FC236}">
                <a16:creationId xmlns:a16="http://schemas.microsoft.com/office/drawing/2014/main" id="{0B90F696-ACA1-5F99-FB92-B3C9EB1276DB}"/>
              </a:ext>
            </a:extLst>
          </p:cNvPr>
          <p:cNvSpPr>
            <a:spLocks/>
          </p:cNvSpPr>
          <p:nvPr/>
        </p:nvSpPr>
        <p:spPr bwMode="auto">
          <a:xfrm>
            <a:off x="6478588" y="256063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8">
            <a:extLst>
              <a:ext uri="{FF2B5EF4-FFF2-40B4-BE49-F238E27FC236}">
                <a16:creationId xmlns:a16="http://schemas.microsoft.com/office/drawing/2014/main" id="{815E4D63-B99C-FD28-30FD-8AD65F238832}"/>
              </a:ext>
            </a:extLst>
          </p:cNvPr>
          <p:cNvSpPr>
            <a:spLocks/>
          </p:cNvSpPr>
          <p:nvPr/>
        </p:nvSpPr>
        <p:spPr bwMode="auto">
          <a:xfrm>
            <a:off x="6726238" y="2335213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4DD0065F-D438-2848-8A22-00BB499FF3B8}"/>
              </a:ext>
            </a:extLst>
          </p:cNvPr>
          <p:cNvSpPr>
            <a:spLocks/>
          </p:cNvSpPr>
          <p:nvPr/>
        </p:nvSpPr>
        <p:spPr bwMode="auto">
          <a:xfrm>
            <a:off x="6726238" y="2335213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48C4A1CF-C028-B0C7-0DA9-2C0DBBE1287D}"/>
              </a:ext>
            </a:extLst>
          </p:cNvPr>
          <p:cNvSpPr>
            <a:spLocks/>
          </p:cNvSpPr>
          <p:nvPr/>
        </p:nvSpPr>
        <p:spPr bwMode="auto">
          <a:xfrm>
            <a:off x="6972300" y="24225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1">
            <a:extLst>
              <a:ext uri="{FF2B5EF4-FFF2-40B4-BE49-F238E27FC236}">
                <a16:creationId xmlns:a16="http://schemas.microsoft.com/office/drawing/2014/main" id="{FE12B86B-57A6-276C-90C7-AE6801D2FE42}"/>
              </a:ext>
            </a:extLst>
          </p:cNvPr>
          <p:cNvSpPr>
            <a:spLocks/>
          </p:cNvSpPr>
          <p:nvPr/>
        </p:nvSpPr>
        <p:spPr bwMode="auto">
          <a:xfrm>
            <a:off x="6972300" y="24225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2">
            <a:extLst>
              <a:ext uri="{FF2B5EF4-FFF2-40B4-BE49-F238E27FC236}">
                <a16:creationId xmlns:a16="http://schemas.microsoft.com/office/drawing/2014/main" id="{A2985159-FF77-B745-7711-B196F5315E25}"/>
              </a:ext>
            </a:extLst>
          </p:cNvPr>
          <p:cNvSpPr>
            <a:spLocks/>
          </p:cNvSpPr>
          <p:nvPr/>
        </p:nvSpPr>
        <p:spPr bwMode="auto">
          <a:xfrm>
            <a:off x="7219950" y="2284413"/>
            <a:ext cx="152400" cy="153988"/>
          </a:xfrm>
          <a:custGeom>
            <a:avLst/>
            <a:gdLst>
              <a:gd name="T0" fmla="*/ 48 w 96"/>
              <a:gd name="T1" fmla="*/ 0 h 97"/>
              <a:gd name="T2" fmla="*/ 96 w 96"/>
              <a:gd name="T3" fmla="*/ 48 h 97"/>
              <a:gd name="T4" fmla="*/ 48 w 96"/>
              <a:gd name="T5" fmla="*/ 97 h 97"/>
              <a:gd name="T6" fmla="*/ 0 w 96"/>
              <a:gd name="T7" fmla="*/ 48 h 97"/>
              <a:gd name="T8" fmla="*/ 48 w 96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7">
                <a:moveTo>
                  <a:pt x="48" y="0"/>
                </a:moveTo>
                <a:lnTo>
                  <a:pt x="96" y="48"/>
                </a:lnTo>
                <a:lnTo>
                  <a:pt x="48" y="97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3">
            <a:extLst>
              <a:ext uri="{FF2B5EF4-FFF2-40B4-BE49-F238E27FC236}">
                <a16:creationId xmlns:a16="http://schemas.microsoft.com/office/drawing/2014/main" id="{3C06DDC8-2C5B-9DB0-BB11-6075601823B6}"/>
              </a:ext>
            </a:extLst>
          </p:cNvPr>
          <p:cNvSpPr>
            <a:spLocks/>
          </p:cNvSpPr>
          <p:nvPr/>
        </p:nvSpPr>
        <p:spPr bwMode="auto">
          <a:xfrm>
            <a:off x="7219950" y="2284413"/>
            <a:ext cx="152400" cy="153988"/>
          </a:xfrm>
          <a:custGeom>
            <a:avLst/>
            <a:gdLst>
              <a:gd name="T0" fmla="*/ 48 w 96"/>
              <a:gd name="T1" fmla="*/ 0 h 97"/>
              <a:gd name="T2" fmla="*/ 96 w 96"/>
              <a:gd name="T3" fmla="*/ 48 h 97"/>
              <a:gd name="T4" fmla="*/ 48 w 96"/>
              <a:gd name="T5" fmla="*/ 97 h 97"/>
              <a:gd name="T6" fmla="*/ 0 w 96"/>
              <a:gd name="T7" fmla="*/ 48 h 97"/>
              <a:gd name="T8" fmla="*/ 48 w 96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7">
                <a:moveTo>
                  <a:pt x="48" y="0"/>
                </a:moveTo>
                <a:lnTo>
                  <a:pt x="96" y="48"/>
                </a:lnTo>
                <a:lnTo>
                  <a:pt x="48" y="97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4">
            <a:extLst>
              <a:ext uri="{FF2B5EF4-FFF2-40B4-BE49-F238E27FC236}">
                <a16:creationId xmlns:a16="http://schemas.microsoft.com/office/drawing/2014/main" id="{015F0630-6AF4-DCB4-DED0-51380917B6A6}"/>
              </a:ext>
            </a:extLst>
          </p:cNvPr>
          <p:cNvSpPr>
            <a:spLocks/>
          </p:cNvSpPr>
          <p:nvPr/>
        </p:nvSpPr>
        <p:spPr bwMode="auto">
          <a:xfrm>
            <a:off x="7467600" y="2373313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5">
            <a:extLst>
              <a:ext uri="{FF2B5EF4-FFF2-40B4-BE49-F238E27FC236}">
                <a16:creationId xmlns:a16="http://schemas.microsoft.com/office/drawing/2014/main" id="{D3C7D664-8AE0-13A1-0B05-5BDBD526AC3C}"/>
              </a:ext>
            </a:extLst>
          </p:cNvPr>
          <p:cNvSpPr>
            <a:spLocks/>
          </p:cNvSpPr>
          <p:nvPr/>
        </p:nvSpPr>
        <p:spPr bwMode="auto">
          <a:xfrm>
            <a:off x="7467600" y="2373313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6">
            <a:extLst>
              <a:ext uri="{FF2B5EF4-FFF2-40B4-BE49-F238E27FC236}">
                <a16:creationId xmlns:a16="http://schemas.microsoft.com/office/drawing/2014/main" id="{9155D939-25E9-69B4-FA86-ED9A5B183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4324350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7">
            <a:extLst>
              <a:ext uri="{FF2B5EF4-FFF2-40B4-BE49-F238E27FC236}">
                <a16:creationId xmlns:a16="http://schemas.microsoft.com/office/drawing/2014/main" id="{EE5DBCC5-4FEE-4E37-2395-83A001AAD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3946525"/>
            <a:ext cx="250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8">
            <a:extLst>
              <a:ext uri="{FF2B5EF4-FFF2-40B4-BE49-F238E27FC236}">
                <a16:creationId xmlns:a16="http://schemas.microsoft.com/office/drawing/2014/main" id="{DCA49FE6-08F2-EB60-9372-B391ACB68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3571875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9">
            <a:extLst>
              <a:ext uri="{FF2B5EF4-FFF2-40B4-BE49-F238E27FC236}">
                <a16:creationId xmlns:a16="http://schemas.microsoft.com/office/drawing/2014/main" id="{94CDFB55-FD6A-BE50-C2D8-1CA37723A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3198813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0">
            <a:extLst>
              <a:ext uri="{FF2B5EF4-FFF2-40B4-BE49-F238E27FC236}">
                <a16:creationId xmlns:a16="http://schemas.microsoft.com/office/drawing/2014/main" id="{1913033E-19FA-B8F9-0C53-270FC4525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2820988"/>
            <a:ext cx="2381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1">
            <a:extLst>
              <a:ext uri="{FF2B5EF4-FFF2-40B4-BE49-F238E27FC236}">
                <a16:creationId xmlns:a16="http://schemas.microsoft.com/office/drawing/2014/main" id="{BF641D73-19CA-E122-93DF-13586AA4C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2447925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2">
            <a:extLst>
              <a:ext uri="{FF2B5EF4-FFF2-40B4-BE49-F238E27FC236}">
                <a16:creationId xmlns:a16="http://schemas.microsoft.com/office/drawing/2014/main" id="{7FA90C04-9AA5-51C7-0DEF-541220CE7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2073275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3">
            <a:extLst>
              <a:ext uri="{FF2B5EF4-FFF2-40B4-BE49-F238E27FC236}">
                <a16:creationId xmlns:a16="http://schemas.microsoft.com/office/drawing/2014/main" id="{D538573F-A5F5-8E71-3257-217FD60C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1695450"/>
            <a:ext cx="3540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4">
            <a:extLst>
              <a:ext uri="{FF2B5EF4-FFF2-40B4-BE49-F238E27FC236}">
                <a16:creationId xmlns:a16="http://schemas.microsoft.com/office/drawing/2014/main" id="{5ECA9D06-1803-8D1A-153C-FE47D10D8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1322388"/>
            <a:ext cx="35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5">
            <a:extLst>
              <a:ext uri="{FF2B5EF4-FFF2-40B4-BE49-F238E27FC236}">
                <a16:creationId xmlns:a16="http://schemas.microsoft.com/office/drawing/2014/main" id="{4E7E97A7-7AF9-3E05-62BB-D1C3853E0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4324350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6">
            <a:extLst>
              <a:ext uri="{FF2B5EF4-FFF2-40B4-BE49-F238E27FC236}">
                <a16:creationId xmlns:a16="http://schemas.microsoft.com/office/drawing/2014/main" id="{7CF69A7B-E4F9-D14D-C65D-B1EADEEAA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4008438"/>
            <a:ext cx="35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7">
            <a:extLst>
              <a:ext uri="{FF2B5EF4-FFF2-40B4-BE49-F238E27FC236}">
                <a16:creationId xmlns:a16="http://schemas.microsoft.com/office/drawing/2014/main" id="{17EC1B76-152D-48D0-BB1E-D7498B8C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3692525"/>
            <a:ext cx="35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8">
            <a:extLst>
              <a:ext uri="{FF2B5EF4-FFF2-40B4-BE49-F238E27FC236}">
                <a16:creationId xmlns:a16="http://schemas.microsoft.com/office/drawing/2014/main" id="{56C486AA-66F8-E05F-4D4E-54C6B5482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3376613"/>
            <a:ext cx="35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9">
            <a:extLst>
              <a:ext uri="{FF2B5EF4-FFF2-40B4-BE49-F238E27FC236}">
                <a16:creationId xmlns:a16="http://schemas.microsoft.com/office/drawing/2014/main" id="{845F2D45-23DA-8877-02C4-535C95840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3060700"/>
            <a:ext cx="35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70">
            <a:extLst>
              <a:ext uri="{FF2B5EF4-FFF2-40B4-BE49-F238E27FC236}">
                <a16:creationId xmlns:a16="http://schemas.microsoft.com/office/drawing/2014/main" id="{D913F1CF-4FB0-B3E4-5EFE-8B8056BED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2744788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1">
            <a:extLst>
              <a:ext uri="{FF2B5EF4-FFF2-40B4-BE49-F238E27FC236}">
                <a16:creationId xmlns:a16="http://schemas.microsoft.com/office/drawing/2014/main" id="{113C1890-3090-8800-3517-3D6A6DB91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2428875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2">
            <a:extLst>
              <a:ext uri="{FF2B5EF4-FFF2-40B4-BE49-F238E27FC236}">
                <a16:creationId xmlns:a16="http://schemas.microsoft.com/office/drawing/2014/main" id="{B4E28505-6747-4955-8205-8A4B818F3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2112963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3">
            <a:extLst>
              <a:ext uri="{FF2B5EF4-FFF2-40B4-BE49-F238E27FC236}">
                <a16:creationId xmlns:a16="http://schemas.microsoft.com/office/drawing/2014/main" id="{D6E69825-8729-BCB8-7B18-B29767D5A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1797050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4">
            <a:extLst>
              <a:ext uri="{FF2B5EF4-FFF2-40B4-BE49-F238E27FC236}">
                <a16:creationId xmlns:a16="http://schemas.microsoft.com/office/drawing/2014/main" id="{5AFF586D-4FD0-9C4A-81B9-54D9810BD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1481138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5">
            <a:extLst>
              <a:ext uri="{FF2B5EF4-FFF2-40B4-BE49-F238E27FC236}">
                <a16:creationId xmlns:a16="http://schemas.microsoft.com/office/drawing/2014/main" id="{BFBDFF4B-048B-39DF-79EB-3C21327100BE}"/>
              </a:ext>
            </a:extLst>
          </p:cNvPr>
          <p:cNvSpPr>
            <a:spLocks noChangeArrowheads="1"/>
          </p:cNvSpPr>
          <p:nvPr/>
        </p:nvSpPr>
        <p:spPr bwMode="auto">
          <a:xfrm rot="-2940000">
            <a:off x="1776653" y="4618247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2001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8" name="Rectangle 76">
            <a:extLst>
              <a:ext uri="{FF2B5EF4-FFF2-40B4-BE49-F238E27FC236}">
                <a16:creationId xmlns:a16="http://schemas.microsoft.com/office/drawing/2014/main" id="{865FC5B2-BC1F-B844-3165-2FB941CD6580}"/>
              </a:ext>
            </a:extLst>
          </p:cNvPr>
          <p:cNvSpPr>
            <a:spLocks noChangeArrowheads="1"/>
          </p:cNvSpPr>
          <p:nvPr/>
        </p:nvSpPr>
        <p:spPr bwMode="auto">
          <a:xfrm rot="-2940000">
            <a:off x="2270366" y="4618247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2003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9" name="Rectangle 77">
            <a:extLst>
              <a:ext uri="{FF2B5EF4-FFF2-40B4-BE49-F238E27FC236}">
                <a16:creationId xmlns:a16="http://schemas.microsoft.com/office/drawing/2014/main" id="{4E1C06E0-E150-5BB1-3032-60EF37D0BB79}"/>
              </a:ext>
            </a:extLst>
          </p:cNvPr>
          <p:cNvSpPr>
            <a:spLocks noChangeArrowheads="1"/>
          </p:cNvSpPr>
          <p:nvPr/>
        </p:nvSpPr>
        <p:spPr bwMode="auto">
          <a:xfrm rot="-2940000">
            <a:off x="2764872" y="4618247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2005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0" name="Rectangle 78">
            <a:extLst>
              <a:ext uri="{FF2B5EF4-FFF2-40B4-BE49-F238E27FC236}">
                <a16:creationId xmlns:a16="http://schemas.microsoft.com/office/drawing/2014/main" id="{022CBA61-A7F7-A798-4581-EDA69124DC4C}"/>
              </a:ext>
            </a:extLst>
          </p:cNvPr>
          <p:cNvSpPr>
            <a:spLocks noChangeArrowheads="1"/>
          </p:cNvSpPr>
          <p:nvPr/>
        </p:nvSpPr>
        <p:spPr bwMode="auto">
          <a:xfrm rot="-2940000">
            <a:off x="3259378" y="4618247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2007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1" name="Rectangle 79">
            <a:extLst>
              <a:ext uri="{FF2B5EF4-FFF2-40B4-BE49-F238E27FC236}">
                <a16:creationId xmlns:a16="http://schemas.microsoft.com/office/drawing/2014/main" id="{EAE2A6BF-FFEB-4A75-AC0D-049972F1D0AF}"/>
              </a:ext>
            </a:extLst>
          </p:cNvPr>
          <p:cNvSpPr>
            <a:spLocks noChangeArrowheads="1"/>
          </p:cNvSpPr>
          <p:nvPr/>
        </p:nvSpPr>
        <p:spPr bwMode="auto">
          <a:xfrm rot="-2940000">
            <a:off x="3753091" y="4618247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2009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Rectangle 80">
            <a:extLst>
              <a:ext uri="{FF2B5EF4-FFF2-40B4-BE49-F238E27FC236}">
                <a16:creationId xmlns:a16="http://schemas.microsoft.com/office/drawing/2014/main" id="{963F60C9-F3C3-2034-3519-087E45203DDE}"/>
              </a:ext>
            </a:extLst>
          </p:cNvPr>
          <p:cNvSpPr>
            <a:spLocks noChangeArrowheads="1"/>
          </p:cNvSpPr>
          <p:nvPr/>
        </p:nvSpPr>
        <p:spPr bwMode="auto">
          <a:xfrm rot="-2940000">
            <a:off x="4246803" y="4618247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2011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3" name="Rectangle 81">
            <a:extLst>
              <a:ext uri="{FF2B5EF4-FFF2-40B4-BE49-F238E27FC236}">
                <a16:creationId xmlns:a16="http://schemas.microsoft.com/office/drawing/2014/main" id="{C148589C-2169-5717-29B5-11E6FB817B86}"/>
              </a:ext>
            </a:extLst>
          </p:cNvPr>
          <p:cNvSpPr>
            <a:spLocks noChangeArrowheads="1"/>
          </p:cNvSpPr>
          <p:nvPr/>
        </p:nvSpPr>
        <p:spPr bwMode="auto">
          <a:xfrm rot="-2940000">
            <a:off x="4741310" y="4618247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2013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4" name="Rectangle 82">
            <a:extLst>
              <a:ext uri="{FF2B5EF4-FFF2-40B4-BE49-F238E27FC236}">
                <a16:creationId xmlns:a16="http://schemas.microsoft.com/office/drawing/2014/main" id="{E5B73BF9-0BA0-92AB-9C7D-EDA5639EFF82}"/>
              </a:ext>
            </a:extLst>
          </p:cNvPr>
          <p:cNvSpPr>
            <a:spLocks noChangeArrowheads="1"/>
          </p:cNvSpPr>
          <p:nvPr/>
        </p:nvSpPr>
        <p:spPr bwMode="auto">
          <a:xfrm rot="-2940000">
            <a:off x="5235816" y="4618247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2015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5" name="Rectangle 83">
            <a:extLst>
              <a:ext uri="{FF2B5EF4-FFF2-40B4-BE49-F238E27FC236}">
                <a16:creationId xmlns:a16="http://schemas.microsoft.com/office/drawing/2014/main" id="{DB42878A-1C01-BD6A-8083-87FC531960E7}"/>
              </a:ext>
            </a:extLst>
          </p:cNvPr>
          <p:cNvSpPr>
            <a:spLocks noChangeArrowheads="1"/>
          </p:cNvSpPr>
          <p:nvPr/>
        </p:nvSpPr>
        <p:spPr bwMode="auto">
          <a:xfrm rot="-2940000">
            <a:off x="5729528" y="4618247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2017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6" name="Rectangle 84">
            <a:extLst>
              <a:ext uri="{FF2B5EF4-FFF2-40B4-BE49-F238E27FC236}">
                <a16:creationId xmlns:a16="http://schemas.microsoft.com/office/drawing/2014/main" id="{6CD4E2BA-0152-93C6-A87D-8157054779F5}"/>
              </a:ext>
            </a:extLst>
          </p:cNvPr>
          <p:cNvSpPr>
            <a:spLocks noChangeArrowheads="1"/>
          </p:cNvSpPr>
          <p:nvPr/>
        </p:nvSpPr>
        <p:spPr bwMode="auto">
          <a:xfrm rot="-2940000">
            <a:off x="6223241" y="4618247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2019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7" name="Rectangle 85">
            <a:extLst>
              <a:ext uri="{FF2B5EF4-FFF2-40B4-BE49-F238E27FC236}">
                <a16:creationId xmlns:a16="http://schemas.microsoft.com/office/drawing/2014/main" id="{D587D7BF-C054-EEC3-63AE-C3F67C78CE75}"/>
              </a:ext>
            </a:extLst>
          </p:cNvPr>
          <p:cNvSpPr>
            <a:spLocks noChangeArrowheads="1"/>
          </p:cNvSpPr>
          <p:nvPr/>
        </p:nvSpPr>
        <p:spPr bwMode="auto">
          <a:xfrm rot="-2940000">
            <a:off x="6717747" y="4618247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2021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8" name="Rectangle 86">
            <a:extLst>
              <a:ext uri="{FF2B5EF4-FFF2-40B4-BE49-F238E27FC236}">
                <a16:creationId xmlns:a16="http://schemas.microsoft.com/office/drawing/2014/main" id="{53A054A9-1965-863B-460B-78D7578EA959}"/>
              </a:ext>
            </a:extLst>
          </p:cNvPr>
          <p:cNvSpPr>
            <a:spLocks noChangeArrowheads="1"/>
          </p:cNvSpPr>
          <p:nvPr/>
        </p:nvSpPr>
        <p:spPr bwMode="auto">
          <a:xfrm rot="-2940000">
            <a:off x="7212253" y="4618247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2023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5" name="Rectangle 93">
            <a:extLst>
              <a:ext uri="{FF2B5EF4-FFF2-40B4-BE49-F238E27FC236}">
                <a16:creationId xmlns:a16="http://schemas.microsoft.com/office/drawing/2014/main" id="{5940A474-798A-94E4-C716-6FAC1ABBC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908" y="1024542"/>
            <a:ext cx="14484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Grasmere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" name="Rectangle 91">
            <a:extLst>
              <a:ext uri="{FF2B5EF4-FFF2-40B4-BE49-F238E27FC236}">
                <a16:creationId xmlns:a16="http://schemas.microsoft.com/office/drawing/2014/main" id="{0019E277-B9DE-96CE-E8F5-D1D6378C828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88276" y="2722046"/>
            <a:ext cx="927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 (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" name="Rectangle 94">
            <a:extLst>
              <a:ext uri="{FF2B5EF4-FFF2-40B4-BE49-F238E27FC236}">
                <a16:creationId xmlns:a16="http://schemas.microsoft.com/office/drawing/2014/main" id="{7CA2C30B-D072-4CB3-964C-A5DA7C4D51C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686835" y="2793713"/>
            <a:ext cx="30272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Chlorophyll-a (ug/L) &amp; Secchi Depth (in)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8" name="Rectangle 95">
            <a:extLst>
              <a:ext uri="{FF2B5EF4-FFF2-40B4-BE49-F238E27FC236}">
                <a16:creationId xmlns:a16="http://schemas.microsoft.com/office/drawing/2014/main" id="{9AE9AB68-BB48-664A-2F98-02B6F74D6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46" y="111919"/>
            <a:ext cx="34284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Productivity Measures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E62D8A7-BB7F-9191-2280-D5C63C18F312}"/>
              </a:ext>
            </a:extLst>
          </p:cNvPr>
          <p:cNvGrpSpPr/>
          <p:nvPr/>
        </p:nvGrpSpPr>
        <p:grpSpPr>
          <a:xfrm>
            <a:off x="6204045" y="389185"/>
            <a:ext cx="1503363" cy="952253"/>
            <a:chOff x="6204045" y="389185"/>
            <a:chExt cx="1503363" cy="952253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F2E04C0D-6F38-1A79-6384-8625EA43861F}"/>
                </a:ext>
              </a:extLst>
            </p:cNvPr>
            <p:cNvGrpSpPr/>
            <p:nvPr/>
          </p:nvGrpSpPr>
          <p:grpSpPr>
            <a:xfrm>
              <a:off x="6273349" y="395536"/>
              <a:ext cx="1368877" cy="934541"/>
              <a:chOff x="6533290" y="313649"/>
              <a:chExt cx="1368877" cy="934541"/>
            </a:xfrm>
          </p:grpSpPr>
          <p:sp>
            <p:nvSpPr>
              <p:cNvPr id="113" name="Rectangle 98">
                <a:extLst>
                  <a:ext uri="{FF2B5EF4-FFF2-40B4-BE49-F238E27FC236}">
                    <a16:creationId xmlns:a16="http://schemas.microsoft.com/office/drawing/2014/main" id="{78B3CC78-5023-B6A0-C768-D823AC8CB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1391" y="394761"/>
                <a:ext cx="152399" cy="207108"/>
              </a:xfrm>
              <a:prstGeom prst="rect">
                <a:avLst/>
              </a:prstGeom>
              <a:solidFill>
                <a:srgbClr val="0099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100">
                <a:extLst>
                  <a:ext uri="{FF2B5EF4-FFF2-40B4-BE49-F238E27FC236}">
                    <a16:creationId xmlns:a16="http://schemas.microsoft.com/office/drawing/2014/main" id="{39B7E3F9-01D2-C6B1-4FF3-E70DE9D28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5908" y="313649"/>
                <a:ext cx="10862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Chloro-a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15" name="Rectangle 101">
                <a:extLst>
                  <a:ext uri="{FF2B5EF4-FFF2-40B4-BE49-F238E27FC236}">
                    <a16:creationId xmlns:a16="http://schemas.microsoft.com/office/drawing/2014/main" id="{53B207BC-172C-DFF8-36BB-06286E2BB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1391" y="672947"/>
                <a:ext cx="152399" cy="207107"/>
              </a:xfrm>
              <a:prstGeom prst="rect">
                <a:avLst/>
              </a:prstGeom>
              <a:solidFill>
                <a:srgbClr val="66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103">
                <a:extLst>
                  <a:ext uri="{FF2B5EF4-FFF2-40B4-BE49-F238E27FC236}">
                    <a16:creationId xmlns:a16="http://schemas.microsoft.com/office/drawing/2014/main" id="{E83F3A6B-8486-EE8B-F4E5-52BAB7BF2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5908" y="602852"/>
                <a:ext cx="7982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Secchi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17" name="Rectangle 106">
                <a:extLst>
                  <a:ext uri="{FF2B5EF4-FFF2-40B4-BE49-F238E27FC236}">
                    <a16:creationId xmlns:a16="http://schemas.microsoft.com/office/drawing/2014/main" id="{0DBE95E1-7536-242F-5120-F52E65CAE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5908" y="878858"/>
                <a:ext cx="3590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pH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EC7AA3F4-C2F5-34AF-E218-C4B6A9C8EFEF}"/>
                  </a:ext>
                </a:extLst>
              </p:cNvPr>
              <p:cNvGrpSpPr/>
              <p:nvPr/>
            </p:nvGrpSpPr>
            <p:grpSpPr>
              <a:xfrm>
                <a:off x="6533290" y="962920"/>
                <a:ext cx="228600" cy="216084"/>
                <a:chOff x="6553200" y="1002873"/>
                <a:chExt cx="152400" cy="152400"/>
              </a:xfrm>
            </p:grpSpPr>
            <p:sp>
              <p:nvSpPr>
                <p:cNvPr id="119" name="Freeform 44">
                  <a:extLst>
                    <a:ext uri="{FF2B5EF4-FFF2-40B4-BE49-F238E27FC236}">
                      <a16:creationId xmlns:a16="http://schemas.microsoft.com/office/drawing/2014/main" id="{D8A05EF0-654F-56F6-6EAF-A97311E3FB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3200" y="1002873"/>
                  <a:ext cx="152400" cy="152400"/>
                </a:xfrm>
                <a:custGeom>
                  <a:avLst/>
                  <a:gdLst>
                    <a:gd name="T0" fmla="*/ 48 w 96"/>
                    <a:gd name="T1" fmla="*/ 0 h 96"/>
                    <a:gd name="T2" fmla="*/ 96 w 96"/>
                    <a:gd name="T3" fmla="*/ 48 h 96"/>
                    <a:gd name="T4" fmla="*/ 48 w 96"/>
                    <a:gd name="T5" fmla="*/ 96 h 96"/>
                    <a:gd name="T6" fmla="*/ 0 w 96"/>
                    <a:gd name="T7" fmla="*/ 48 h 96"/>
                    <a:gd name="T8" fmla="*/ 48 w 96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96">
                      <a:moveTo>
                        <a:pt x="48" y="0"/>
                      </a:moveTo>
                      <a:lnTo>
                        <a:pt x="96" y="48"/>
                      </a:lnTo>
                      <a:lnTo>
                        <a:pt x="48" y="96"/>
                      </a:lnTo>
                      <a:lnTo>
                        <a:pt x="0" y="4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45">
                  <a:extLst>
                    <a:ext uri="{FF2B5EF4-FFF2-40B4-BE49-F238E27FC236}">
                      <a16:creationId xmlns:a16="http://schemas.microsoft.com/office/drawing/2014/main" id="{FCAE80F5-5777-98E0-35C4-0E4D2A735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3200" y="1002873"/>
                  <a:ext cx="152400" cy="152400"/>
                </a:xfrm>
                <a:custGeom>
                  <a:avLst/>
                  <a:gdLst>
                    <a:gd name="T0" fmla="*/ 48 w 96"/>
                    <a:gd name="T1" fmla="*/ 0 h 96"/>
                    <a:gd name="T2" fmla="*/ 96 w 96"/>
                    <a:gd name="T3" fmla="*/ 48 h 96"/>
                    <a:gd name="T4" fmla="*/ 48 w 96"/>
                    <a:gd name="T5" fmla="*/ 96 h 96"/>
                    <a:gd name="T6" fmla="*/ 0 w 96"/>
                    <a:gd name="T7" fmla="*/ 48 h 96"/>
                    <a:gd name="T8" fmla="*/ 48 w 96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96">
                      <a:moveTo>
                        <a:pt x="48" y="0"/>
                      </a:moveTo>
                      <a:lnTo>
                        <a:pt x="96" y="48"/>
                      </a:lnTo>
                      <a:lnTo>
                        <a:pt x="48" y="96"/>
                      </a:lnTo>
                      <a:lnTo>
                        <a:pt x="0" y="4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81FAA6A-C30C-3888-245D-CE6DA11FC008}"/>
                </a:ext>
              </a:extLst>
            </p:cNvPr>
            <p:cNvSpPr/>
            <p:nvPr/>
          </p:nvSpPr>
          <p:spPr>
            <a:xfrm>
              <a:off x="6204045" y="389185"/>
              <a:ext cx="1503363" cy="95225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9635336-67C7-3B4A-DA93-040F9AAC1694}"/>
              </a:ext>
            </a:extLst>
          </p:cNvPr>
          <p:cNvGrpSpPr/>
          <p:nvPr/>
        </p:nvGrpSpPr>
        <p:grpSpPr>
          <a:xfrm>
            <a:off x="4427200" y="5067302"/>
            <a:ext cx="1879938" cy="718923"/>
            <a:chOff x="4427200" y="5067302"/>
            <a:chExt cx="1879938" cy="718923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C15B7115-2FE2-8EAA-7853-A823BC1CA5FE}"/>
                </a:ext>
              </a:extLst>
            </p:cNvPr>
            <p:cNvSpPr/>
            <p:nvPr/>
          </p:nvSpPr>
          <p:spPr>
            <a:xfrm rot="5400000">
              <a:off x="5609911" y="4758000"/>
              <a:ext cx="369616" cy="988219"/>
            </a:xfrm>
            <a:prstGeom prst="rightBrac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100">
              <a:extLst>
                <a:ext uri="{FF2B5EF4-FFF2-40B4-BE49-F238E27FC236}">
                  <a16:creationId xmlns:a16="http://schemas.microsoft.com/office/drawing/2014/main" id="{B58C723A-C459-895C-8555-D9293BB41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200" y="5416893"/>
              <a:ext cx="18799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</a:rPr>
                <a:t>phytoplankton</a:t>
              </a:r>
              <a:endPara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8A49B35-362F-C35F-3197-32E86B5C1F12}"/>
              </a:ext>
            </a:extLst>
          </p:cNvPr>
          <p:cNvGrpSpPr/>
          <p:nvPr/>
        </p:nvGrpSpPr>
        <p:grpSpPr>
          <a:xfrm>
            <a:off x="6485687" y="5080931"/>
            <a:ext cx="1766450" cy="725319"/>
            <a:chOff x="6485687" y="5080931"/>
            <a:chExt cx="1766450" cy="725319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FD9D61F3-4669-E8F8-2DA9-4F21C7B5837F}"/>
                </a:ext>
              </a:extLst>
            </p:cNvPr>
            <p:cNvSpPr/>
            <p:nvPr/>
          </p:nvSpPr>
          <p:spPr>
            <a:xfrm rot="5400000">
              <a:off x="6879148" y="4687470"/>
              <a:ext cx="369616" cy="1156538"/>
            </a:xfrm>
            <a:prstGeom prst="rightBrac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00">
              <a:extLst>
                <a:ext uri="{FF2B5EF4-FFF2-40B4-BE49-F238E27FC236}">
                  <a16:creationId xmlns:a16="http://schemas.microsoft.com/office/drawing/2014/main" id="{BF373821-AFA9-5A89-708E-70E9F27BF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5503" y="5436918"/>
              <a:ext cx="15166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</a:rPr>
                <a:t>filamentous</a:t>
              </a:r>
              <a:endPara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endParaRPr>
            </a:p>
          </p:txBody>
        </p: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F45B3DB-34EB-195A-3F7B-5F7A4B5FD933}"/>
              </a:ext>
            </a:extLst>
          </p:cNvPr>
          <p:cNvCxnSpPr>
            <a:cxnSpLocks/>
          </p:cNvCxnSpPr>
          <p:nvPr/>
        </p:nvCxnSpPr>
        <p:spPr>
          <a:xfrm flipH="1" flipV="1">
            <a:off x="2058760" y="2217178"/>
            <a:ext cx="5644017" cy="14287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0">
            <a:extLst>
              <a:ext uri="{FF2B5EF4-FFF2-40B4-BE49-F238E27FC236}">
                <a16:creationId xmlns:a16="http://schemas.microsoft.com/office/drawing/2014/main" id="{0D0FF2FA-FA0E-B11E-9792-5EAF9A92F610}"/>
              </a:ext>
            </a:extLst>
          </p:cNvPr>
          <p:cNvSpPr>
            <a:spLocks/>
          </p:cNvSpPr>
          <p:nvPr/>
        </p:nvSpPr>
        <p:spPr bwMode="auto">
          <a:xfrm>
            <a:off x="4254500" y="214788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82EB0A28-6255-FE30-9752-B4E26CE5A199}"/>
              </a:ext>
            </a:extLst>
          </p:cNvPr>
          <p:cNvSpPr>
            <a:spLocks/>
          </p:cNvSpPr>
          <p:nvPr/>
        </p:nvSpPr>
        <p:spPr bwMode="auto">
          <a:xfrm>
            <a:off x="4254500" y="214788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73CB2DE7-08E6-A834-B64D-3D36125B387B}"/>
              </a:ext>
            </a:extLst>
          </p:cNvPr>
          <p:cNvSpPr>
            <a:spLocks/>
          </p:cNvSpPr>
          <p:nvPr/>
        </p:nvSpPr>
        <p:spPr bwMode="auto">
          <a:xfrm>
            <a:off x="5983288" y="21367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3">
            <a:extLst>
              <a:ext uri="{FF2B5EF4-FFF2-40B4-BE49-F238E27FC236}">
                <a16:creationId xmlns:a16="http://schemas.microsoft.com/office/drawing/2014/main" id="{8E59A1DE-9FA5-CDA7-AE95-9CDBFF06FEE6}"/>
              </a:ext>
            </a:extLst>
          </p:cNvPr>
          <p:cNvSpPr>
            <a:spLocks/>
          </p:cNvSpPr>
          <p:nvPr/>
        </p:nvSpPr>
        <p:spPr bwMode="auto">
          <a:xfrm>
            <a:off x="5983288" y="21367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0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7CAD497F-1BA1-DD79-E379-4010A6397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88" y="1471613"/>
            <a:ext cx="5683250" cy="3001963"/>
          </a:xfrm>
          <a:prstGeom prst="rect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DE591EB-26B4-3281-FD63-8E1CD9318A74}"/>
              </a:ext>
            </a:extLst>
          </p:cNvPr>
          <p:cNvSpPr>
            <a:spLocks noEditPoints="1"/>
          </p:cNvSpPr>
          <p:nvPr/>
        </p:nvSpPr>
        <p:spPr bwMode="auto">
          <a:xfrm>
            <a:off x="2005013" y="1449388"/>
            <a:ext cx="5524500" cy="3024188"/>
          </a:xfrm>
          <a:custGeom>
            <a:avLst/>
            <a:gdLst>
              <a:gd name="T0" fmla="*/ 56 w 3480"/>
              <a:gd name="T1" fmla="*/ 1639 h 1905"/>
              <a:gd name="T2" fmla="*/ 0 w 3480"/>
              <a:gd name="T3" fmla="*/ 1905 h 1905"/>
              <a:gd name="T4" fmla="*/ 155 w 3480"/>
              <a:gd name="T5" fmla="*/ 1664 h 1905"/>
              <a:gd name="T6" fmla="*/ 212 w 3480"/>
              <a:gd name="T7" fmla="*/ 1905 h 1905"/>
              <a:gd name="T8" fmla="*/ 155 w 3480"/>
              <a:gd name="T9" fmla="*/ 1664 h 1905"/>
              <a:gd name="T10" fmla="*/ 368 w 3480"/>
              <a:gd name="T11" fmla="*/ 1720 h 1905"/>
              <a:gd name="T12" fmla="*/ 312 w 3480"/>
              <a:gd name="T13" fmla="*/ 1905 h 1905"/>
              <a:gd name="T14" fmla="*/ 467 w 3480"/>
              <a:gd name="T15" fmla="*/ 1445 h 1905"/>
              <a:gd name="T16" fmla="*/ 523 w 3480"/>
              <a:gd name="T17" fmla="*/ 1905 h 1905"/>
              <a:gd name="T18" fmla="*/ 467 w 3480"/>
              <a:gd name="T19" fmla="*/ 1445 h 1905"/>
              <a:gd name="T20" fmla="*/ 679 w 3480"/>
              <a:gd name="T21" fmla="*/ 1381 h 1905"/>
              <a:gd name="T22" fmla="*/ 623 w 3480"/>
              <a:gd name="T23" fmla="*/ 1905 h 1905"/>
              <a:gd name="T24" fmla="*/ 779 w 3480"/>
              <a:gd name="T25" fmla="*/ 1389 h 1905"/>
              <a:gd name="T26" fmla="*/ 834 w 3480"/>
              <a:gd name="T27" fmla="*/ 1905 h 1905"/>
              <a:gd name="T28" fmla="*/ 779 w 3480"/>
              <a:gd name="T29" fmla="*/ 1389 h 1905"/>
              <a:gd name="T30" fmla="*/ 990 w 3480"/>
              <a:gd name="T31" fmla="*/ 1508 h 1905"/>
              <a:gd name="T32" fmla="*/ 934 w 3480"/>
              <a:gd name="T33" fmla="*/ 1905 h 1905"/>
              <a:gd name="T34" fmla="*/ 1090 w 3480"/>
              <a:gd name="T35" fmla="*/ 0 h 1905"/>
              <a:gd name="T36" fmla="*/ 1146 w 3480"/>
              <a:gd name="T37" fmla="*/ 1905 h 1905"/>
              <a:gd name="T38" fmla="*/ 1090 w 3480"/>
              <a:gd name="T39" fmla="*/ 0 h 1905"/>
              <a:gd name="T40" fmla="*/ 1302 w 3480"/>
              <a:gd name="T41" fmla="*/ 1292 h 1905"/>
              <a:gd name="T42" fmla="*/ 1245 w 3480"/>
              <a:gd name="T43" fmla="*/ 1905 h 1905"/>
              <a:gd name="T44" fmla="*/ 1401 w 3480"/>
              <a:gd name="T45" fmla="*/ 1458 h 1905"/>
              <a:gd name="T46" fmla="*/ 1457 w 3480"/>
              <a:gd name="T47" fmla="*/ 1905 h 1905"/>
              <a:gd name="T48" fmla="*/ 1401 w 3480"/>
              <a:gd name="T49" fmla="*/ 1458 h 1905"/>
              <a:gd name="T50" fmla="*/ 1768 w 3480"/>
              <a:gd name="T51" fmla="*/ 114 h 1905"/>
              <a:gd name="T52" fmla="*/ 1712 w 3480"/>
              <a:gd name="T53" fmla="*/ 1905 h 1905"/>
              <a:gd name="T54" fmla="*/ 2024 w 3480"/>
              <a:gd name="T55" fmla="*/ 1487 h 1905"/>
              <a:gd name="T56" fmla="*/ 2080 w 3480"/>
              <a:gd name="T57" fmla="*/ 1905 h 1905"/>
              <a:gd name="T58" fmla="*/ 2024 w 3480"/>
              <a:gd name="T59" fmla="*/ 1487 h 1905"/>
              <a:gd name="T60" fmla="*/ 2235 w 3480"/>
              <a:gd name="T61" fmla="*/ 1581 h 1905"/>
              <a:gd name="T62" fmla="*/ 2179 w 3480"/>
              <a:gd name="T63" fmla="*/ 1905 h 1905"/>
              <a:gd name="T64" fmla="*/ 2335 w 3480"/>
              <a:gd name="T65" fmla="*/ 1536 h 1905"/>
              <a:gd name="T66" fmla="*/ 2391 w 3480"/>
              <a:gd name="T67" fmla="*/ 1905 h 1905"/>
              <a:gd name="T68" fmla="*/ 2335 w 3480"/>
              <a:gd name="T69" fmla="*/ 1536 h 1905"/>
              <a:gd name="T70" fmla="*/ 2546 w 3480"/>
              <a:gd name="T71" fmla="*/ 1662 h 1905"/>
              <a:gd name="T72" fmla="*/ 2490 w 3480"/>
              <a:gd name="T73" fmla="*/ 1905 h 1905"/>
              <a:gd name="T74" fmla="*/ 2646 w 3480"/>
              <a:gd name="T75" fmla="*/ 1806 h 1905"/>
              <a:gd name="T76" fmla="*/ 2702 w 3480"/>
              <a:gd name="T77" fmla="*/ 1905 h 1905"/>
              <a:gd name="T78" fmla="*/ 2646 w 3480"/>
              <a:gd name="T79" fmla="*/ 1806 h 1905"/>
              <a:gd name="T80" fmla="*/ 2858 w 3480"/>
              <a:gd name="T81" fmla="*/ 1718 h 1905"/>
              <a:gd name="T82" fmla="*/ 2802 w 3480"/>
              <a:gd name="T83" fmla="*/ 1905 h 1905"/>
              <a:gd name="T84" fmla="*/ 2957 w 3480"/>
              <a:gd name="T85" fmla="*/ 1828 h 1905"/>
              <a:gd name="T86" fmla="*/ 3014 w 3480"/>
              <a:gd name="T87" fmla="*/ 1905 h 1905"/>
              <a:gd name="T88" fmla="*/ 2957 w 3480"/>
              <a:gd name="T89" fmla="*/ 1828 h 1905"/>
              <a:gd name="T90" fmla="*/ 3169 w 3480"/>
              <a:gd name="T91" fmla="*/ 1899 h 1905"/>
              <a:gd name="T92" fmla="*/ 3113 w 3480"/>
              <a:gd name="T93" fmla="*/ 1905 h 1905"/>
              <a:gd name="T94" fmla="*/ 3268 w 3480"/>
              <a:gd name="T95" fmla="*/ 1851 h 1905"/>
              <a:gd name="T96" fmla="*/ 3325 w 3480"/>
              <a:gd name="T97" fmla="*/ 1905 h 1905"/>
              <a:gd name="T98" fmla="*/ 3268 w 3480"/>
              <a:gd name="T99" fmla="*/ 1851 h 1905"/>
              <a:gd name="T100" fmla="*/ 3480 w 3480"/>
              <a:gd name="T101" fmla="*/ 1759 h 1905"/>
              <a:gd name="T102" fmla="*/ 3424 w 3480"/>
              <a:gd name="T103" fmla="*/ 1905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80" h="1905">
                <a:moveTo>
                  <a:pt x="0" y="1639"/>
                </a:moveTo>
                <a:lnTo>
                  <a:pt x="56" y="1639"/>
                </a:lnTo>
                <a:lnTo>
                  <a:pt x="56" y="1905"/>
                </a:lnTo>
                <a:lnTo>
                  <a:pt x="0" y="1905"/>
                </a:lnTo>
                <a:lnTo>
                  <a:pt x="0" y="1639"/>
                </a:lnTo>
                <a:close/>
                <a:moveTo>
                  <a:pt x="155" y="1664"/>
                </a:moveTo>
                <a:lnTo>
                  <a:pt x="212" y="1664"/>
                </a:lnTo>
                <a:lnTo>
                  <a:pt x="212" y="1905"/>
                </a:lnTo>
                <a:lnTo>
                  <a:pt x="155" y="1905"/>
                </a:lnTo>
                <a:lnTo>
                  <a:pt x="155" y="1664"/>
                </a:lnTo>
                <a:close/>
                <a:moveTo>
                  <a:pt x="312" y="1720"/>
                </a:moveTo>
                <a:lnTo>
                  <a:pt x="368" y="1720"/>
                </a:lnTo>
                <a:lnTo>
                  <a:pt x="368" y="1905"/>
                </a:lnTo>
                <a:lnTo>
                  <a:pt x="312" y="1905"/>
                </a:lnTo>
                <a:lnTo>
                  <a:pt x="312" y="1720"/>
                </a:lnTo>
                <a:close/>
                <a:moveTo>
                  <a:pt x="467" y="1445"/>
                </a:moveTo>
                <a:lnTo>
                  <a:pt x="523" y="1445"/>
                </a:lnTo>
                <a:lnTo>
                  <a:pt x="523" y="1905"/>
                </a:lnTo>
                <a:lnTo>
                  <a:pt x="467" y="1905"/>
                </a:lnTo>
                <a:lnTo>
                  <a:pt x="467" y="1445"/>
                </a:lnTo>
                <a:close/>
                <a:moveTo>
                  <a:pt x="623" y="1381"/>
                </a:moveTo>
                <a:lnTo>
                  <a:pt x="679" y="1381"/>
                </a:lnTo>
                <a:lnTo>
                  <a:pt x="679" y="1905"/>
                </a:lnTo>
                <a:lnTo>
                  <a:pt x="623" y="1905"/>
                </a:lnTo>
                <a:lnTo>
                  <a:pt x="623" y="1381"/>
                </a:lnTo>
                <a:close/>
                <a:moveTo>
                  <a:pt x="779" y="1389"/>
                </a:moveTo>
                <a:lnTo>
                  <a:pt x="834" y="1389"/>
                </a:lnTo>
                <a:lnTo>
                  <a:pt x="834" y="1905"/>
                </a:lnTo>
                <a:lnTo>
                  <a:pt x="779" y="1905"/>
                </a:lnTo>
                <a:lnTo>
                  <a:pt x="779" y="1389"/>
                </a:lnTo>
                <a:close/>
                <a:moveTo>
                  <a:pt x="934" y="1508"/>
                </a:moveTo>
                <a:lnTo>
                  <a:pt x="990" y="1508"/>
                </a:lnTo>
                <a:lnTo>
                  <a:pt x="990" y="1905"/>
                </a:lnTo>
                <a:lnTo>
                  <a:pt x="934" y="1905"/>
                </a:lnTo>
                <a:lnTo>
                  <a:pt x="934" y="1508"/>
                </a:lnTo>
                <a:close/>
                <a:moveTo>
                  <a:pt x="1090" y="0"/>
                </a:moveTo>
                <a:lnTo>
                  <a:pt x="1146" y="0"/>
                </a:lnTo>
                <a:lnTo>
                  <a:pt x="1146" y="1905"/>
                </a:lnTo>
                <a:lnTo>
                  <a:pt x="1090" y="1905"/>
                </a:lnTo>
                <a:lnTo>
                  <a:pt x="1090" y="0"/>
                </a:lnTo>
                <a:close/>
                <a:moveTo>
                  <a:pt x="1245" y="1292"/>
                </a:moveTo>
                <a:lnTo>
                  <a:pt x="1302" y="1292"/>
                </a:lnTo>
                <a:lnTo>
                  <a:pt x="1302" y="1905"/>
                </a:lnTo>
                <a:lnTo>
                  <a:pt x="1245" y="1905"/>
                </a:lnTo>
                <a:lnTo>
                  <a:pt x="1245" y="1292"/>
                </a:lnTo>
                <a:close/>
                <a:moveTo>
                  <a:pt x="1401" y="1458"/>
                </a:moveTo>
                <a:lnTo>
                  <a:pt x="1457" y="1458"/>
                </a:lnTo>
                <a:lnTo>
                  <a:pt x="1457" y="1905"/>
                </a:lnTo>
                <a:lnTo>
                  <a:pt x="1401" y="1905"/>
                </a:lnTo>
                <a:lnTo>
                  <a:pt x="1401" y="1458"/>
                </a:lnTo>
                <a:close/>
                <a:moveTo>
                  <a:pt x="1712" y="114"/>
                </a:moveTo>
                <a:lnTo>
                  <a:pt x="1768" y="114"/>
                </a:lnTo>
                <a:lnTo>
                  <a:pt x="1768" y="1905"/>
                </a:lnTo>
                <a:lnTo>
                  <a:pt x="1712" y="1905"/>
                </a:lnTo>
                <a:lnTo>
                  <a:pt x="1712" y="114"/>
                </a:lnTo>
                <a:close/>
                <a:moveTo>
                  <a:pt x="2024" y="1487"/>
                </a:moveTo>
                <a:lnTo>
                  <a:pt x="2080" y="1487"/>
                </a:lnTo>
                <a:lnTo>
                  <a:pt x="2080" y="1905"/>
                </a:lnTo>
                <a:lnTo>
                  <a:pt x="2024" y="1905"/>
                </a:lnTo>
                <a:lnTo>
                  <a:pt x="2024" y="1487"/>
                </a:lnTo>
                <a:close/>
                <a:moveTo>
                  <a:pt x="2179" y="1581"/>
                </a:moveTo>
                <a:lnTo>
                  <a:pt x="2235" y="1581"/>
                </a:lnTo>
                <a:lnTo>
                  <a:pt x="2235" y="1905"/>
                </a:lnTo>
                <a:lnTo>
                  <a:pt x="2179" y="1905"/>
                </a:lnTo>
                <a:lnTo>
                  <a:pt x="2179" y="1581"/>
                </a:lnTo>
                <a:close/>
                <a:moveTo>
                  <a:pt x="2335" y="1536"/>
                </a:moveTo>
                <a:lnTo>
                  <a:pt x="2391" y="1536"/>
                </a:lnTo>
                <a:lnTo>
                  <a:pt x="2391" y="1905"/>
                </a:lnTo>
                <a:lnTo>
                  <a:pt x="2335" y="1905"/>
                </a:lnTo>
                <a:lnTo>
                  <a:pt x="2335" y="1536"/>
                </a:lnTo>
                <a:close/>
                <a:moveTo>
                  <a:pt x="2490" y="1662"/>
                </a:moveTo>
                <a:lnTo>
                  <a:pt x="2546" y="1662"/>
                </a:lnTo>
                <a:lnTo>
                  <a:pt x="2546" y="1905"/>
                </a:lnTo>
                <a:lnTo>
                  <a:pt x="2490" y="1905"/>
                </a:lnTo>
                <a:lnTo>
                  <a:pt x="2490" y="1662"/>
                </a:lnTo>
                <a:close/>
                <a:moveTo>
                  <a:pt x="2646" y="1806"/>
                </a:moveTo>
                <a:lnTo>
                  <a:pt x="2702" y="1806"/>
                </a:lnTo>
                <a:lnTo>
                  <a:pt x="2702" y="1905"/>
                </a:lnTo>
                <a:lnTo>
                  <a:pt x="2646" y="1905"/>
                </a:lnTo>
                <a:lnTo>
                  <a:pt x="2646" y="1806"/>
                </a:lnTo>
                <a:close/>
                <a:moveTo>
                  <a:pt x="2802" y="1718"/>
                </a:moveTo>
                <a:lnTo>
                  <a:pt x="2858" y="1718"/>
                </a:lnTo>
                <a:lnTo>
                  <a:pt x="2858" y="1905"/>
                </a:lnTo>
                <a:lnTo>
                  <a:pt x="2802" y="1905"/>
                </a:lnTo>
                <a:lnTo>
                  <a:pt x="2802" y="1718"/>
                </a:lnTo>
                <a:close/>
                <a:moveTo>
                  <a:pt x="2957" y="1828"/>
                </a:moveTo>
                <a:lnTo>
                  <a:pt x="3014" y="1828"/>
                </a:lnTo>
                <a:lnTo>
                  <a:pt x="3014" y="1905"/>
                </a:lnTo>
                <a:lnTo>
                  <a:pt x="2957" y="1905"/>
                </a:lnTo>
                <a:lnTo>
                  <a:pt x="2957" y="1828"/>
                </a:lnTo>
                <a:close/>
                <a:moveTo>
                  <a:pt x="3113" y="1899"/>
                </a:moveTo>
                <a:lnTo>
                  <a:pt x="3169" y="1899"/>
                </a:lnTo>
                <a:lnTo>
                  <a:pt x="3169" y="1905"/>
                </a:lnTo>
                <a:lnTo>
                  <a:pt x="3113" y="1905"/>
                </a:lnTo>
                <a:lnTo>
                  <a:pt x="3113" y="1899"/>
                </a:lnTo>
                <a:close/>
                <a:moveTo>
                  <a:pt x="3268" y="1851"/>
                </a:moveTo>
                <a:lnTo>
                  <a:pt x="3325" y="1851"/>
                </a:lnTo>
                <a:lnTo>
                  <a:pt x="3325" y="1905"/>
                </a:lnTo>
                <a:lnTo>
                  <a:pt x="3268" y="1905"/>
                </a:lnTo>
                <a:lnTo>
                  <a:pt x="3268" y="1851"/>
                </a:lnTo>
                <a:close/>
                <a:moveTo>
                  <a:pt x="3424" y="1759"/>
                </a:moveTo>
                <a:lnTo>
                  <a:pt x="3480" y="1759"/>
                </a:lnTo>
                <a:lnTo>
                  <a:pt x="3480" y="1905"/>
                </a:lnTo>
                <a:lnTo>
                  <a:pt x="3424" y="1905"/>
                </a:lnTo>
                <a:lnTo>
                  <a:pt x="3424" y="1759"/>
                </a:lnTo>
                <a:close/>
              </a:path>
            </a:pathLst>
          </a:cu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6F33637-1826-0C0F-47D9-8FE415C84399}"/>
              </a:ext>
            </a:extLst>
          </p:cNvPr>
          <p:cNvSpPr>
            <a:spLocks noEditPoints="1"/>
          </p:cNvSpPr>
          <p:nvPr/>
        </p:nvSpPr>
        <p:spPr bwMode="auto">
          <a:xfrm>
            <a:off x="2005013" y="1449388"/>
            <a:ext cx="5524500" cy="3024188"/>
          </a:xfrm>
          <a:custGeom>
            <a:avLst/>
            <a:gdLst>
              <a:gd name="T0" fmla="*/ 56 w 3480"/>
              <a:gd name="T1" fmla="*/ 1639 h 1905"/>
              <a:gd name="T2" fmla="*/ 0 w 3480"/>
              <a:gd name="T3" fmla="*/ 1905 h 1905"/>
              <a:gd name="T4" fmla="*/ 155 w 3480"/>
              <a:gd name="T5" fmla="*/ 1664 h 1905"/>
              <a:gd name="T6" fmla="*/ 212 w 3480"/>
              <a:gd name="T7" fmla="*/ 1905 h 1905"/>
              <a:gd name="T8" fmla="*/ 155 w 3480"/>
              <a:gd name="T9" fmla="*/ 1664 h 1905"/>
              <a:gd name="T10" fmla="*/ 368 w 3480"/>
              <a:gd name="T11" fmla="*/ 1720 h 1905"/>
              <a:gd name="T12" fmla="*/ 312 w 3480"/>
              <a:gd name="T13" fmla="*/ 1905 h 1905"/>
              <a:gd name="T14" fmla="*/ 467 w 3480"/>
              <a:gd name="T15" fmla="*/ 1445 h 1905"/>
              <a:gd name="T16" fmla="*/ 523 w 3480"/>
              <a:gd name="T17" fmla="*/ 1905 h 1905"/>
              <a:gd name="T18" fmla="*/ 467 w 3480"/>
              <a:gd name="T19" fmla="*/ 1445 h 1905"/>
              <a:gd name="T20" fmla="*/ 679 w 3480"/>
              <a:gd name="T21" fmla="*/ 1381 h 1905"/>
              <a:gd name="T22" fmla="*/ 623 w 3480"/>
              <a:gd name="T23" fmla="*/ 1905 h 1905"/>
              <a:gd name="T24" fmla="*/ 779 w 3480"/>
              <a:gd name="T25" fmla="*/ 1389 h 1905"/>
              <a:gd name="T26" fmla="*/ 834 w 3480"/>
              <a:gd name="T27" fmla="*/ 1905 h 1905"/>
              <a:gd name="T28" fmla="*/ 779 w 3480"/>
              <a:gd name="T29" fmla="*/ 1389 h 1905"/>
              <a:gd name="T30" fmla="*/ 990 w 3480"/>
              <a:gd name="T31" fmla="*/ 1508 h 1905"/>
              <a:gd name="T32" fmla="*/ 934 w 3480"/>
              <a:gd name="T33" fmla="*/ 1905 h 1905"/>
              <a:gd name="T34" fmla="*/ 1090 w 3480"/>
              <a:gd name="T35" fmla="*/ 0 h 1905"/>
              <a:gd name="T36" fmla="*/ 1146 w 3480"/>
              <a:gd name="T37" fmla="*/ 1905 h 1905"/>
              <a:gd name="T38" fmla="*/ 1090 w 3480"/>
              <a:gd name="T39" fmla="*/ 0 h 1905"/>
              <a:gd name="T40" fmla="*/ 1302 w 3480"/>
              <a:gd name="T41" fmla="*/ 1292 h 1905"/>
              <a:gd name="T42" fmla="*/ 1245 w 3480"/>
              <a:gd name="T43" fmla="*/ 1905 h 1905"/>
              <a:gd name="T44" fmla="*/ 1401 w 3480"/>
              <a:gd name="T45" fmla="*/ 1458 h 1905"/>
              <a:gd name="T46" fmla="*/ 1457 w 3480"/>
              <a:gd name="T47" fmla="*/ 1905 h 1905"/>
              <a:gd name="T48" fmla="*/ 1401 w 3480"/>
              <a:gd name="T49" fmla="*/ 1458 h 1905"/>
              <a:gd name="T50" fmla="*/ 1768 w 3480"/>
              <a:gd name="T51" fmla="*/ 114 h 1905"/>
              <a:gd name="T52" fmla="*/ 1712 w 3480"/>
              <a:gd name="T53" fmla="*/ 1905 h 1905"/>
              <a:gd name="T54" fmla="*/ 2024 w 3480"/>
              <a:gd name="T55" fmla="*/ 1487 h 1905"/>
              <a:gd name="T56" fmla="*/ 2080 w 3480"/>
              <a:gd name="T57" fmla="*/ 1905 h 1905"/>
              <a:gd name="T58" fmla="*/ 2024 w 3480"/>
              <a:gd name="T59" fmla="*/ 1487 h 1905"/>
              <a:gd name="T60" fmla="*/ 2235 w 3480"/>
              <a:gd name="T61" fmla="*/ 1581 h 1905"/>
              <a:gd name="T62" fmla="*/ 2179 w 3480"/>
              <a:gd name="T63" fmla="*/ 1905 h 1905"/>
              <a:gd name="T64" fmla="*/ 2335 w 3480"/>
              <a:gd name="T65" fmla="*/ 1536 h 1905"/>
              <a:gd name="T66" fmla="*/ 2391 w 3480"/>
              <a:gd name="T67" fmla="*/ 1905 h 1905"/>
              <a:gd name="T68" fmla="*/ 2335 w 3480"/>
              <a:gd name="T69" fmla="*/ 1536 h 1905"/>
              <a:gd name="T70" fmla="*/ 2546 w 3480"/>
              <a:gd name="T71" fmla="*/ 1662 h 1905"/>
              <a:gd name="T72" fmla="*/ 2490 w 3480"/>
              <a:gd name="T73" fmla="*/ 1905 h 1905"/>
              <a:gd name="T74" fmla="*/ 2646 w 3480"/>
              <a:gd name="T75" fmla="*/ 1806 h 1905"/>
              <a:gd name="T76" fmla="*/ 2702 w 3480"/>
              <a:gd name="T77" fmla="*/ 1905 h 1905"/>
              <a:gd name="T78" fmla="*/ 2646 w 3480"/>
              <a:gd name="T79" fmla="*/ 1806 h 1905"/>
              <a:gd name="T80" fmla="*/ 2858 w 3480"/>
              <a:gd name="T81" fmla="*/ 1718 h 1905"/>
              <a:gd name="T82" fmla="*/ 2802 w 3480"/>
              <a:gd name="T83" fmla="*/ 1905 h 1905"/>
              <a:gd name="T84" fmla="*/ 2957 w 3480"/>
              <a:gd name="T85" fmla="*/ 1828 h 1905"/>
              <a:gd name="T86" fmla="*/ 3014 w 3480"/>
              <a:gd name="T87" fmla="*/ 1905 h 1905"/>
              <a:gd name="T88" fmla="*/ 2957 w 3480"/>
              <a:gd name="T89" fmla="*/ 1828 h 1905"/>
              <a:gd name="T90" fmla="*/ 3169 w 3480"/>
              <a:gd name="T91" fmla="*/ 1899 h 1905"/>
              <a:gd name="T92" fmla="*/ 3113 w 3480"/>
              <a:gd name="T93" fmla="*/ 1905 h 1905"/>
              <a:gd name="T94" fmla="*/ 3268 w 3480"/>
              <a:gd name="T95" fmla="*/ 1851 h 1905"/>
              <a:gd name="T96" fmla="*/ 3325 w 3480"/>
              <a:gd name="T97" fmla="*/ 1905 h 1905"/>
              <a:gd name="T98" fmla="*/ 3268 w 3480"/>
              <a:gd name="T99" fmla="*/ 1851 h 1905"/>
              <a:gd name="T100" fmla="*/ 3480 w 3480"/>
              <a:gd name="T101" fmla="*/ 1759 h 1905"/>
              <a:gd name="T102" fmla="*/ 3424 w 3480"/>
              <a:gd name="T103" fmla="*/ 1905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80" h="1905">
                <a:moveTo>
                  <a:pt x="0" y="1639"/>
                </a:moveTo>
                <a:lnTo>
                  <a:pt x="56" y="1639"/>
                </a:lnTo>
                <a:lnTo>
                  <a:pt x="56" y="1905"/>
                </a:lnTo>
                <a:lnTo>
                  <a:pt x="0" y="1905"/>
                </a:lnTo>
                <a:lnTo>
                  <a:pt x="0" y="1639"/>
                </a:lnTo>
                <a:close/>
                <a:moveTo>
                  <a:pt x="155" y="1664"/>
                </a:moveTo>
                <a:lnTo>
                  <a:pt x="212" y="1664"/>
                </a:lnTo>
                <a:lnTo>
                  <a:pt x="212" y="1905"/>
                </a:lnTo>
                <a:lnTo>
                  <a:pt x="155" y="1905"/>
                </a:lnTo>
                <a:lnTo>
                  <a:pt x="155" y="1664"/>
                </a:lnTo>
                <a:close/>
                <a:moveTo>
                  <a:pt x="312" y="1720"/>
                </a:moveTo>
                <a:lnTo>
                  <a:pt x="368" y="1720"/>
                </a:lnTo>
                <a:lnTo>
                  <a:pt x="368" y="1905"/>
                </a:lnTo>
                <a:lnTo>
                  <a:pt x="312" y="1905"/>
                </a:lnTo>
                <a:lnTo>
                  <a:pt x="312" y="1720"/>
                </a:lnTo>
                <a:close/>
                <a:moveTo>
                  <a:pt x="467" y="1445"/>
                </a:moveTo>
                <a:lnTo>
                  <a:pt x="523" y="1445"/>
                </a:lnTo>
                <a:lnTo>
                  <a:pt x="523" y="1905"/>
                </a:lnTo>
                <a:lnTo>
                  <a:pt x="467" y="1905"/>
                </a:lnTo>
                <a:lnTo>
                  <a:pt x="467" y="1445"/>
                </a:lnTo>
                <a:close/>
                <a:moveTo>
                  <a:pt x="623" y="1381"/>
                </a:moveTo>
                <a:lnTo>
                  <a:pt x="679" y="1381"/>
                </a:lnTo>
                <a:lnTo>
                  <a:pt x="679" y="1905"/>
                </a:lnTo>
                <a:lnTo>
                  <a:pt x="623" y="1905"/>
                </a:lnTo>
                <a:lnTo>
                  <a:pt x="623" y="1381"/>
                </a:lnTo>
                <a:close/>
                <a:moveTo>
                  <a:pt x="779" y="1389"/>
                </a:moveTo>
                <a:lnTo>
                  <a:pt x="834" y="1389"/>
                </a:lnTo>
                <a:lnTo>
                  <a:pt x="834" y="1905"/>
                </a:lnTo>
                <a:lnTo>
                  <a:pt x="779" y="1905"/>
                </a:lnTo>
                <a:lnTo>
                  <a:pt x="779" y="1389"/>
                </a:lnTo>
                <a:close/>
                <a:moveTo>
                  <a:pt x="934" y="1508"/>
                </a:moveTo>
                <a:lnTo>
                  <a:pt x="990" y="1508"/>
                </a:lnTo>
                <a:lnTo>
                  <a:pt x="990" y="1905"/>
                </a:lnTo>
                <a:lnTo>
                  <a:pt x="934" y="1905"/>
                </a:lnTo>
                <a:lnTo>
                  <a:pt x="934" y="1508"/>
                </a:lnTo>
                <a:close/>
                <a:moveTo>
                  <a:pt x="1090" y="0"/>
                </a:moveTo>
                <a:lnTo>
                  <a:pt x="1146" y="0"/>
                </a:lnTo>
                <a:lnTo>
                  <a:pt x="1146" y="1905"/>
                </a:lnTo>
                <a:lnTo>
                  <a:pt x="1090" y="1905"/>
                </a:lnTo>
                <a:lnTo>
                  <a:pt x="1090" y="0"/>
                </a:lnTo>
                <a:close/>
                <a:moveTo>
                  <a:pt x="1245" y="1292"/>
                </a:moveTo>
                <a:lnTo>
                  <a:pt x="1302" y="1292"/>
                </a:lnTo>
                <a:lnTo>
                  <a:pt x="1302" y="1905"/>
                </a:lnTo>
                <a:lnTo>
                  <a:pt x="1245" y="1905"/>
                </a:lnTo>
                <a:lnTo>
                  <a:pt x="1245" y="1292"/>
                </a:lnTo>
                <a:close/>
                <a:moveTo>
                  <a:pt x="1401" y="1458"/>
                </a:moveTo>
                <a:lnTo>
                  <a:pt x="1457" y="1458"/>
                </a:lnTo>
                <a:lnTo>
                  <a:pt x="1457" y="1905"/>
                </a:lnTo>
                <a:lnTo>
                  <a:pt x="1401" y="1905"/>
                </a:lnTo>
                <a:lnTo>
                  <a:pt x="1401" y="1458"/>
                </a:lnTo>
                <a:close/>
                <a:moveTo>
                  <a:pt x="1712" y="114"/>
                </a:moveTo>
                <a:lnTo>
                  <a:pt x="1768" y="114"/>
                </a:lnTo>
                <a:lnTo>
                  <a:pt x="1768" y="1905"/>
                </a:lnTo>
                <a:lnTo>
                  <a:pt x="1712" y="1905"/>
                </a:lnTo>
                <a:lnTo>
                  <a:pt x="1712" y="114"/>
                </a:lnTo>
                <a:close/>
                <a:moveTo>
                  <a:pt x="2024" y="1487"/>
                </a:moveTo>
                <a:lnTo>
                  <a:pt x="2080" y="1487"/>
                </a:lnTo>
                <a:lnTo>
                  <a:pt x="2080" y="1905"/>
                </a:lnTo>
                <a:lnTo>
                  <a:pt x="2024" y="1905"/>
                </a:lnTo>
                <a:lnTo>
                  <a:pt x="2024" y="1487"/>
                </a:lnTo>
                <a:close/>
                <a:moveTo>
                  <a:pt x="2179" y="1581"/>
                </a:moveTo>
                <a:lnTo>
                  <a:pt x="2235" y="1581"/>
                </a:lnTo>
                <a:lnTo>
                  <a:pt x="2235" y="1905"/>
                </a:lnTo>
                <a:lnTo>
                  <a:pt x="2179" y="1905"/>
                </a:lnTo>
                <a:lnTo>
                  <a:pt x="2179" y="1581"/>
                </a:lnTo>
                <a:close/>
                <a:moveTo>
                  <a:pt x="2335" y="1536"/>
                </a:moveTo>
                <a:lnTo>
                  <a:pt x="2391" y="1536"/>
                </a:lnTo>
                <a:lnTo>
                  <a:pt x="2391" y="1905"/>
                </a:lnTo>
                <a:lnTo>
                  <a:pt x="2335" y="1905"/>
                </a:lnTo>
                <a:lnTo>
                  <a:pt x="2335" y="1536"/>
                </a:lnTo>
                <a:close/>
                <a:moveTo>
                  <a:pt x="2490" y="1662"/>
                </a:moveTo>
                <a:lnTo>
                  <a:pt x="2546" y="1662"/>
                </a:lnTo>
                <a:lnTo>
                  <a:pt x="2546" y="1905"/>
                </a:lnTo>
                <a:lnTo>
                  <a:pt x="2490" y="1905"/>
                </a:lnTo>
                <a:lnTo>
                  <a:pt x="2490" y="1662"/>
                </a:lnTo>
                <a:close/>
                <a:moveTo>
                  <a:pt x="2646" y="1806"/>
                </a:moveTo>
                <a:lnTo>
                  <a:pt x="2702" y="1806"/>
                </a:lnTo>
                <a:lnTo>
                  <a:pt x="2702" y="1905"/>
                </a:lnTo>
                <a:lnTo>
                  <a:pt x="2646" y="1905"/>
                </a:lnTo>
                <a:lnTo>
                  <a:pt x="2646" y="1806"/>
                </a:lnTo>
                <a:close/>
                <a:moveTo>
                  <a:pt x="2802" y="1718"/>
                </a:moveTo>
                <a:lnTo>
                  <a:pt x="2858" y="1718"/>
                </a:lnTo>
                <a:lnTo>
                  <a:pt x="2858" y="1905"/>
                </a:lnTo>
                <a:lnTo>
                  <a:pt x="2802" y="1905"/>
                </a:lnTo>
                <a:lnTo>
                  <a:pt x="2802" y="1718"/>
                </a:lnTo>
                <a:close/>
                <a:moveTo>
                  <a:pt x="2957" y="1828"/>
                </a:moveTo>
                <a:lnTo>
                  <a:pt x="3014" y="1828"/>
                </a:lnTo>
                <a:lnTo>
                  <a:pt x="3014" y="1905"/>
                </a:lnTo>
                <a:lnTo>
                  <a:pt x="2957" y="1905"/>
                </a:lnTo>
                <a:lnTo>
                  <a:pt x="2957" y="1828"/>
                </a:lnTo>
                <a:close/>
                <a:moveTo>
                  <a:pt x="3113" y="1899"/>
                </a:moveTo>
                <a:lnTo>
                  <a:pt x="3169" y="1899"/>
                </a:lnTo>
                <a:lnTo>
                  <a:pt x="3169" y="1905"/>
                </a:lnTo>
                <a:lnTo>
                  <a:pt x="3113" y="1905"/>
                </a:lnTo>
                <a:lnTo>
                  <a:pt x="3113" y="1899"/>
                </a:lnTo>
                <a:close/>
                <a:moveTo>
                  <a:pt x="3268" y="1851"/>
                </a:moveTo>
                <a:lnTo>
                  <a:pt x="3325" y="1851"/>
                </a:lnTo>
                <a:lnTo>
                  <a:pt x="3325" y="1905"/>
                </a:lnTo>
                <a:lnTo>
                  <a:pt x="3268" y="1905"/>
                </a:lnTo>
                <a:lnTo>
                  <a:pt x="3268" y="1851"/>
                </a:lnTo>
                <a:close/>
                <a:moveTo>
                  <a:pt x="3424" y="1759"/>
                </a:moveTo>
                <a:lnTo>
                  <a:pt x="3480" y="1759"/>
                </a:lnTo>
                <a:lnTo>
                  <a:pt x="3480" y="1905"/>
                </a:lnTo>
                <a:lnTo>
                  <a:pt x="3424" y="1905"/>
                </a:lnTo>
                <a:lnTo>
                  <a:pt x="3424" y="1759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77329CA-E9E6-8903-60CE-B95C868CDFCB}"/>
              </a:ext>
            </a:extLst>
          </p:cNvPr>
          <p:cNvSpPr>
            <a:spLocks noEditPoints="1"/>
          </p:cNvSpPr>
          <p:nvPr/>
        </p:nvSpPr>
        <p:spPr bwMode="auto">
          <a:xfrm>
            <a:off x="2119313" y="3741738"/>
            <a:ext cx="5522913" cy="731838"/>
          </a:xfrm>
          <a:custGeom>
            <a:avLst/>
            <a:gdLst>
              <a:gd name="T0" fmla="*/ 56 w 3479"/>
              <a:gd name="T1" fmla="*/ 130 h 461"/>
              <a:gd name="T2" fmla="*/ 0 w 3479"/>
              <a:gd name="T3" fmla="*/ 461 h 461"/>
              <a:gd name="T4" fmla="*/ 155 w 3479"/>
              <a:gd name="T5" fmla="*/ 70 h 461"/>
              <a:gd name="T6" fmla="*/ 211 w 3479"/>
              <a:gd name="T7" fmla="*/ 461 h 461"/>
              <a:gd name="T8" fmla="*/ 155 w 3479"/>
              <a:gd name="T9" fmla="*/ 70 h 461"/>
              <a:gd name="T10" fmla="*/ 367 w 3479"/>
              <a:gd name="T11" fmla="*/ 106 h 461"/>
              <a:gd name="T12" fmla="*/ 311 w 3479"/>
              <a:gd name="T13" fmla="*/ 461 h 461"/>
              <a:gd name="T14" fmla="*/ 466 w 3479"/>
              <a:gd name="T15" fmla="*/ 126 h 461"/>
              <a:gd name="T16" fmla="*/ 522 w 3479"/>
              <a:gd name="T17" fmla="*/ 461 h 461"/>
              <a:gd name="T18" fmla="*/ 466 w 3479"/>
              <a:gd name="T19" fmla="*/ 126 h 461"/>
              <a:gd name="T20" fmla="*/ 679 w 3479"/>
              <a:gd name="T21" fmla="*/ 227 h 461"/>
              <a:gd name="T22" fmla="*/ 622 w 3479"/>
              <a:gd name="T23" fmla="*/ 461 h 461"/>
              <a:gd name="T24" fmla="*/ 778 w 3479"/>
              <a:gd name="T25" fmla="*/ 143 h 461"/>
              <a:gd name="T26" fmla="*/ 834 w 3479"/>
              <a:gd name="T27" fmla="*/ 461 h 461"/>
              <a:gd name="T28" fmla="*/ 778 w 3479"/>
              <a:gd name="T29" fmla="*/ 143 h 461"/>
              <a:gd name="T30" fmla="*/ 990 w 3479"/>
              <a:gd name="T31" fmla="*/ 196 h 461"/>
              <a:gd name="T32" fmla="*/ 933 w 3479"/>
              <a:gd name="T33" fmla="*/ 461 h 461"/>
              <a:gd name="T34" fmla="*/ 1089 w 3479"/>
              <a:gd name="T35" fmla="*/ 256 h 461"/>
              <a:gd name="T36" fmla="*/ 1145 w 3479"/>
              <a:gd name="T37" fmla="*/ 461 h 461"/>
              <a:gd name="T38" fmla="*/ 1089 w 3479"/>
              <a:gd name="T39" fmla="*/ 256 h 461"/>
              <a:gd name="T40" fmla="*/ 1301 w 3479"/>
              <a:gd name="T41" fmla="*/ 226 h 461"/>
              <a:gd name="T42" fmla="*/ 1244 w 3479"/>
              <a:gd name="T43" fmla="*/ 461 h 461"/>
              <a:gd name="T44" fmla="*/ 1401 w 3479"/>
              <a:gd name="T45" fmla="*/ 94 h 461"/>
              <a:gd name="T46" fmla="*/ 1456 w 3479"/>
              <a:gd name="T47" fmla="*/ 461 h 461"/>
              <a:gd name="T48" fmla="*/ 1401 w 3479"/>
              <a:gd name="T49" fmla="*/ 94 h 461"/>
              <a:gd name="T50" fmla="*/ 1767 w 3479"/>
              <a:gd name="T51" fmla="*/ 342 h 461"/>
              <a:gd name="T52" fmla="*/ 1712 w 3479"/>
              <a:gd name="T53" fmla="*/ 461 h 461"/>
              <a:gd name="T54" fmla="*/ 1867 w 3479"/>
              <a:gd name="T55" fmla="*/ 252 h 461"/>
              <a:gd name="T56" fmla="*/ 1923 w 3479"/>
              <a:gd name="T57" fmla="*/ 461 h 461"/>
              <a:gd name="T58" fmla="*/ 1867 w 3479"/>
              <a:gd name="T59" fmla="*/ 252 h 461"/>
              <a:gd name="T60" fmla="*/ 2079 w 3479"/>
              <a:gd name="T61" fmla="*/ 183 h 461"/>
              <a:gd name="T62" fmla="*/ 2023 w 3479"/>
              <a:gd name="T63" fmla="*/ 461 h 461"/>
              <a:gd name="T64" fmla="*/ 2178 w 3479"/>
              <a:gd name="T65" fmla="*/ 149 h 461"/>
              <a:gd name="T66" fmla="*/ 2235 w 3479"/>
              <a:gd name="T67" fmla="*/ 461 h 461"/>
              <a:gd name="T68" fmla="*/ 2178 w 3479"/>
              <a:gd name="T69" fmla="*/ 149 h 461"/>
              <a:gd name="T70" fmla="*/ 2391 w 3479"/>
              <a:gd name="T71" fmla="*/ 140 h 461"/>
              <a:gd name="T72" fmla="*/ 2334 w 3479"/>
              <a:gd name="T73" fmla="*/ 461 h 461"/>
              <a:gd name="T74" fmla="*/ 2490 w 3479"/>
              <a:gd name="T75" fmla="*/ 63 h 461"/>
              <a:gd name="T76" fmla="*/ 2546 w 3479"/>
              <a:gd name="T77" fmla="*/ 461 h 461"/>
              <a:gd name="T78" fmla="*/ 2490 w 3479"/>
              <a:gd name="T79" fmla="*/ 63 h 461"/>
              <a:gd name="T80" fmla="*/ 2702 w 3479"/>
              <a:gd name="T81" fmla="*/ 186 h 461"/>
              <a:gd name="T82" fmla="*/ 2645 w 3479"/>
              <a:gd name="T83" fmla="*/ 461 h 461"/>
              <a:gd name="T84" fmla="*/ 2801 w 3479"/>
              <a:gd name="T85" fmla="*/ 176 h 461"/>
              <a:gd name="T86" fmla="*/ 2857 w 3479"/>
              <a:gd name="T87" fmla="*/ 461 h 461"/>
              <a:gd name="T88" fmla="*/ 2801 w 3479"/>
              <a:gd name="T89" fmla="*/ 176 h 461"/>
              <a:gd name="T90" fmla="*/ 3013 w 3479"/>
              <a:gd name="T91" fmla="*/ 186 h 461"/>
              <a:gd name="T92" fmla="*/ 2956 w 3479"/>
              <a:gd name="T93" fmla="*/ 461 h 461"/>
              <a:gd name="T94" fmla="*/ 3113 w 3479"/>
              <a:gd name="T95" fmla="*/ 133 h 461"/>
              <a:gd name="T96" fmla="*/ 3168 w 3479"/>
              <a:gd name="T97" fmla="*/ 461 h 461"/>
              <a:gd name="T98" fmla="*/ 3113 w 3479"/>
              <a:gd name="T99" fmla="*/ 133 h 461"/>
              <a:gd name="T100" fmla="*/ 3324 w 3479"/>
              <a:gd name="T101" fmla="*/ 0 h 461"/>
              <a:gd name="T102" fmla="*/ 3268 w 3479"/>
              <a:gd name="T103" fmla="*/ 461 h 461"/>
              <a:gd name="T104" fmla="*/ 3424 w 3479"/>
              <a:gd name="T105" fmla="*/ 176 h 461"/>
              <a:gd name="T106" fmla="*/ 3479 w 3479"/>
              <a:gd name="T107" fmla="*/ 461 h 461"/>
              <a:gd name="T108" fmla="*/ 3424 w 3479"/>
              <a:gd name="T109" fmla="*/ 176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79" h="461">
                <a:moveTo>
                  <a:pt x="0" y="130"/>
                </a:moveTo>
                <a:lnTo>
                  <a:pt x="56" y="130"/>
                </a:lnTo>
                <a:lnTo>
                  <a:pt x="56" y="461"/>
                </a:lnTo>
                <a:lnTo>
                  <a:pt x="0" y="461"/>
                </a:lnTo>
                <a:lnTo>
                  <a:pt x="0" y="130"/>
                </a:lnTo>
                <a:close/>
                <a:moveTo>
                  <a:pt x="155" y="70"/>
                </a:moveTo>
                <a:lnTo>
                  <a:pt x="211" y="70"/>
                </a:lnTo>
                <a:lnTo>
                  <a:pt x="211" y="461"/>
                </a:lnTo>
                <a:lnTo>
                  <a:pt x="155" y="461"/>
                </a:lnTo>
                <a:lnTo>
                  <a:pt x="155" y="70"/>
                </a:lnTo>
                <a:close/>
                <a:moveTo>
                  <a:pt x="311" y="106"/>
                </a:moveTo>
                <a:lnTo>
                  <a:pt x="367" y="106"/>
                </a:lnTo>
                <a:lnTo>
                  <a:pt x="367" y="461"/>
                </a:lnTo>
                <a:lnTo>
                  <a:pt x="311" y="461"/>
                </a:lnTo>
                <a:lnTo>
                  <a:pt x="311" y="106"/>
                </a:lnTo>
                <a:close/>
                <a:moveTo>
                  <a:pt x="466" y="126"/>
                </a:moveTo>
                <a:lnTo>
                  <a:pt x="522" y="126"/>
                </a:lnTo>
                <a:lnTo>
                  <a:pt x="522" y="461"/>
                </a:lnTo>
                <a:lnTo>
                  <a:pt x="466" y="461"/>
                </a:lnTo>
                <a:lnTo>
                  <a:pt x="466" y="126"/>
                </a:lnTo>
                <a:close/>
                <a:moveTo>
                  <a:pt x="622" y="227"/>
                </a:moveTo>
                <a:lnTo>
                  <a:pt x="679" y="227"/>
                </a:lnTo>
                <a:lnTo>
                  <a:pt x="679" y="461"/>
                </a:lnTo>
                <a:lnTo>
                  <a:pt x="622" y="461"/>
                </a:lnTo>
                <a:lnTo>
                  <a:pt x="622" y="227"/>
                </a:lnTo>
                <a:close/>
                <a:moveTo>
                  <a:pt x="778" y="143"/>
                </a:moveTo>
                <a:lnTo>
                  <a:pt x="834" y="143"/>
                </a:lnTo>
                <a:lnTo>
                  <a:pt x="834" y="461"/>
                </a:lnTo>
                <a:lnTo>
                  <a:pt x="778" y="461"/>
                </a:lnTo>
                <a:lnTo>
                  <a:pt x="778" y="143"/>
                </a:lnTo>
                <a:close/>
                <a:moveTo>
                  <a:pt x="933" y="196"/>
                </a:moveTo>
                <a:lnTo>
                  <a:pt x="990" y="196"/>
                </a:lnTo>
                <a:lnTo>
                  <a:pt x="990" y="461"/>
                </a:lnTo>
                <a:lnTo>
                  <a:pt x="933" y="461"/>
                </a:lnTo>
                <a:lnTo>
                  <a:pt x="933" y="196"/>
                </a:lnTo>
                <a:close/>
                <a:moveTo>
                  <a:pt x="1089" y="256"/>
                </a:moveTo>
                <a:lnTo>
                  <a:pt x="1145" y="256"/>
                </a:lnTo>
                <a:lnTo>
                  <a:pt x="1145" y="461"/>
                </a:lnTo>
                <a:lnTo>
                  <a:pt x="1089" y="461"/>
                </a:lnTo>
                <a:lnTo>
                  <a:pt x="1089" y="256"/>
                </a:lnTo>
                <a:close/>
                <a:moveTo>
                  <a:pt x="1244" y="226"/>
                </a:moveTo>
                <a:lnTo>
                  <a:pt x="1301" y="226"/>
                </a:lnTo>
                <a:lnTo>
                  <a:pt x="1301" y="461"/>
                </a:lnTo>
                <a:lnTo>
                  <a:pt x="1244" y="461"/>
                </a:lnTo>
                <a:lnTo>
                  <a:pt x="1244" y="226"/>
                </a:lnTo>
                <a:close/>
                <a:moveTo>
                  <a:pt x="1401" y="94"/>
                </a:moveTo>
                <a:lnTo>
                  <a:pt x="1456" y="94"/>
                </a:lnTo>
                <a:lnTo>
                  <a:pt x="1456" y="461"/>
                </a:lnTo>
                <a:lnTo>
                  <a:pt x="1401" y="461"/>
                </a:lnTo>
                <a:lnTo>
                  <a:pt x="1401" y="94"/>
                </a:lnTo>
                <a:close/>
                <a:moveTo>
                  <a:pt x="1712" y="342"/>
                </a:moveTo>
                <a:lnTo>
                  <a:pt x="1767" y="342"/>
                </a:lnTo>
                <a:lnTo>
                  <a:pt x="1767" y="461"/>
                </a:lnTo>
                <a:lnTo>
                  <a:pt x="1712" y="461"/>
                </a:lnTo>
                <a:lnTo>
                  <a:pt x="1712" y="342"/>
                </a:lnTo>
                <a:close/>
                <a:moveTo>
                  <a:pt x="1867" y="252"/>
                </a:moveTo>
                <a:lnTo>
                  <a:pt x="1923" y="252"/>
                </a:lnTo>
                <a:lnTo>
                  <a:pt x="1923" y="461"/>
                </a:lnTo>
                <a:lnTo>
                  <a:pt x="1867" y="461"/>
                </a:lnTo>
                <a:lnTo>
                  <a:pt x="1867" y="252"/>
                </a:lnTo>
                <a:close/>
                <a:moveTo>
                  <a:pt x="2023" y="183"/>
                </a:moveTo>
                <a:lnTo>
                  <a:pt x="2079" y="183"/>
                </a:lnTo>
                <a:lnTo>
                  <a:pt x="2079" y="461"/>
                </a:lnTo>
                <a:lnTo>
                  <a:pt x="2023" y="461"/>
                </a:lnTo>
                <a:lnTo>
                  <a:pt x="2023" y="183"/>
                </a:lnTo>
                <a:close/>
                <a:moveTo>
                  <a:pt x="2178" y="149"/>
                </a:moveTo>
                <a:lnTo>
                  <a:pt x="2235" y="149"/>
                </a:lnTo>
                <a:lnTo>
                  <a:pt x="2235" y="461"/>
                </a:lnTo>
                <a:lnTo>
                  <a:pt x="2178" y="461"/>
                </a:lnTo>
                <a:lnTo>
                  <a:pt x="2178" y="149"/>
                </a:lnTo>
                <a:close/>
                <a:moveTo>
                  <a:pt x="2334" y="140"/>
                </a:moveTo>
                <a:lnTo>
                  <a:pt x="2391" y="140"/>
                </a:lnTo>
                <a:lnTo>
                  <a:pt x="2391" y="461"/>
                </a:lnTo>
                <a:lnTo>
                  <a:pt x="2334" y="461"/>
                </a:lnTo>
                <a:lnTo>
                  <a:pt x="2334" y="140"/>
                </a:lnTo>
                <a:close/>
                <a:moveTo>
                  <a:pt x="2490" y="63"/>
                </a:moveTo>
                <a:lnTo>
                  <a:pt x="2546" y="63"/>
                </a:lnTo>
                <a:lnTo>
                  <a:pt x="2546" y="461"/>
                </a:lnTo>
                <a:lnTo>
                  <a:pt x="2490" y="461"/>
                </a:lnTo>
                <a:lnTo>
                  <a:pt x="2490" y="63"/>
                </a:lnTo>
                <a:close/>
                <a:moveTo>
                  <a:pt x="2645" y="186"/>
                </a:moveTo>
                <a:lnTo>
                  <a:pt x="2702" y="186"/>
                </a:lnTo>
                <a:lnTo>
                  <a:pt x="2702" y="461"/>
                </a:lnTo>
                <a:lnTo>
                  <a:pt x="2645" y="461"/>
                </a:lnTo>
                <a:lnTo>
                  <a:pt x="2645" y="186"/>
                </a:lnTo>
                <a:close/>
                <a:moveTo>
                  <a:pt x="2801" y="176"/>
                </a:moveTo>
                <a:lnTo>
                  <a:pt x="2857" y="176"/>
                </a:lnTo>
                <a:lnTo>
                  <a:pt x="2857" y="461"/>
                </a:lnTo>
                <a:lnTo>
                  <a:pt x="2801" y="461"/>
                </a:lnTo>
                <a:lnTo>
                  <a:pt x="2801" y="176"/>
                </a:lnTo>
                <a:close/>
                <a:moveTo>
                  <a:pt x="2956" y="186"/>
                </a:moveTo>
                <a:lnTo>
                  <a:pt x="3013" y="186"/>
                </a:lnTo>
                <a:lnTo>
                  <a:pt x="3013" y="461"/>
                </a:lnTo>
                <a:lnTo>
                  <a:pt x="2956" y="461"/>
                </a:lnTo>
                <a:lnTo>
                  <a:pt x="2956" y="186"/>
                </a:lnTo>
                <a:close/>
                <a:moveTo>
                  <a:pt x="3113" y="133"/>
                </a:moveTo>
                <a:lnTo>
                  <a:pt x="3168" y="133"/>
                </a:lnTo>
                <a:lnTo>
                  <a:pt x="3168" y="461"/>
                </a:lnTo>
                <a:lnTo>
                  <a:pt x="3113" y="461"/>
                </a:lnTo>
                <a:lnTo>
                  <a:pt x="3113" y="133"/>
                </a:lnTo>
                <a:close/>
                <a:moveTo>
                  <a:pt x="3268" y="0"/>
                </a:moveTo>
                <a:lnTo>
                  <a:pt x="3324" y="0"/>
                </a:lnTo>
                <a:lnTo>
                  <a:pt x="3324" y="461"/>
                </a:lnTo>
                <a:lnTo>
                  <a:pt x="3268" y="461"/>
                </a:lnTo>
                <a:lnTo>
                  <a:pt x="3268" y="0"/>
                </a:lnTo>
                <a:close/>
                <a:moveTo>
                  <a:pt x="3424" y="176"/>
                </a:moveTo>
                <a:lnTo>
                  <a:pt x="3479" y="176"/>
                </a:lnTo>
                <a:lnTo>
                  <a:pt x="3479" y="461"/>
                </a:lnTo>
                <a:lnTo>
                  <a:pt x="3424" y="461"/>
                </a:lnTo>
                <a:lnTo>
                  <a:pt x="3424" y="176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DB34064-7B26-FC76-88E2-35478AFFA8F2}"/>
              </a:ext>
            </a:extLst>
          </p:cNvPr>
          <p:cNvSpPr>
            <a:spLocks noEditPoints="1"/>
          </p:cNvSpPr>
          <p:nvPr/>
        </p:nvSpPr>
        <p:spPr bwMode="auto">
          <a:xfrm>
            <a:off x="2119313" y="3741738"/>
            <a:ext cx="5522913" cy="731838"/>
          </a:xfrm>
          <a:custGeom>
            <a:avLst/>
            <a:gdLst>
              <a:gd name="T0" fmla="*/ 56 w 3479"/>
              <a:gd name="T1" fmla="*/ 130 h 461"/>
              <a:gd name="T2" fmla="*/ 0 w 3479"/>
              <a:gd name="T3" fmla="*/ 461 h 461"/>
              <a:gd name="T4" fmla="*/ 155 w 3479"/>
              <a:gd name="T5" fmla="*/ 70 h 461"/>
              <a:gd name="T6" fmla="*/ 211 w 3479"/>
              <a:gd name="T7" fmla="*/ 461 h 461"/>
              <a:gd name="T8" fmla="*/ 155 w 3479"/>
              <a:gd name="T9" fmla="*/ 70 h 461"/>
              <a:gd name="T10" fmla="*/ 367 w 3479"/>
              <a:gd name="T11" fmla="*/ 106 h 461"/>
              <a:gd name="T12" fmla="*/ 311 w 3479"/>
              <a:gd name="T13" fmla="*/ 461 h 461"/>
              <a:gd name="T14" fmla="*/ 466 w 3479"/>
              <a:gd name="T15" fmla="*/ 126 h 461"/>
              <a:gd name="T16" fmla="*/ 522 w 3479"/>
              <a:gd name="T17" fmla="*/ 461 h 461"/>
              <a:gd name="T18" fmla="*/ 466 w 3479"/>
              <a:gd name="T19" fmla="*/ 126 h 461"/>
              <a:gd name="T20" fmla="*/ 679 w 3479"/>
              <a:gd name="T21" fmla="*/ 227 h 461"/>
              <a:gd name="T22" fmla="*/ 622 w 3479"/>
              <a:gd name="T23" fmla="*/ 461 h 461"/>
              <a:gd name="T24" fmla="*/ 778 w 3479"/>
              <a:gd name="T25" fmla="*/ 143 h 461"/>
              <a:gd name="T26" fmla="*/ 834 w 3479"/>
              <a:gd name="T27" fmla="*/ 461 h 461"/>
              <a:gd name="T28" fmla="*/ 778 w 3479"/>
              <a:gd name="T29" fmla="*/ 143 h 461"/>
              <a:gd name="T30" fmla="*/ 990 w 3479"/>
              <a:gd name="T31" fmla="*/ 196 h 461"/>
              <a:gd name="T32" fmla="*/ 933 w 3479"/>
              <a:gd name="T33" fmla="*/ 461 h 461"/>
              <a:gd name="T34" fmla="*/ 1089 w 3479"/>
              <a:gd name="T35" fmla="*/ 256 h 461"/>
              <a:gd name="T36" fmla="*/ 1145 w 3479"/>
              <a:gd name="T37" fmla="*/ 461 h 461"/>
              <a:gd name="T38" fmla="*/ 1089 w 3479"/>
              <a:gd name="T39" fmla="*/ 256 h 461"/>
              <a:gd name="T40" fmla="*/ 1301 w 3479"/>
              <a:gd name="T41" fmla="*/ 226 h 461"/>
              <a:gd name="T42" fmla="*/ 1244 w 3479"/>
              <a:gd name="T43" fmla="*/ 461 h 461"/>
              <a:gd name="T44" fmla="*/ 1401 w 3479"/>
              <a:gd name="T45" fmla="*/ 94 h 461"/>
              <a:gd name="T46" fmla="*/ 1456 w 3479"/>
              <a:gd name="T47" fmla="*/ 461 h 461"/>
              <a:gd name="T48" fmla="*/ 1401 w 3479"/>
              <a:gd name="T49" fmla="*/ 94 h 461"/>
              <a:gd name="T50" fmla="*/ 1767 w 3479"/>
              <a:gd name="T51" fmla="*/ 342 h 461"/>
              <a:gd name="T52" fmla="*/ 1712 w 3479"/>
              <a:gd name="T53" fmla="*/ 461 h 461"/>
              <a:gd name="T54" fmla="*/ 1867 w 3479"/>
              <a:gd name="T55" fmla="*/ 252 h 461"/>
              <a:gd name="T56" fmla="*/ 1923 w 3479"/>
              <a:gd name="T57" fmla="*/ 461 h 461"/>
              <a:gd name="T58" fmla="*/ 1867 w 3479"/>
              <a:gd name="T59" fmla="*/ 252 h 461"/>
              <a:gd name="T60" fmla="*/ 2079 w 3479"/>
              <a:gd name="T61" fmla="*/ 183 h 461"/>
              <a:gd name="T62" fmla="*/ 2023 w 3479"/>
              <a:gd name="T63" fmla="*/ 461 h 461"/>
              <a:gd name="T64" fmla="*/ 2178 w 3479"/>
              <a:gd name="T65" fmla="*/ 149 h 461"/>
              <a:gd name="T66" fmla="*/ 2235 w 3479"/>
              <a:gd name="T67" fmla="*/ 461 h 461"/>
              <a:gd name="T68" fmla="*/ 2178 w 3479"/>
              <a:gd name="T69" fmla="*/ 149 h 461"/>
              <a:gd name="T70" fmla="*/ 2391 w 3479"/>
              <a:gd name="T71" fmla="*/ 140 h 461"/>
              <a:gd name="T72" fmla="*/ 2334 w 3479"/>
              <a:gd name="T73" fmla="*/ 461 h 461"/>
              <a:gd name="T74" fmla="*/ 2490 w 3479"/>
              <a:gd name="T75" fmla="*/ 63 h 461"/>
              <a:gd name="T76" fmla="*/ 2546 w 3479"/>
              <a:gd name="T77" fmla="*/ 461 h 461"/>
              <a:gd name="T78" fmla="*/ 2490 w 3479"/>
              <a:gd name="T79" fmla="*/ 63 h 461"/>
              <a:gd name="T80" fmla="*/ 2702 w 3479"/>
              <a:gd name="T81" fmla="*/ 186 h 461"/>
              <a:gd name="T82" fmla="*/ 2645 w 3479"/>
              <a:gd name="T83" fmla="*/ 461 h 461"/>
              <a:gd name="T84" fmla="*/ 2801 w 3479"/>
              <a:gd name="T85" fmla="*/ 176 h 461"/>
              <a:gd name="T86" fmla="*/ 2857 w 3479"/>
              <a:gd name="T87" fmla="*/ 461 h 461"/>
              <a:gd name="T88" fmla="*/ 2801 w 3479"/>
              <a:gd name="T89" fmla="*/ 176 h 461"/>
              <a:gd name="T90" fmla="*/ 3013 w 3479"/>
              <a:gd name="T91" fmla="*/ 186 h 461"/>
              <a:gd name="T92" fmla="*/ 2956 w 3479"/>
              <a:gd name="T93" fmla="*/ 461 h 461"/>
              <a:gd name="T94" fmla="*/ 3113 w 3479"/>
              <a:gd name="T95" fmla="*/ 133 h 461"/>
              <a:gd name="T96" fmla="*/ 3168 w 3479"/>
              <a:gd name="T97" fmla="*/ 461 h 461"/>
              <a:gd name="T98" fmla="*/ 3113 w 3479"/>
              <a:gd name="T99" fmla="*/ 133 h 461"/>
              <a:gd name="T100" fmla="*/ 3324 w 3479"/>
              <a:gd name="T101" fmla="*/ 0 h 461"/>
              <a:gd name="T102" fmla="*/ 3268 w 3479"/>
              <a:gd name="T103" fmla="*/ 461 h 461"/>
              <a:gd name="T104" fmla="*/ 3424 w 3479"/>
              <a:gd name="T105" fmla="*/ 176 h 461"/>
              <a:gd name="T106" fmla="*/ 3479 w 3479"/>
              <a:gd name="T107" fmla="*/ 461 h 461"/>
              <a:gd name="T108" fmla="*/ 3424 w 3479"/>
              <a:gd name="T109" fmla="*/ 176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79" h="461">
                <a:moveTo>
                  <a:pt x="0" y="130"/>
                </a:moveTo>
                <a:lnTo>
                  <a:pt x="56" y="130"/>
                </a:lnTo>
                <a:lnTo>
                  <a:pt x="56" y="461"/>
                </a:lnTo>
                <a:lnTo>
                  <a:pt x="0" y="461"/>
                </a:lnTo>
                <a:lnTo>
                  <a:pt x="0" y="130"/>
                </a:lnTo>
                <a:close/>
                <a:moveTo>
                  <a:pt x="155" y="70"/>
                </a:moveTo>
                <a:lnTo>
                  <a:pt x="211" y="70"/>
                </a:lnTo>
                <a:lnTo>
                  <a:pt x="211" y="461"/>
                </a:lnTo>
                <a:lnTo>
                  <a:pt x="155" y="461"/>
                </a:lnTo>
                <a:lnTo>
                  <a:pt x="155" y="70"/>
                </a:lnTo>
                <a:close/>
                <a:moveTo>
                  <a:pt x="311" y="106"/>
                </a:moveTo>
                <a:lnTo>
                  <a:pt x="367" y="106"/>
                </a:lnTo>
                <a:lnTo>
                  <a:pt x="367" y="461"/>
                </a:lnTo>
                <a:lnTo>
                  <a:pt x="311" y="461"/>
                </a:lnTo>
                <a:lnTo>
                  <a:pt x="311" y="106"/>
                </a:lnTo>
                <a:close/>
                <a:moveTo>
                  <a:pt x="466" y="126"/>
                </a:moveTo>
                <a:lnTo>
                  <a:pt x="522" y="126"/>
                </a:lnTo>
                <a:lnTo>
                  <a:pt x="522" y="461"/>
                </a:lnTo>
                <a:lnTo>
                  <a:pt x="466" y="461"/>
                </a:lnTo>
                <a:lnTo>
                  <a:pt x="466" y="126"/>
                </a:lnTo>
                <a:close/>
                <a:moveTo>
                  <a:pt x="622" y="227"/>
                </a:moveTo>
                <a:lnTo>
                  <a:pt x="679" y="227"/>
                </a:lnTo>
                <a:lnTo>
                  <a:pt x="679" y="461"/>
                </a:lnTo>
                <a:lnTo>
                  <a:pt x="622" y="461"/>
                </a:lnTo>
                <a:lnTo>
                  <a:pt x="622" y="227"/>
                </a:lnTo>
                <a:close/>
                <a:moveTo>
                  <a:pt x="778" y="143"/>
                </a:moveTo>
                <a:lnTo>
                  <a:pt x="834" y="143"/>
                </a:lnTo>
                <a:lnTo>
                  <a:pt x="834" y="461"/>
                </a:lnTo>
                <a:lnTo>
                  <a:pt x="778" y="461"/>
                </a:lnTo>
                <a:lnTo>
                  <a:pt x="778" y="143"/>
                </a:lnTo>
                <a:close/>
                <a:moveTo>
                  <a:pt x="933" y="196"/>
                </a:moveTo>
                <a:lnTo>
                  <a:pt x="990" y="196"/>
                </a:lnTo>
                <a:lnTo>
                  <a:pt x="990" y="461"/>
                </a:lnTo>
                <a:lnTo>
                  <a:pt x="933" y="461"/>
                </a:lnTo>
                <a:lnTo>
                  <a:pt x="933" y="196"/>
                </a:lnTo>
                <a:close/>
                <a:moveTo>
                  <a:pt x="1089" y="256"/>
                </a:moveTo>
                <a:lnTo>
                  <a:pt x="1145" y="256"/>
                </a:lnTo>
                <a:lnTo>
                  <a:pt x="1145" y="461"/>
                </a:lnTo>
                <a:lnTo>
                  <a:pt x="1089" y="461"/>
                </a:lnTo>
                <a:lnTo>
                  <a:pt x="1089" y="256"/>
                </a:lnTo>
                <a:close/>
                <a:moveTo>
                  <a:pt x="1244" y="226"/>
                </a:moveTo>
                <a:lnTo>
                  <a:pt x="1301" y="226"/>
                </a:lnTo>
                <a:lnTo>
                  <a:pt x="1301" y="461"/>
                </a:lnTo>
                <a:lnTo>
                  <a:pt x="1244" y="461"/>
                </a:lnTo>
                <a:lnTo>
                  <a:pt x="1244" y="226"/>
                </a:lnTo>
                <a:close/>
                <a:moveTo>
                  <a:pt x="1401" y="94"/>
                </a:moveTo>
                <a:lnTo>
                  <a:pt x="1456" y="94"/>
                </a:lnTo>
                <a:lnTo>
                  <a:pt x="1456" y="461"/>
                </a:lnTo>
                <a:lnTo>
                  <a:pt x="1401" y="461"/>
                </a:lnTo>
                <a:lnTo>
                  <a:pt x="1401" y="94"/>
                </a:lnTo>
                <a:close/>
                <a:moveTo>
                  <a:pt x="1712" y="342"/>
                </a:moveTo>
                <a:lnTo>
                  <a:pt x="1767" y="342"/>
                </a:lnTo>
                <a:lnTo>
                  <a:pt x="1767" y="461"/>
                </a:lnTo>
                <a:lnTo>
                  <a:pt x="1712" y="461"/>
                </a:lnTo>
                <a:lnTo>
                  <a:pt x="1712" y="342"/>
                </a:lnTo>
                <a:close/>
                <a:moveTo>
                  <a:pt x="1867" y="252"/>
                </a:moveTo>
                <a:lnTo>
                  <a:pt x="1923" y="252"/>
                </a:lnTo>
                <a:lnTo>
                  <a:pt x="1923" y="461"/>
                </a:lnTo>
                <a:lnTo>
                  <a:pt x="1867" y="461"/>
                </a:lnTo>
                <a:lnTo>
                  <a:pt x="1867" y="252"/>
                </a:lnTo>
                <a:close/>
                <a:moveTo>
                  <a:pt x="2023" y="183"/>
                </a:moveTo>
                <a:lnTo>
                  <a:pt x="2079" y="183"/>
                </a:lnTo>
                <a:lnTo>
                  <a:pt x="2079" y="461"/>
                </a:lnTo>
                <a:lnTo>
                  <a:pt x="2023" y="461"/>
                </a:lnTo>
                <a:lnTo>
                  <a:pt x="2023" y="183"/>
                </a:lnTo>
                <a:close/>
                <a:moveTo>
                  <a:pt x="2178" y="149"/>
                </a:moveTo>
                <a:lnTo>
                  <a:pt x="2235" y="149"/>
                </a:lnTo>
                <a:lnTo>
                  <a:pt x="2235" y="461"/>
                </a:lnTo>
                <a:lnTo>
                  <a:pt x="2178" y="461"/>
                </a:lnTo>
                <a:lnTo>
                  <a:pt x="2178" y="149"/>
                </a:lnTo>
                <a:close/>
                <a:moveTo>
                  <a:pt x="2334" y="140"/>
                </a:moveTo>
                <a:lnTo>
                  <a:pt x="2391" y="140"/>
                </a:lnTo>
                <a:lnTo>
                  <a:pt x="2391" y="461"/>
                </a:lnTo>
                <a:lnTo>
                  <a:pt x="2334" y="461"/>
                </a:lnTo>
                <a:lnTo>
                  <a:pt x="2334" y="140"/>
                </a:lnTo>
                <a:close/>
                <a:moveTo>
                  <a:pt x="2490" y="63"/>
                </a:moveTo>
                <a:lnTo>
                  <a:pt x="2546" y="63"/>
                </a:lnTo>
                <a:lnTo>
                  <a:pt x="2546" y="461"/>
                </a:lnTo>
                <a:lnTo>
                  <a:pt x="2490" y="461"/>
                </a:lnTo>
                <a:lnTo>
                  <a:pt x="2490" y="63"/>
                </a:lnTo>
                <a:close/>
                <a:moveTo>
                  <a:pt x="2645" y="186"/>
                </a:moveTo>
                <a:lnTo>
                  <a:pt x="2702" y="186"/>
                </a:lnTo>
                <a:lnTo>
                  <a:pt x="2702" y="461"/>
                </a:lnTo>
                <a:lnTo>
                  <a:pt x="2645" y="461"/>
                </a:lnTo>
                <a:lnTo>
                  <a:pt x="2645" y="186"/>
                </a:lnTo>
                <a:close/>
                <a:moveTo>
                  <a:pt x="2801" y="176"/>
                </a:moveTo>
                <a:lnTo>
                  <a:pt x="2857" y="176"/>
                </a:lnTo>
                <a:lnTo>
                  <a:pt x="2857" y="461"/>
                </a:lnTo>
                <a:lnTo>
                  <a:pt x="2801" y="461"/>
                </a:lnTo>
                <a:lnTo>
                  <a:pt x="2801" y="176"/>
                </a:lnTo>
                <a:close/>
                <a:moveTo>
                  <a:pt x="2956" y="186"/>
                </a:moveTo>
                <a:lnTo>
                  <a:pt x="3013" y="186"/>
                </a:lnTo>
                <a:lnTo>
                  <a:pt x="3013" y="461"/>
                </a:lnTo>
                <a:lnTo>
                  <a:pt x="2956" y="461"/>
                </a:lnTo>
                <a:lnTo>
                  <a:pt x="2956" y="186"/>
                </a:lnTo>
                <a:close/>
                <a:moveTo>
                  <a:pt x="3113" y="133"/>
                </a:moveTo>
                <a:lnTo>
                  <a:pt x="3168" y="133"/>
                </a:lnTo>
                <a:lnTo>
                  <a:pt x="3168" y="461"/>
                </a:lnTo>
                <a:lnTo>
                  <a:pt x="3113" y="461"/>
                </a:lnTo>
                <a:lnTo>
                  <a:pt x="3113" y="133"/>
                </a:lnTo>
                <a:close/>
                <a:moveTo>
                  <a:pt x="3268" y="0"/>
                </a:moveTo>
                <a:lnTo>
                  <a:pt x="3324" y="0"/>
                </a:lnTo>
                <a:lnTo>
                  <a:pt x="3324" y="461"/>
                </a:lnTo>
                <a:lnTo>
                  <a:pt x="3268" y="461"/>
                </a:lnTo>
                <a:lnTo>
                  <a:pt x="3268" y="0"/>
                </a:lnTo>
                <a:close/>
                <a:moveTo>
                  <a:pt x="3424" y="176"/>
                </a:moveTo>
                <a:lnTo>
                  <a:pt x="3479" y="176"/>
                </a:lnTo>
                <a:lnTo>
                  <a:pt x="3479" y="461"/>
                </a:lnTo>
                <a:lnTo>
                  <a:pt x="3424" y="461"/>
                </a:lnTo>
                <a:lnTo>
                  <a:pt x="3424" y="176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3F188C46-38C6-304B-11FD-AE7B99B2E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6038" y="1471613"/>
            <a:ext cx="0" cy="3001963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42599C3-A207-B573-C964-91B8A15F111B}"/>
              </a:ext>
            </a:extLst>
          </p:cNvPr>
          <p:cNvSpPr>
            <a:spLocks noEditPoints="1"/>
          </p:cNvSpPr>
          <p:nvPr/>
        </p:nvSpPr>
        <p:spPr bwMode="auto">
          <a:xfrm>
            <a:off x="7666038" y="1471613"/>
            <a:ext cx="71438" cy="3001963"/>
          </a:xfrm>
          <a:custGeom>
            <a:avLst/>
            <a:gdLst>
              <a:gd name="T0" fmla="*/ 0 w 45"/>
              <a:gd name="T1" fmla="*/ 1891 h 1891"/>
              <a:gd name="T2" fmla="*/ 34 w 45"/>
              <a:gd name="T3" fmla="*/ 1891 h 1891"/>
              <a:gd name="T4" fmla="*/ 0 w 45"/>
              <a:gd name="T5" fmla="*/ 1773 h 1891"/>
              <a:gd name="T6" fmla="*/ 34 w 45"/>
              <a:gd name="T7" fmla="*/ 1773 h 1891"/>
              <a:gd name="T8" fmla="*/ 0 w 45"/>
              <a:gd name="T9" fmla="*/ 1655 h 1891"/>
              <a:gd name="T10" fmla="*/ 34 w 45"/>
              <a:gd name="T11" fmla="*/ 1655 h 1891"/>
              <a:gd name="T12" fmla="*/ 0 w 45"/>
              <a:gd name="T13" fmla="*/ 1537 h 1891"/>
              <a:gd name="T14" fmla="*/ 34 w 45"/>
              <a:gd name="T15" fmla="*/ 1537 h 1891"/>
              <a:gd name="T16" fmla="*/ 0 w 45"/>
              <a:gd name="T17" fmla="*/ 1419 h 1891"/>
              <a:gd name="T18" fmla="*/ 34 w 45"/>
              <a:gd name="T19" fmla="*/ 1419 h 1891"/>
              <a:gd name="T20" fmla="*/ 0 w 45"/>
              <a:gd name="T21" fmla="*/ 1301 h 1891"/>
              <a:gd name="T22" fmla="*/ 34 w 45"/>
              <a:gd name="T23" fmla="*/ 1301 h 1891"/>
              <a:gd name="T24" fmla="*/ 0 w 45"/>
              <a:gd name="T25" fmla="*/ 1183 h 1891"/>
              <a:gd name="T26" fmla="*/ 34 w 45"/>
              <a:gd name="T27" fmla="*/ 1183 h 1891"/>
              <a:gd name="T28" fmla="*/ 0 w 45"/>
              <a:gd name="T29" fmla="*/ 1065 h 1891"/>
              <a:gd name="T30" fmla="*/ 34 w 45"/>
              <a:gd name="T31" fmla="*/ 1065 h 1891"/>
              <a:gd name="T32" fmla="*/ 0 w 45"/>
              <a:gd name="T33" fmla="*/ 946 h 1891"/>
              <a:gd name="T34" fmla="*/ 34 w 45"/>
              <a:gd name="T35" fmla="*/ 946 h 1891"/>
              <a:gd name="T36" fmla="*/ 0 w 45"/>
              <a:gd name="T37" fmla="*/ 828 h 1891"/>
              <a:gd name="T38" fmla="*/ 34 w 45"/>
              <a:gd name="T39" fmla="*/ 828 h 1891"/>
              <a:gd name="T40" fmla="*/ 0 w 45"/>
              <a:gd name="T41" fmla="*/ 710 h 1891"/>
              <a:gd name="T42" fmla="*/ 34 w 45"/>
              <a:gd name="T43" fmla="*/ 710 h 1891"/>
              <a:gd name="T44" fmla="*/ 0 w 45"/>
              <a:gd name="T45" fmla="*/ 591 h 1891"/>
              <a:gd name="T46" fmla="*/ 34 w 45"/>
              <a:gd name="T47" fmla="*/ 591 h 1891"/>
              <a:gd name="T48" fmla="*/ 0 w 45"/>
              <a:gd name="T49" fmla="*/ 473 h 1891"/>
              <a:gd name="T50" fmla="*/ 34 w 45"/>
              <a:gd name="T51" fmla="*/ 473 h 1891"/>
              <a:gd name="T52" fmla="*/ 0 w 45"/>
              <a:gd name="T53" fmla="*/ 355 h 1891"/>
              <a:gd name="T54" fmla="*/ 34 w 45"/>
              <a:gd name="T55" fmla="*/ 355 h 1891"/>
              <a:gd name="T56" fmla="*/ 0 w 45"/>
              <a:gd name="T57" fmla="*/ 237 h 1891"/>
              <a:gd name="T58" fmla="*/ 34 w 45"/>
              <a:gd name="T59" fmla="*/ 237 h 1891"/>
              <a:gd name="T60" fmla="*/ 0 w 45"/>
              <a:gd name="T61" fmla="*/ 118 h 1891"/>
              <a:gd name="T62" fmla="*/ 34 w 45"/>
              <a:gd name="T63" fmla="*/ 118 h 1891"/>
              <a:gd name="T64" fmla="*/ 0 w 45"/>
              <a:gd name="T65" fmla="*/ 0 h 1891"/>
              <a:gd name="T66" fmla="*/ 34 w 45"/>
              <a:gd name="T67" fmla="*/ 0 h 1891"/>
              <a:gd name="T68" fmla="*/ 0 w 45"/>
              <a:gd name="T69" fmla="*/ 1891 h 1891"/>
              <a:gd name="T70" fmla="*/ 45 w 45"/>
              <a:gd name="T71" fmla="*/ 1891 h 1891"/>
              <a:gd name="T72" fmla="*/ 0 w 45"/>
              <a:gd name="T73" fmla="*/ 1655 h 1891"/>
              <a:gd name="T74" fmla="*/ 45 w 45"/>
              <a:gd name="T75" fmla="*/ 1655 h 1891"/>
              <a:gd name="T76" fmla="*/ 0 w 45"/>
              <a:gd name="T77" fmla="*/ 1419 h 1891"/>
              <a:gd name="T78" fmla="*/ 45 w 45"/>
              <a:gd name="T79" fmla="*/ 1419 h 1891"/>
              <a:gd name="T80" fmla="*/ 0 w 45"/>
              <a:gd name="T81" fmla="*/ 1183 h 1891"/>
              <a:gd name="T82" fmla="*/ 45 w 45"/>
              <a:gd name="T83" fmla="*/ 1183 h 1891"/>
              <a:gd name="T84" fmla="*/ 0 w 45"/>
              <a:gd name="T85" fmla="*/ 946 h 1891"/>
              <a:gd name="T86" fmla="*/ 45 w 45"/>
              <a:gd name="T87" fmla="*/ 946 h 1891"/>
              <a:gd name="T88" fmla="*/ 0 w 45"/>
              <a:gd name="T89" fmla="*/ 710 h 1891"/>
              <a:gd name="T90" fmla="*/ 45 w 45"/>
              <a:gd name="T91" fmla="*/ 710 h 1891"/>
              <a:gd name="T92" fmla="*/ 0 w 45"/>
              <a:gd name="T93" fmla="*/ 473 h 1891"/>
              <a:gd name="T94" fmla="*/ 45 w 45"/>
              <a:gd name="T95" fmla="*/ 473 h 1891"/>
              <a:gd name="T96" fmla="*/ 0 w 45"/>
              <a:gd name="T97" fmla="*/ 237 h 1891"/>
              <a:gd name="T98" fmla="*/ 45 w 45"/>
              <a:gd name="T99" fmla="*/ 237 h 1891"/>
              <a:gd name="T100" fmla="*/ 0 w 45"/>
              <a:gd name="T101" fmla="*/ 0 h 1891"/>
              <a:gd name="T102" fmla="*/ 45 w 45"/>
              <a:gd name="T103" fmla="*/ 0 h 1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" h="1891">
                <a:moveTo>
                  <a:pt x="0" y="1891"/>
                </a:moveTo>
                <a:lnTo>
                  <a:pt x="34" y="1891"/>
                </a:lnTo>
                <a:moveTo>
                  <a:pt x="0" y="1773"/>
                </a:moveTo>
                <a:lnTo>
                  <a:pt x="34" y="1773"/>
                </a:lnTo>
                <a:moveTo>
                  <a:pt x="0" y="1655"/>
                </a:moveTo>
                <a:lnTo>
                  <a:pt x="34" y="1655"/>
                </a:lnTo>
                <a:moveTo>
                  <a:pt x="0" y="1537"/>
                </a:moveTo>
                <a:lnTo>
                  <a:pt x="34" y="1537"/>
                </a:lnTo>
                <a:moveTo>
                  <a:pt x="0" y="1419"/>
                </a:moveTo>
                <a:lnTo>
                  <a:pt x="34" y="1419"/>
                </a:lnTo>
                <a:moveTo>
                  <a:pt x="0" y="1301"/>
                </a:moveTo>
                <a:lnTo>
                  <a:pt x="34" y="1301"/>
                </a:lnTo>
                <a:moveTo>
                  <a:pt x="0" y="1183"/>
                </a:moveTo>
                <a:lnTo>
                  <a:pt x="34" y="1183"/>
                </a:lnTo>
                <a:moveTo>
                  <a:pt x="0" y="1065"/>
                </a:moveTo>
                <a:lnTo>
                  <a:pt x="34" y="1065"/>
                </a:lnTo>
                <a:moveTo>
                  <a:pt x="0" y="946"/>
                </a:moveTo>
                <a:lnTo>
                  <a:pt x="34" y="946"/>
                </a:lnTo>
                <a:moveTo>
                  <a:pt x="0" y="828"/>
                </a:moveTo>
                <a:lnTo>
                  <a:pt x="34" y="828"/>
                </a:lnTo>
                <a:moveTo>
                  <a:pt x="0" y="710"/>
                </a:moveTo>
                <a:lnTo>
                  <a:pt x="34" y="710"/>
                </a:lnTo>
                <a:moveTo>
                  <a:pt x="0" y="591"/>
                </a:moveTo>
                <a:lnTo>
                  <a:pt x="34" y="591"/>
                </a:lnTo>
                <a:moveTo>
                  <a:pt x="0" y="473"/>
                </a:moveTo>
                <a:lnTo>
                  <a:pt x="34" y="473"/>
                </a:lnTo>
                <a:moveTo>
                  <a:pt x="0" y="355"/>
                </a:moveTo>
                <a:lnTo>
                  <a:pt x="34" y="355"/>
                </a:lnTo>
                <a:moveTo>
                  <a:pt x="0" y="237"/>
                </a:moveTo>
                <a:lnTo>
                  <a:pt x="34" y="237"/>
                </a:lnTo>
                <a:moveTo>
                  <a:pt x="0" y="118"/>
                </a:moveTo>
                <a:lnTo>
                  <a:pt x="34" y="118"/>
                </a:lnTo>
                <a:moveTo>
                  <a:pt x="0" y="0"/>
                </a:moveTo>
                <a:lnTo>
                  <a:pt x="34" y="0"/>
                </a:lnTo>
                <a:moveTo>
                  <a:pt x="0" y="1891"/>
                </a:moveTo>
                <a:lnTo>
                  <a:pt x="45" y="1891"/>
                </a:lnTo>
                <a:moveTo>
                  <a:pt x="0" y="1655"/>
                </a:moveTo>
                <a:lnTo>
                  <a:pt x="45" y="1655"/>
                </a:lnTo>
                <a:moveTo>
                  <a:pt x="0" y="1419"/>
                </a:moveTo>
                <a:lnTo>
                  <a:pt x="45" y="1419"/>
                </a:lnTo>
                <a:moveTo>
                  <a:pt x="0" y="1183"/>
                </a:moveTo>
                <a:lnTo>
                  <a:pt x="45" y="1183"/>
                </a:lnTo>
                <a:moveTo>
                  <a:pt x="0" y="946"/>
                </a:moveTo>
                <a:lnTo>
                  <a:pt x="45" y="946"/>
                </a:lnTo>
                <a:moveTo>
                  <a:pt x="0" y="710"/>
                </a:moveTo>
                <a:lnTo>
                  <a:pt x="45" y="710"/>
                </a:lnTo>
                <a:moveTo>
                  <a:pt x="0" y="473"/>
                </a:moveTo>
                <a:lnTo>
                  <a:pt x="45" y="473"/>
                </a:lnTo>
                <a:moveTo>
                  <a:pt x="0" y="237"/>
                </a:moveTo>
                <a:lnTo>
                  <a:pt x="45" y="237"/>
                </a:lnTo>
                <a:moveTo>
                  <a:pt x="0" y="0"/>
                </a:moveTo>
                <a:lnTo>
                  <a:pt x="45" y="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6663FD2B-B334-97C0-9194-83A90C8E00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2788" y="1471613"/>
            <a:ext cx="0" cy="3001963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9FA7C88-7A40-AE65-C3E6-2DFAF7C28046}"/>
              </a:ext>
            </a:extLst>
          </p:cNvPr>
          <p:cNvSpPr>
            <a:spLocks noEditPoints="1"/>
          </p:cNvSpPr>
          <p:nvPr/>
        </p:nvSpPr>
        <p:spPr bwMode="auto">
          <a:xfrm>
            <a:off x="1909763" y="1630363"/>
            <a:ext cx="73025" cy="2843213"/>
          </a:xfrm>
          <a:custGeom>
            <a:avLst/>
            <a:gdLst>
              <a:gd name="T0" fmla="*/ 0 w 46"/>
              <a:gd name="T1" fmla="*/ 1791 h 1791"/>
              <a:gd name="T2" fmla="*/ 46 w 46"/>
              <a:gd name="T3" fmla="*/ 1791 h 1791"/>
              <a:gd name="T4" fmla="*/ 0 w 46"/>
              <a:gd name="T5" fmla="*/ 1593 h 1791"/>
              <a:gd name="T6" fmla="*/ 46 w 46"/>
              <a:gd name="T7" fmla="*/ 1593 h 1791"/>
              <a:gd name="T8" fmla="*/ 0 w 46"/>
              <a:gd name="T9" fmla="*/ 1393 h 1791"/>
              <a:gd name="T10" fmla="*/ 46 w 46"/>
              <a:gd name="T11" fmla="*/ 1393 h 1791"/>
              <a:gd name="T12" fmla="*/ 0 w 46"/>
              <a:gd name="T13" fmla="*/ 1194 h 1791"/>
              <a:gd name="T14" fmla="*/ 46 w 46"/>
              <a:gd name="T15" fmla="*/ 1194 h 1791"/>
              <a:gd name="T16" fmla="*/ 0 w 46"/>
              <a:gd name="T17" fmla="*/ 995 h 1791"/>
              <a:gd name="T18" fmla="*/ 46 w 46"/>
              <a:gd name="T19" fmla="*/ 995 h 1791"/>
              <a:gd name="T20" fmla="*/ 0 w 46"/>
              <a:gd name="T21" fmla="*/ 796 h 1791"/>
              <a:gd name="T22" fmla="*/ 46 w 46"/>
              <a:gd name="T23" fmla="*/ 796 h 1791"/>
              <a:gd name="T24" fmla="*/ 0 w 46"/>
              <a:gd name="T25" fmla="*/ 598 h 1791"/>
              <a:gd name="T26" fmla="*/ 46 w 46"/>
              <a:gd name="T27" fmla="*/ 598 h 1791"/>
              <a:gd name="T28" fmla="*/ 0 w 46"/>
              <a:gd name="T29" fmla="*/ 398 h 1791"/>
              <a:gd name="T30" fmla="*/ 46 w 46"/>
              <a:gd name="T31" fmla="*/ 398 h 1791"/>
              <a:gd name="T32" fmla="*/ 0 w 46"/>
              <a:gd name="T33" fmla="*/ 199 h 1791"/>
              <a:gd name="T34" fmla="*/ 46 w 46"/>
              <a:gd name="T35" fmla="*/ 199 h 1791"/>
              <a:gd name="T36" fmla="*/ 0 w 46"/>
              <a:gd name="T37" fmla="*/ 0 h 1791"/>
              <a:gd name="T38" fmla="*/ 46 w 46"/>
              <a:gd name="T39" fmla="*/ 0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1791">
                <a:moveTo>
                  <a:pt x="0" y="1791"/>
                </a:moveTo>
                <a:lnTo>
                  <a:pt x="46" y="1791"/>
                </a:lnTo>
                <a:moveTo>
                  <a:pt x="0" y="1593"/>
                </a:moveTo>
                <a:lnTo>
                  <a:pt x="46" y="1593"/>
                </a:lnTo>
                <a:moveTo>
                  <a:pt x="0" y="1393"/>
                </a:moveTo>
                <a:lnTo>
                  <a:pt x="46" y="1393"/>
                </a:lnTo>
                <a:moveTo>
                  <a:pt x="0" y="1194"/>
                </a:moveTo>
                <a:lnTo>
                  <a:pt x="46" y="1194"/>
                </a:lnTo>
                <a:moveTo>
                  <a:pt x="0" y="995"/>
                </a:moveTo>
                <a:lnTo>
                  <a:pt x="46" y="995"/>
                </a:lnTo>
                <a:moveTo>
                  <a:pt x="0" y="796"/>
                </a:moveTo>
                <a:lnTo>
                  <a:pt x="46" y="796"/>
                </a:lnTo>
                <a:moveTo>
                  <a:pt x="0" y="598"/>
                </a:moveTo>
                <a:lnTo>
                  <a:pt x="46" y="598"/>
                </a:lnTo>
                <a:moveTo>
                  <a:pt x="0" y="398"/>
                </a:moveTo>
                <a:lnTo>
                  <a:pt x="46" y="398"/>
                </a:lnTo>
                <a:moveTo>
                  <a:pt x="0" y="199"/>
                </a:moveTo>
                <a:lnTo>
                  <a:pt x="46" y="199"/>
                </a:lnTo>
                <a:moveTo>
                  <a:pt x="0" y="0"/>
                </a:moveTo>
                <a:lnTo>
                  <a:pt x="46" y="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FF3354B6-6994-0BE9-C8ED-DD440B6AD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2788" y="4473575"/>
            <a:ext cx="5683250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C2AB881-4626-FF8F-6742-8E2E3B65FB40}"/>
              </a:ext>
            </a:extLst>
          </p:cNvPr>
          <p:cNvSpPr>
            <a:spLocks/>
          </p:cNvSpPr>
          <p:nvPr/>
        </p:nvSpPr>
        <p:spPr bwMode="auto">
          <a:xfrm>
            <a:off x="2030413" y="2457450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652ADA34-377A-1572-95F4-DA96BC9B6068}"/>
              </a:ext>
            </a:extLst>
          </p:cNvPr>
          <p:cNvSpPr>
            <a:spLocks/>
          </p:cNvSpPr>
          <p:nvPr/>
        </p:nvSpPr>
        <p:spPr bwMode="auto">
          <a:xfrm>
            <a:off x="2030413" y="2457450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46A9FEB7-69C5-0535-F7AB-54BA7BD70F57}"/>
              </a:ext>
            </a:extLst>
          </p:cNvPr>
          <p:cNvSpPr>
            <a:spLocks/>
          </p:cNvSpPr>
          <p:nvPr/>
        </p:nvSpPr>
        <p:spPr bwMode="auto">
          <a:xfrm>
            <a:off x="2278063" y="247173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7A0C0B34-5C1F-B6F3-A916-B92666BD8E00}"/>
              </a:ext>
            </a:extLst>
          </p:cNvPr>
          <p:cNvSpPr>
            <a:spLocks/>
          </p:cNvSpPr>
          <p:nvPr/>
        </p:nvSpPr>
        <p:spPr bwMode="auto">
          <a:xfrm>
            <a:off x="2278063" y="247173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05499C87-71BA-7D2A-154E-DE3676516C71}"/>
              </a:ext>
            </a:extLst>
          </p:cNvPr>
          <p:cNvSpPr>
            <a:spLocks/>
          </p:cNvSpPr>
          <p:nvPr/>
        </p:nvSpPr>
        <p:spPr bwMode="auto">
          <a:xfrm>
            <a:off x="4748213" y="19716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938EACF3-F22C-4EA0-2F17-2892247D2CDD}"/>
              </a:ext>
            </a:extLst>
          </p:cNvPr>
          <p:cNvSpPr>
            <a:spLocks/>
          </p:cNvSpPr>
          <p:nvPr/>
        </p:nvSpPr>
        <p:spPr bwMode="auto">
          <a:xfrm>
            <a:off x="4748213" y="19716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0F7D4BDE-3E62-D473-2FB8-5EE281F2A009}"/>
              </a:ext>
            </a:extLst>
          </p:cNvPr>
          <p:cNvSpPr>
            <a:spLocks/>
          </p:cNvSpPr>
          <p:nvPr/>
        </p:nvSpPr>
        <p:spPr bwMode="auto">
          <a:xfrm>
            <a:off x="4995863" y="195738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D49E2504-E2DD-D295-2730-EF167A09430F}"/>
              </a:ext>
            </a:extLst>
          </p:cNvPr>
          <p:cNvSpPr>
            <a:spLocks/>
          </p:cNvSpPr>
          <p:nvPr/>
        </p:nvSpPr>
        <p:spPr bwMode="auto">
          <a:xfrm>
            <a:off x="4995863" y="195738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6CA8DC58-ADAD-06CC-9985-8FA2EABB66DA}"/>
              </a:ext>
            </a:extLst>
          </p:cNvPr>
          <p:cNvSpPr>
            <a:spLocks/>
          </p:cNvSpPr>
          <p:nvPr/>
        </p:nvSpPr>
        <p:spPr bwMode="auto">
          <a:xfrm>
            <a:off x="5241925" y="200183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8FDB90D4-D391-696E-6F97-8C999D43FB69}"/>
              </a:ext>
            </a:extLst>
          </p:cNvPr>
          <p:cNvSpPr>
            <a:spLocks/>
          </p:cNvSpPr>
          <p:nvPr/>
        </p:nvSpPr>
        <p:spPr bwMode="auto">
          <a:xfrm>
            <a:off x="5241925" y="200183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B385C5D4-849C-D1B2-F69D-79FB49EE32EF}"/>
              </a:ext>
            </a:extLst>
          </p:cNvPr>
          <p:cNvSpPr>
            <a:spLocks/>
          </p:cNvSpPr>
          <p:nvPr/>
        </p:nvSpPr>
        <p:spPr bwMode="auto">
          <a:xfrm>
            <a:off x="5737225" y="1966913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EF0CFDF2-5069-F4F4-450F-66FB101A8FFB}"/>
              </a:ext>
            </a:extLst>
          </p:cNvPr>
          <p:cNvSpPr>
            <a:spLocks/>
          </p:cNvSpPr>
          <p:nvPr/>
        </p:nvSpPr>
        <p:spPr bwMode="auto">
          <a:xfrm>
            <a:off x="5737225" y="1966913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FAB00565-06D2-2F2C-CF93-DFA682251F7A}"/>
              </a:ext>
            </a:extLst>
          </p:cNvPr>
          <p:cNvSpPr>
            <a:spLocks/>
          </p:cNvSpPr>
          <p:nvPr/>
        </p:nvSpPr>
        <p:spPr bwMode="auto">
          <a:xfrm>
            <a:off x="5983288" y="23717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549CEEE9-3DDD-B099-0FDB-8D9B6C084883}"/>
              </a:ext>
            </a:extLst>
          </p:cNvPr>
          <p:cNvSpPr>
            <a:spLocks/>
          </p:cNvSpPr>
          <p:nvPr/>
        </p:nvSpPr>
        <p:spPr bwMode="auto">
          <a:xfrm>
            <a:off x="5983288" y="23717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97D7DE30-A50A-7923-3D55-D963528B92BC}"/>
              </a:ext>
            </a:extLst>
          </p:cNvPr>
          <p:cNvSpPr>
            <a:spLocks/>
          </p:cNvSpPr>
          <p:nvPr/>
        </p:nvSpPr>
        <p:spPr bwMode="auto">
          <a:xfrm>
            <a:off x="6972300" y="23717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5">
            <a:extLst>
              <a:ext uri="{FF2B5EF4-FFF2-40B4-BE49-F238E27FC236}">
                <a16:creationId xmlns:a16="http://schemas.microsoft.com/office/drawing/2014/main" id="{D51A8C0E-2245-BE37-DA7F-B9CEEEBF7574}"/>
              </a:ext>
            </a:extLst>
          </p:cNvPr>
          <p:cNvSpPr>
            <a:spLocks/>
          </p:cNvSpPr>
          <p:nvPr/>
        </p:nvSpPr>
        <p:spPr bwMode="auto">
          <a:xfrm>
            <a:off x="6972300" y="23717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0">
            <a:extLst>
              <a:ext uri="{FF2B5EF4-FFF2-40B4-BE49-F238E27FC236}">
                <a16:creationId xmlns:a16="http://schemas.microsoft.com/office/drawing/2014/main" id="{B4B39990-D9DB-3537-B1A8-949A10C19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4321175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61">
            <a:extLst>
              <a:ext uri="{FF2B5EF4-FFF2-40B4-BE49-F238E27FC236}">
                <a16:creationId xmlns:a16="http://schemas.microsoft.com/office/drawing/2014/main" id="{7BA69137-EFED-35D4-5EFD-9D970A892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3948113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2">
            <a:extLst>
              <a:ext uri="{FF2B5EF4-FFF2-40B4-BE49-F238E27FC236}">
                <a16:creationId xmlns:a16="http://schemas.microsoft.com/office/drawing/2014/main" id="{1D06E49D-3235-E645-74D6-F01C1D073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3573463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3">
            <a:extLst>
              <a:ext uri="{FF2B5EF4-FFF2-40B4-BE49-F238E27FC236}">
                <a16:creationId xmlns:a16="http://schemas.microsoft.com/office/drawing/2014/main" id="{E9493853-77E6-D76F-CC5D-858C7F750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3195638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4">
            <a:extLst>
              <a:ext uri="{FF2B5EF4-FFF2-40B4-BE49-F238E27FC236}">
                <a16:creationId xmlns:a16="http://schemas.microsoft.com/office/drawing/2014/main" id="{0ADCE817-79DB-1DAC-7416-CA7E1B75B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2822575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5">
            <a:extLst>
              <a:ext uri="{FF2B5EF4-FFF2-40B4-BE49-F238E27FC236}">
                <a16:creationId xmlns:a16="http://schemas.microsoft.com/office/drawing/2014/main" id="{0D88B162-FAE2-8926-06DB-04A09DD38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2447925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6">
            <a:extLst>
              <a:ext uri="{FF2B5EF4-FFF2-40B4-BE49-F238E27FC236}">
                <a16:creationId xmlns:a16="http://schemas.microsoft.com/office/drawing/2014/main" id="{C6AB1E37-697E-5D04-97EB-AE61D279C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2070100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7">
            <a:extLst>
              <a:ext uri="{FF2B5EF4-FFF2-40B4-BE49-F238E27FC236}">
                <a16:creationId xmlns:a16="http://schemas.microsoft.com/office/drawing/2014/main" id="{4DA54E2E-9CA5-1085-606B-D38CD1D78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1697038"/>
            <a:ext cx="35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0EE755C0-5398-6A5C-B822-1014F6B41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1319213"/>
            <a:ext cx="373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84A25F78-2AB1-9FC4-76ED-6C77C89F6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4321175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4E0D8D98-4DA2-0600-08F3-F89DB53C5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4005263"/>
            <a:ext cx="35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2E843A46-0014-D80C-4EA0-D681B998C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3689350"/>
            <a:ext cx="35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72">
            <a:extLst>
              <a:ext uri="{FF2B5EF4-FFF2-40B4-BE49-F238E27FC236}">
                <a16:creationId xmlns:a16="http://schemas.microsoft.com/office/drawing/2014/main" id="{DA66F5B3-2630-FF08-367C-73DB02A32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3373438"/>
            <a:ext cx="35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3">
            <a:extLst>
              <a:ext uri="{FF2B5EF4-FFF2-40B4-BE49-F238E27FC236}">
                <a16:creationId xmlns:a16="http://schemas.microsoft.com/office/drawing/2014/main" id="{3A22E57F-C1D1-7451-E6A3-54AFD5058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3057525"/>
            <a:ext cx="35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4">
            <a:extLst>
              <a:ext uri="{FF2B5EF4-FFF2-40B4-BE49-F238E27FC236}">
                <a16:creationId xmlns:a16="http://schemas.microsoft.com/office/drawing/2014/main" id="{2795DB97-3E15-9D20-6DC2-FCD21EA5C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2741613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5">
            <a:extLst>
              <a:ext uri="{FF2B5EF4-FFF2-40B4-BE49-F238E27FC236}">
                <a16:creationId xmlns:a16="http://schemas.microsoft.com/office/drawing/2014/main" id="{5CC2E4A6-CC47-A9A4-DA59-6438CF40E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2427288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6">
            <a:extLst>
              <a:ext uri="{FF2B5EF4-FFF2-40B4-BE49-F238E27FC236}">
                <a16:creationId xmlns:a16="http://schemas.microsoft.com/office/drawing/2014/main" id="{A499D500-68F1-757A-EDF6-99CA2FFA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2111375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7">
            <a:extLst>
              <a:ext uri="{FF2B5EF4-FFF2-40B4-BE49-F238E27FC236}">
                <a16:creationId xmlns:a16="http://schemas.microsoft.com/office/drawing/2014/main" id="{8463CF65-78AF-5415-7EFD-BAB782BF1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1795463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8">
            <a:extLst>
              <a:ext uri="{FF2B5EF4-FFF2-40B4-BE49-F238E27FC236}">
                <a16:creationId xmlns:a16="http://schemas.microsoft.com/office/drawing/2014/main" id="{0D420E84-3DE8-2F71-D0DA-CAD39ED78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1479550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168E71C-4B41-0BA0-24B9-61C1B999A1F0}"/>
              </a:ext>
            </a:extLst>
          </p:cNvPr>
          <p:cNvGrpSpPr/>
          <p:nvPr/>
        </p:nvGrpSpPr>
        <p:grpSpPr>
          <a:xfrm>
            <a:off x="1873399" y="4514730"/>
            <a:ext cx="5743377" cy="519373"/>
            <a:chOff x="1873399" y="4514730"/>
            <a:chExt cx="5743377" cy="519373"/>
          </a:xfrm>
        </p:grpSpPr>
        <p:sp>
          <p:nvSpPr>
            <p:cNvPr id="79" name="Rectangle 79">
              <a:extLst>
                <a:ext uri="{FF2B5EF4-FFF2-40B4-BE49-F238E27FC236}">
                  <a16:creationId xmlns:a16="http://schemas.microsoft.com/office/drawing/2014/main" id="{C65B2077-EB8F-7EF2-01CB-BBE9B79C7C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60000">
              <a:off x="1767601" y="462052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2001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0" name="Rectangle 80">
              <a:extLst>
                <a:ext uri="{FF2B5EF4-FFF2-40B4-BE49-F238E27FC236}">
                  <a16:creationId xmlns:a16="http://schemas.microsoft.com/office/drawing/2014/main" id="{7816C195-22F7-5D8A-DC59-4FECC70E45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60000">
              <a:off x="2261314" y="462052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2003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1" name="Rectangle 81">
              <a:extLst>
                <a:ext uri="{FF2B5EF4-FFF2-40B4-BE49-F238E27FC236}">
                  <a16:creationId xmlns:a16="http://schemas.microsoft.com/office/drawing/2014/main" id="{49B2E38E-039C-3F85-1F22-33E6B7C66A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60000">
              <a:off x="2755026" y="462052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2005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2" name="Rectangle 82">
              <a:extLst>
                <a:ext uri="{FF2B5EF4-FFF2-40B4-BE49-F238E27FC236}">
                  <a16:creationId xmlns:a16="http://schemas.microsoft.com/office/drawing/2014/main" id="{A517B790-CA8D-3037-3B83-84D47E3C4C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60000">
              <a:off x="3248739" y="462052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2007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3" name="Rectangle 83">
              <a:extLst>
                <a:ext uri="{FF2B5EF4-FFF2-40B4-BE49-F238E27FC236}">
                  <a16:creationId xmlns:a16="http://schemas.microsoft.com/office/drawing/2014/main" id="{F025C910-17EB-FB20-ED2A-37B72E0E65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60000">
              <a:off x="3744039" y="462052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2009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4" name="Rectangle 84">
              <a:extLst>
                <a:ext uri="{FF2B5EF4-FFF2-40B4-BE49-F238E27FC236}">
                  <a16:creationId xmlns:a16="http://schemas.microsoft.com/office/drawing/2014/main" id="{D534F913-AE6D-539C-CC31-1555704ACD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60000">
              <a:off x="4237751" y="462052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2011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" name="Rectangle 85">
              <a:extLst>
                <a:ext uri="{FF2B5EF4-FFF2-40B4-BE49-F238E27FC236}">
                  <a16:creationId xmlns:a16="http://schemas.microsoft.com/office/drawing/2014/main" id="{853AB0F8-E3AB-6AD9-09E2-5E86519893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60000">
              <a:off x="4731464" y="462052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2013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" name="Rectangle 86">
              <a:extLst>
                <a:ext uri="{FF2B5EF4-FFF2-40B4-BE49-F238E27FC236}">
                  <a16:creationId xmlns:a16="http://schemas.microsoft.com/office/drawing/2014/main" id="{992B4518-4B42-E805-9357-1E3E3DAB61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60000">
              <a:off x="5226764" y="462052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2015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7" name="Rectangle 87">
              <a:extLst>
                <a:ext uri="{FF2B5EF4-FFF2-40B4-BE49-F238E27FC236}">
                  <a16:creationId xmlns:a16="http://schemas.microsoft.com/office/drawing/2014/main" id="{212E4F67-C208-4F4B-D543-6FF4CDD4C5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60000">
              <a:off x="5720476" y="462052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2017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8" name="Rectangle 88">
              <a:extLst>
                <a:ext uri="{FF2B5EF4-FFF2-40B4-BE49-F238E27FC236}">
                  <a16:creationId xmlns:a16="http://schemas.microsoft.com/office/drawing/2014/main" id="{D65C0645-38CC-A9F0-D691-100A544AB9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60000">
              <a:off x="6214189" y="462052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2019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BAB1C2CA-D490-CE03-54BD-48288F82CC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60000">
              <a:off x="6707901" y="462052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0" name="Rectangle 90">
              <a:extLst>
                <a:ext uri="{FF2B5EF4-FFF2-40B4-BE49-F238E27FC236}">
                  <a16:creationId xmlns:a16="http://schemas.microsoft.com/office/drawing/2014/main" id="{CE0786DB-D801-E2B0-39E4-F952CC2260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60000">
              <a:off x="7203201" y="462052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2023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91" name="Rectangle 91">
            <a:extLst>
              <a:ext uri="{FF2B5EF4-FFF2-40B4-BE49-F238E27FC236}">
                <a16:creationId xmlns:a16="http://schemas.microsoft.com/office/drawing/2014/main" id="{D6FEE80A-8F4C-4B98-EA7F-844A150488C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88276" y="2722046"/>
            <a:ext cx="927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 (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4" name="Rectangle 94">
            <a:extLst>
              <a:ext uri="{FF2B5EF4-FFF2-40B4-BE49-F238E27FC236}">
                <a16:creationId xmlns:a16="http://schemas.microsoft.com/office/drawing/2014/main" id="{4DBDF06B-56B6-123D-5E04-D3AF6E2CB78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686835" y="2793713"/>
            <a:ext cx="30272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Chlorophyll-a (ug/L) &amp; Secchi Depth (in)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5" name="Rectangle 95">
            <a:extLst>
              <a:ext uri="{FF2B5EF4-FFF2-40B4-BE49-F238E27FC236}">
                <a16:creationId xmlns:a16="http://schemas.microsoft.com/office/drawing/2014/main" id="{157FC04F-43F5-DF11-990B-4D9D6ADEC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46" y="111919"/>
            <a:ext cx="34284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Productivity Measures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7" name="Rectangle 97">
            <a:extLst>
              <a:ext uri="{FF2B5EF4-FFF2-40B4-BE49-F238E27FC236}">
                <a16:creationId xmlns:a16="http://schemas.microsoft.com/office/drawing/2014/main" id="{59519DD4-5C5F-8CE6-7EDC-9290229C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655" y="959366"/>
            <a:ext cx="867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Smith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4" name="Freeform 104">
            <a:extLst>
              <a:ext uri="{FF2B5EF4-FFF2-40B4-BE49-F238E27FC236}">
                <a16:creationId xmlns:a16="http://schemas.microsoft.com/office/drawing/2014/main" id="{3D85C48D-C864-C0F8-E874-4115D9226AB0}"/>
              </a:ext>
            </a:extLst>
          </p:cNvPr>
          <p:cNvSpPr>
            <a:spLocks/>
          </p:cNvSpPr>
          <p:nvPr/>
        </p:nvSpPr>
        <p:spPr bwMode="auto">
          <a:xfrm>
            <a:off x="5459413" y="5192713"/>
            <a:ext cx="87313" cy="88900"/>
          </a:xfrm>
          <a:custGeom>
            <a:avLst/>
            <a:gdLst>
              <a:gd name="T0" fmla="*/ 27 w 55"/>
              <a:gd name="T1" fmla="*/ 0 h 56"/>
              <a:gd name="T2" fmla="*/ 55 w 55"/>
              <a:gd name="T3" fmla="*/ 28 h 56"/>
              <a:gd name="T4" fmla="*/ 27 w 55"/>
              <a:gd name="T5" fmla="*/ 56 h 56"/>
              <a:gd name="T6" fmla="*/ 0 w 55"/>
              <a:gd name="T7" fmla="*/ 28 h 56"/>
              <a:gd name="T8" fmla="*/ 27 w 55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6">
                <a:moveTo>
                  <a:pt x="27" y="0"/>
                </a:moveTo>
                <a:lnTo>
                  <a:pt x="55" y="28"/>
                </a:lnTo>
                <a:lnTo>
                  <a:pt x="27" y="56"/>
                </a:lnTo>
                <a:lnTo>
                  <a:pt x="0" y="28"/>
                </a:lnTo>
                <a:lnTo>
                  <a:pt x="27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A3BE99D-13EF-D76C-F1E9-6687CD1E4740}"/>
              </a:ext>
            </a:extLst>
          </p:cNvPr>
          <p:cNvGrpSpPr/>
          <p:nvPr/>
        </p:nvGrpSpPr>
        <p:grpSpPr>
          <a:xfrm>
            <a:off x="6204045" y="389185"/>
            <a:ext cx="1503363" cy="952253"/>
            <a:chOff x="6204045" y="389185"/>
            <a:chExt cx="1503363" cy="952253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F4973BEB-C07E-A8E1-3B2E-81F2A2B33BDD}"/>
                </a:ext>
              </a:extLst>
            </p:cNvPr>
            <p:cNvGrpSpPr/>
            <p:nvPr/>
          </p:nvGrpSpPr>
          <p:grpSpPr>
            <a:xfrm>
              <a:off x="6273349" y="395536"/>
              <a:ext cx="1368877" cy="934541"/>
              <a:chOff x="6533290" y="313649"/>
              <a:chExt cx="1368877" cy="934541"/>
            </a:xfrm>
          </p:grpSpPr>
          <p:sp>
            <p:nvSpPr>
              <p:cNvPr id="98" name="Rectangle 98">
                <a:extLst>
                  <a:ext uri="{FF2B5EF4-FFF2-40B4-BE49-F238E27FC236}">
                    <a16:creationId xmlns:a16="http://schemas.microsoft.com/office/drawing/2014/main" id="{127EAD75-F295-D30D-6F1E-DCAC8F4C6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1391" y="394761"/>
                <a:ext cx="152399" cy="207108"/>
              </a:xfrm>
              <a:prstGeom prst="rect">
                <a:avLst/>
              </a:prstGeom>
              <a:solidFill>
                <a:srgbClr val="0099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00">
                <a:extLst>
                  <a:ext uri="{FF2B5EF4-FFF2-40B4-BE49-F238E27FC236}">
                    <a16:creationId xmlns:a16="http://schemas.microsoft.com/office/drawing/2014/main" id="{A16AE5BE-FF66-3F20-19AC-F184B0B5D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5908" y="313649"/>
                <a:ext cx="10862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Chloro-a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1" name="Rectangle 101">
                <a:extLst>
                  <a:ext uri="{FF2B5EF4-FFF2-40B4-BE49-F238E27FC236}">
                    <a16:creationId xmlns:a16="http://schemas.microsoft.com/office/drawing/2014/main" id="{B853563E-36B9-27A9-51FA-E644B398B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1391" y="672947"/>
                <a:ext cx="152399" cy="207107"/>
              </a:xfrm>
              <a:prstGeom prst="rect">
                <a:avLst/>
              </a:prstGeom>
              <a:solidFill>
                <a:srgbClr val="66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103">
                <a:extLst>
                  <a:ext uri="{FF2B5EF4-FFF2-40B4-BE49-F238E27FC236}">
                    <a16:creationId xmlns:a16="http://schemas.microsoft.com/office/drawing/2014/main" id="{719F4D74-3805-6664-03D8-DD6140717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5908" y="602852"/>
                <a:ext cx="7982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Secchi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6" name="Rectangle 106">
                <a:extLst>
                  <a:ext uri="{FF2B5EF4-FFF2-40B4-BE49-F238E27FC236}">
                    <a16:creationId xmlns:a16="http://schemas.microsoft.com/office/drawing/2014/main" id="{E31FC553-4BA2-B25D-A11A-6ABC0AAF2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5908" y="878858"/>
                <a:ext cx="3590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pH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BD8A9D63-22EC-6318-AD25-ECCDC647C69F}"/>
                  </a:ext>
                </a:extLst>
              </p:cNvPr>
              <p:cNvGrpSpPr/>
              <p:nvPr/>
            </p:nvGrpSpPr>
            <p:grpSpPr>
              <a:xfrm>
                <a:off x="6533290" y="962920"/>
                <a:ext cx="228600" cy="216084"/>
                <a:chOff x="6553200" y="1002873"/>
                <a:chExt cx="152400" cy="152400"/>
              </a:xfrm>
            </p:grpSpPr>
            <p:sp>
              <p:nvSpPr>
                <p:cNvPr id="108" name="Freeform 44">
                  <a:extLst>
                    <a:ext uri="{FF2B5EF4-FFF2-40B4-BE49-F238E27FC236}">
                      <a16:creationId xmlns:a16="http://schemas.microsoft.com/office/drawing/2014/main" id="{FE87A160-066A-700F-DF91-1B42DECC8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3200" y="1002873"/>
                  <a:ext cx="152400" cy="152400"/>
                </a:xfrm>
                <a:custGeom>
                  <a:avLst/>
                  <a:gdLst>
                    <a:gd name="T0" fmla="*/ 48 w 96"/>
                    <a:gd name="T1" fmla="*/ 0 h 96"/>
                    <a:gd name="T2" fmla="*/ 96 w 96"/>
                    <a:gd name="T3" fmla="*/ 48 h 96"/>
                    <a:gd name="T4" fmla="*/ 48 w 96"/>
                    <a:gd name="T5" fmla="*/ 96 h 96"/>
                    <a:gd name="T6" fmla="*/ 0 w 96"/>
                    <a:gd name="T7" fmla="*/ 48 h 96"/>
                    <a:gd name="T8" fmla="*/ 48 w 96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96">
                      <a:moveTo>
                        <a:pt x="48" y="0"/>
                      </a:moveTo>
                      <a:lnTo>
                        <a:pt x="96" y="48"/>
                      </a:lnTo>
                      <a:lnTo>
                        <a:pt x="48" y="96"/>
                      </a:lnTo>
                      <a:lnTo>
                        <a:pt x="0" y="4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45">
                  <a:extLst>
                    <a:ext uri="{FF2B5EF4-FFF2-40B4-BE49-F238E27FC236}">
                      <a16:creationId xmlns:a16="http://schemas.microsoft.com/office/drawing/2014/main" id="{9F4987F6-3BCC-F1F4-6389-2B653FF2B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3200" y="1002873"/>
                  <a:ext cx="152400" cy="152400"/>
                </a:xfrm>
                <a:custGeom>
                  <a:avLst/>
                  <a:gdLst>
                    <a:gd name="T0" fmla="*/ 48 w 96"/>
                    <a:gd name="T1" fmla="*/ 0 h 96"/>
                    <a:gd name="T2" fmla="*/ 96 w 96"/>
                    <a:gd name="T3" fmla="*/ 48 h 96"/>
                    <a:gd name="T4" fmla="*/ 48 w 96"/>
                    <a:gd name="T5" fmla="*/ 96 h 96"/>
                    <a:gd name="T6" fmla="*/ 0 w 96"/>
                    <a:gd name="T7" fmla="*/ 48 h 96"/>
                    <a:gd name="T8" fmla="*/ 48 w 96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96">
                      <a:moveTo>
                        <a:pt x="48" y="0"/>
                      </a:moveTo>
                      <a:lnTo>
                        <a:pt x="96" y="48"/>
                      </a:lnTo>
                      <a:lnTo>
                        <a:pt x="48" y="96"/>
                      </a:lnTo>
                      <a:lnTo>
                        <a:pt x="0" y="4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A5392E4-0B42-5EBA-EF86-65C72ACBF902}"/>
                </a:ext>
              </a:extLst>
            </p:cNvPr>
            <p:cNvSpPr/>
            <p:nvPr/>
          </p:nvSpPr>
          <p:spPr>
            <a:xfrm>
              <a:off x="6204045" y="389185"/>
              <a:ext cx="1503363" cy="95225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DE790C0-E175-8D85-9FA8-5D3878F48EB1}"/>
              </a:ext>
            </a:extLst>
          </p:cNvPr>
          <p:cNvCxnSpPr>
            <a:cxnSpLocks/>
          </p:cNvCxnSpPr>
          <p:nvPr/>
        </p:nvCxnSpPr>
        <p:spPr>
          <a:xfrm flipV="1">
            <a:off x="2731692" y="4441786"/>
            <a:ext cx="0" cy="110734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0309C20-6EF3-C733-D237-A2A3EDD71B16}"/>
              </a:ext>
            </a:extLst>
          </p:cNvPr>
          <p:cNvCxnSpPr/>
          <p:nvPr/>
        </p:nvCxnSpPr>
        <p:spPr>
          <a:xfrm flipH="1">
            <a:off x="2127250" y="2226345"/>
            <a:ext cx="5546725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2">
            <a:extLst>
              <a:ext uri="{FF2B5EF4-FFF2-40B4-BE49-F238E27FC236}">
                <a16:creationId xmlns:a16="http://schemas.microsoft.com/office/drawing/2014/main" id="{B9308B9B-7652-D2A9-8DC1-0F505A8DBC69}"/>
              </a:ext>
            </a:extLst>
          </p:cNvPr>
          <p:cNvSpPr>
            <a:spLocks/>
          </p:cNvSpPr>
          <p:nvPr/>
        </p:nvSpPr>
        <p:spPr bwMode="auto">
          <a:xfrm>
            <a:off x="5489575" y="2165350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9A96EE97-AEAA-9375-8CC2-E6E5A20EF70D}"/>
              </a:ext>
            </a:extLst>
          </p:cNvPr>
          <p:cNvSpPr>
            <a:spLocks/>
          </p:cNvSpPr>
          <p:nvPr/>
        </p:nvSpPr>
        <p:spPr bwMode="auto">
          <a:xfrm>
            <a:off x="5489575" y="2165350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DAF15C25-120A-4A6A-F125-97A1859EA3B0}"/>
              </a:ext>
            </a:extLst>
          </p:cNvPr>
          <p:cNvSpPr>
            <a:spLocks/>
          </p:cNvSpPr>
          <p:nvPr/>
        </p:nvSpPr>
        <p:spPr bwMode="auto">
          <a:xfrm>
            <a:off x="2524125" y="23590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75E7A319-8BEE-AA5D-21B5-B60710356020}"/>
              </a:ext>
            </a:extLst>
          </p:cNvPr>
          <p:cNvSpPr>
            <a:spLocks/>
          </p:cNvSpPr>
          <p:nvPr/>
        </p:nvSpPr>
        <p:spPr bwMode="auto">
          <a:xfrm>
            <a:off x="2524125" y="23590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BB53012B-F53E-A394-5620-1EAAE5BD7719}"/>
              </a:ext>
            </a:extLst>
          </p:cNvPr>
          <p:cNvSpPr>
            <a:spLocks/>
          </p:cNvSpPr>
          <p:nvPr/>
        </p:nvSpPr>
        <p:spPr bwMode="auto">
          <a:xfrm>
            <a:off x="2771775" y="205898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C195374A-4427-28BB-BA9E-57147E57E9B2}"/>
              </a:ext>
            </a:extLst>
          </p:cNvPr>
          <p:cNvSpPr>
            <a:spLocks/>
          </p:cNvSpPr>
          <p:nvPr/>
        </p:nvSpPr>
        <p:spPr bwMode="auto">
          <a:xfrm>
            <a:off x="2771775" y="205898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240F8610-3B17-5455-9017-8EABED38B300}"/>
              </a:ext>
            </a:extLst>
          </p:cNvPr>
          <p:cNvSpPr>
            <a:spLocks/>
          </p:cNvSpPr>
          <p:nvPr/>
        </p:nvSpPr>
        <p:spPr bwMode="auto">
          <a:xfrm>
            <a:off x="3019425" y="19335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87F5C8F-F275-479F-4725-9242AFACB805}"/>
              </a:ext>
            </a:extLst>
          </p:cNvPr>
          <p:cNvSpPr>
            <a:spLocks/>
          </p:cNvSpPr>
          <p:nvPr/>
        </p:nvSpPr>
        <p:spPr bwMode="auto">
          <a:xfrm>
            <a:off x="3019425" y="19335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694B3FFE-5B5F-ACEE-FBF5-B1E6C5191EC8}"/>
              </a:ext>
            </a:extLst>
          </p:cNvPr>
          <p:cNvSpPr>
            <a:spLocks/>
          </p:cNvSpPr>
          <p:nvPr/>
        </p:nvSpPr>
        <p:spPr bwMode="auto">
          <a:xfrm>
            <a:off x="3265488" y="19335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D4C3E26A-8467-6E86-08C7-13509302D991}"/>
              </a:ext>
            </a:extLst>
          </p:cNvPr>
          <p:cNvSpPr>
            <a:spLocks/>
          </p:cNvSpPr>
          <p:nvPr/>
        </p:nvSpPr>
        <p:spPr bwMode="auto">
          <a:xfrm>
            <a:off x="3265488" y="19335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BC22F2D5-D55B-4DC0-1B82-C9325891F7FB}"/>
              </a:ext>
            </a:extLst>
          </p:cNvPr>
          <p:cNvSpPr>
            <a:spLocks/>
          </p:cNvSpPr>
          <p:nvPr/>
        </p:nvSpPr>
        <p:spPr bwMode="auto">
          <a:xfrm>
            <a:off x="3513138" y="209708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3BC5855D-E104-CCC2-24D4-A1706007174A}"/>
              </a:ext>
            </a:extLst>
          </p:cNvPr>
          <p:cNvSpPr>
            <a:spLocks/>
          </p:cNvSpPr>
          <p:nvPr/>
        </p:nvSpPr>
        <p:spPr bwMode="auto">
          <a:xfrm>
            <a:off x="3513138" y="209708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74CDD3E3-6EA3-B65B-B855-41734431A73D}"/>
              </a:ext>
            </a:extLst>
          </p:cNvPr>
          <p:cNvSpPr>
            <a:spLocks/>
          </p:cNvSpPr>
          <p:nvPr/>
        </p:nvSpPr>
        <p:spPr bwMode="auto">
          <a:xfrm>
            <a:off x="3759200" y="19335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F7C993AB-37D5-363B-9C69-DD285BF83B11}"/>
              </a:ext>
            </a:extLst>
          </p:cNvPr>
          <p:cNvSpPr>
            <a:spLocks/>
          </p:cNvSpPr>
          <p:nvPr/>
        </p:nvSpPr>
        <p:spPr bwMode="auto">
          <a:xfrm>
            <a:off x="3759200" y="19335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2925228D-6FB6-FAFB-A3B2-4190B6247910}"/>
              </a:ext>
            </a:extLst>
          </p:cNvPr>
          <p:cNvSpPr>
            <a:spLocks/>
          </p:cNvSpPr>
          <p:nvPr/>
        </p:nvSpPr>
        <p:spPr bwMode="auto">
          <a:xfrm>
            <a:off x="4008438" y="19716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0CC6FFC9-CFED-F5ED-C4C3-470AF8641B84}"/>
              </a:ext>
            </a:extLst>
          </p:cNvPr>
          <p:cNvSpPr>
            <a:spLocks/>
          </p:cNvSpPr>
          <p:nvPr/>
        </p:nvSpPr>
        <p:spPr bwMode="auto">
          <a:xfrm>
            <a:off x="4008438" y="197167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186D3FA2-796F-7C6B-8F0B-12D1A7020641}"/>
              </a:ext>
            </a:extLst>
          </p:cNvPr>
          <p:cNvSpPr>
            <a:spLocks/>
          </p:cNvSpPr>
          <p:nvPr/>
        </p:nvSpPr>
        <p:spPr bwMode="auto">
          <a:xfrm>
            <a:off x="4254500" y="207168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40DCBB74-6675-D3A2-1223-AD762AE1525A}"/>
              </a:ext>
            </a:extLst>
          </p:cNvPr>
          <p:cNvSpPr>
            <a:spLocks/>
          </p:cNvSpPr>
          <p:nvPr/>
        </p:nvSpPr>
        <p:spPr bwMode="auto">
          <a:xfrm>
            <a:off x="4254500" y="2071688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8">
            <a:extLst>
              <a:ext uri="{FF2B5EF4-FFF2-40B4-BE49-F238E27FC236}">
                <a16:creationId xmlns:a16="http://schemas.microsoft.com/office/drawing/2014/main" id="{5554283D-0F77-C58A-1C63-5A01FE7E9627}"/>
              </a:ext>
            </a:extLst>
          </p:cNvPr>
          <p:cNvSpPr>
            <a:spLocks/>
          </p:cNvSpPr>
          <p:nvPr/>
        </p:nvSpPr>
        <p:spPr bwMode="auto">
          <a:xfrm>
            <a:off x="6230938" y="22701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8A7DE3C6-6BCF-0BE4-A1F5-7498256637FA}"/>
              </a:ext>
            </a:extLst>
          </p:cNvPr>
          <p:cNvSpPr>
            <a:spLocks/>
          </p:cNvSpPr>
          <p:nvPr/>
        </p:nvSpPr>
        <p:spPr bwMode="auto">
          <a:xfrm>
            <a:off x="6230938" y="2270125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BE1D48C4-B141-1720-96F5-B89299098A8E}"/>
              </a:ext>
            </a:extLst>
          </p:cNvPr>
          <p:cNvSpPr>
            <a:spLocks/>
          </p:cNvSpPr>
          <p:nvPr/>
        </p:nvSpPr>
        <p:spPr bwMode="auto">
          <a:xfrm>
            <a:off x="6477000" y="2208213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1">
            <a:extLst>
              <a:ext uri="{FF2B5EF4-FFF2-40B4-BE49-F238E27FC236}">
                <a16:creationId xmlns:a16="http://schemas.microsoft.com/office/drawing/2014/main" id="{73BB8B87-6153-FB74-C974-553FEBBBCDE5}"/>
              </a:ext>
            </a:extLst>
          </p:cNvPr>
          <p:cNvSpPr>
            <a:spLocks/>
          </p:cNvSpPr>
          <p:nvPr/>
        </p:nvSpPr>
        <p:spPr bwMode="auto">
          <a:xfrm>
            <a:off x="6477000" y="2208213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732F92DD-817D-6011-FFF6-F82AE58915A9}"/>
              </a:ext>
            </a:extLst>
          </p:cNvPr>
          <p:cNvSpPr>
            <a:spLocks/>
          </p:cNvSpPr>
          <p:nvPr/>
        </p:nvSpPr>
        <p:spPr bwMode="auto">
          <a:xfrm>
            <a:off x="6726238" y="2259013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3">
            <a:extLst>
              <a:ext uri="{FF2B5EF4-FFF2-40B4-BE49-F238E27FC236}">
                <a16:creationId xmlns:a16="http://schemas.microsoft.com/office/drawing/2014/main" id="{E3A2F58F-910D-599D-7463-7F7B2C108540}"/>
              </a:ext>
            </a:extLst>
          </p:cNvPr>
          <p:cNvSpPr>
            <a:spLocks/>
          </p:cNvSpPr>
          <p:nvPr/>
        </p:nvSpPr>
        <p:spPr bwMode="auto">
          <a:xfrm>
            <a:off x="6726238" y="2259013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6">
            <a:extLst>
              <a:ext uri="{FF2B5EF4-FFF2-40B4-BE49-F238E27FC236}">
                <a16:creationId xmlns:a16="http://schemas.microsoft.com/office/drawing/2014/main" id="{919B4E70-B8CF-C00C-B0DA-69213C50B347}"/>
              </a:ext>
            </a:extLst>
          </p:cNvPr>
          <p:cNvSpPr>
            <a:spLocks/>
          </p:cNvSpPr>
          <p:nvPr/>
        </p:nvSpPr>
        <p:spPr bwMode="auto">
          <a:xfrm>
            <a:off x="7219950" y="2259013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7">
            <a:extLst>
              <a:ext uri="{FF2B5EF4-FFF2-40B4-BE49-F238E27FC236}">
                <a16:creationId xmlns:a16="http://schemas.microsoft.com/office/drawing/2014/main" id="{0A40DF54-90E3-5E7E-B1B2-A0171273B996}"/>
              </a:ext>
            </a:extLst>
          </p:cNvPr>
          <p:cNvSpPr>
            <a:spLocks/>
          </p:cNvSpPr>
          <p:nvPr/>
        </p:nvSpPr>
        <p:spPr bwMode="auto">
          <a:xfrm>
            <a:off x="7219950" y="2259013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8">
            <a:extLst>
              <a:ext uri="{FF2B5EF4-FFF2-40B4-BE49-F238E27FC236}">
                <a16:creationId xmlns:a16="http://schemas.microsoft.com/office/drawing/2014/main" id="{970A655B-CA1C-E2CD-1D3B-C6C2E70F9E23}"/>
              </a:ext>
            </a:extLst>
          </p:cNvPr>
          <p:cNvSpPr>
            <a:spLocks/>
          </p:cNvSpPr>
          <p:nvPr/>
        </p:nvSpPr>
        <p:spPr bwMode="auto">
          <a:xfrm>
            <a:off x="7466013" y="2222500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9">
            <a:extLst>
              <a:ext uri="{FF2B5EF4-FFF2-40B4-BE49-F238E27FC236}">
                <a16:creationId xmlns:a16="http://schemas.microsoft.com/office/drawing/2014/main" id="{3C384D82-3504-BB79-D182-2C31DD61A4FF}"/>
              </a:ext>
            </a:extLst>
          </p:cNvPr>
          <p:cNvSpPr>
            <a:spLocks/>
          </p:cNvSpPr>
          <p:nvPr/>
        </p:nvSpPr>
        <p:spPr bwMode="auto">
          <a:xfrm>
            <a:off x="7466013" y="2222500"/>
            <a:ext cx="152400" cy="152400"/>
          </a:xfrm>
          <a:custGeom>
            <a:avLst/>
            <a:gdLst>
              <a:gd name="T0" fmla="*/ 48 w 96"/>
              <a:gd name="T1" fmla="*/ 0 h 96"/>
              <a:gd name="T2" fmla="*/ 96 w 96"/>
              <a:gd name="T3" fmla="*/ 48 h 96"/>
              <a:gd name="T4" fmla="*/ 48 w 96"/>
              <a:gd name="T5" fmla="*/ 96 h 96"/>
              <a:gd name="T6" fmla="*/ 0 w 96"/>
              <a:gd name="T7" fmla="*/ 48 h 96"/>
              <a:gd name="T8" fmla="*/ 48 w 96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lnTo>
                  <a:pt x="48" y="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86E3DF6-A200-66DB-FFEC-B363FE5D9807}"/>
              </a:ext>
            </a:extLst>
          </p:cNvPr>
          <p:cNvCxnSpPr>
            <a:cxnSpLocks/>
          </p:cNvCxnSpPr>
          <p:nvPr/>
        </p:nvCxnSpPr>
        <p:spPr>
          <a:xfrm flipV="1">
            <a:off x="6204045" y="4448336"/>
            <a:ext cx="0" cy="110734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10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A753CB-684A-3AC1-F9E0-77E6486BD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7" y="73574"/>
            <a:ext cx="4208487" cy="3903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86733F-5A90-3E0E-EFDD-5DACEF2EC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059" y="4242775"/>
            <a:ext cx="3019425" cy="2390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B04DB-FD49-0997-BC03-D05F85998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177" y="1130409"/>
            <a:ext cx="2951187" cy="2969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3914DB-5924-DCF5-0A70-E8DCADFED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269" y="3814794"/>
            <a:ext cx="2745607" cy="29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5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>
            <a:extLst>
              <a:ext uri="{FF2B5EF4-FFF2-40B4-BE49-F238E27FC236}">
                <a16:creationId xmlns:a16="http://schemas.microsoft.com/office/drawing/2014/main" id="{D9812EDF-8333-B1BD-1A31-D13679038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81" y="179280"/>
            <a:ext cx="735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Cover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B0886-0667-BDAE-7CBC-F170212A4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ctangle 38">
            <a:extLst>
              <a:ext uri="{FF2B5EF4-FFF2-40B4-BE49-F238E27FC236}">
                <a16:creationId xmlns:a16="http://schemas.microsoft.com/office/drawing/2014/main" id="{4F68BF9A-907C-36CF-1A58-DDD13DE34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49" y="548612"/>
            <a:ext cx="6831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&gt;Background on Water Source and Lake Management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&gt;Salt (chloride)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&gt;Nutrients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Nitrogen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	Phosphorus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E6E7DB9F-07AC-D5D0-885E-B7A99B038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53" y="2570041"/>
            <a:ext cx="69904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&gt;Productivity Measures (chlorophyll, pH, dissolved O2)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&gt;General Updates (management, wildlife)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451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5286BD-59E2-3D04-6596-B771A98CB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829" y="92743"/>
            <a:ext cx="9144000" cy="295518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ED98AA9-261B-9C7F-D2FE-6454BED5C892}"/>
              </a:ext>
            </a:extLst>
          </p:cNvPr>
          <p:cNvGrpSpPr/>
          <p:nvPr/>
        </p:nvGrpSpPr>
        <p:grpSpPr>
          <a:xfrm>
            <a:off x="1253183" y="3296224"/>
            <a:ext cx="6100466" cy="3349180"/>
            <a:chOff x="1253183" y="3296224"/>
            <a:chExt cx="6100466" cy="33491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D79ABB-0EBC-313C-A6B0-C90F947F5DC7}"/>
                </a:ext>
              </a:extLst>
            </p:cNvPr>
            <p:cNvSpPr txBox="1"/>
            <p:nvPr/>
          </p:nvSpPr>
          <p:spPr>
            <a:xfrm rot="16200000">
              <a:off x="410708" y="4277925"/>
              <a:ext cx="2146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Diss O</a:t>
              </a:r>
              <a:r>
                <a:rPr lang="en-US" sz="2400" b="1" baseline="-25000" dirty="0"/>
                <a:t>2 </a:t>
              </a:r>
              <a:r>
                <a:rPr lang="en-US" sz="2400" b="1" dirty="0"/>
                <a:t>and pH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696859-9288-D56E-FF16-7A2DCB940322}"/>
                </a:ext>
              </a:extLst>
            </p:cNvPr>
            <p:cNvSpPr txBox="1"/>
            <p:nvPr/>
          </p:nvSpPr>
          <p:spPr>
            <a:xfrm>
              <a:off x="3377270" y="6183739"/>
              <a:ext cx="2838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Algal Productivity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1F6BA37-7B10-BB36-E187-07630C1C27FD}"/>
                </a:ext>
              </a:extLst>
            </p:cNvPr>
            <p:cNvSpPr/>
            <p:nvPr/>
          </p:nvSpPr>
          <p:spPr>
            <a:xfrm>
              <a:off x="2286700" y="3604767"/>
              <a:ext cx="4857226" cy="1961885"/>
            </a:xfrm>
            <a:custGeom>
              <a:avLst/>
              <a:gdLst>
                <a:gd name="connsiteX0" fmla="*/ 0 w 4857226"/>
                <a:gd name="connsiteY0" fmla="*/ 1961885 h 1961885"/>
                <a:gd name="connsiteX1" fmla="*/ 872455 w 4857226"/>
                <a:gd name="connsiteY1" fmla="*/ 1919940 h 1961885"/>
                <a:gd name="connsiteX2" fmla="*/ 1400961 w 4857226"/>
                <a:gd name="connsiteY2" fmla="*/ 1785717 h 1961885"/>
                <a:gd name="connsiteX3" fmla="*/ 2055303 w 4857226"/>
                <a:gd name="connsiteY3" fmla="*/ 1492102 h 1961885"/>
                <a:gd name="connsiteX4" fmla="*/ 2650921 w 4857226"/>
                <a:gd name="connsiteY4" fmla="*/ 1190098 h 1961885"/>
                <a:gd name="connsiteX5" fmla="*/ 3154260 w 4857226"/>
                <a:gd name="connsiteY5" fmla="*/ 904873 h 1961885"/>
                <a:gd name="connsiteX6" fmla="*/ 3665989 w 4857226"/>
                <a:gd name="connsiteY6" fmla="*/ 577702 h 1961885"/>
                <a:gd name="connsiteX7" fmla="*/ 3993159 w 4857226"/>
                <a:gd name="connsiteY7" fmla="*/ 376366 h 1961885"/>
                <a:gd name="connsiteX8" fmla="*/ 4588778 w 4857226"/>
                <a:gd name="connsiteY8" fmla="*/ 49196 h 1961885"/>
                <a:gd name="connsiteX9" fmla="*/ 4857226 w 4857226"/>
                <a:gd name="connsiteY9" fmla="*/ 7251 h 196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7226" h="1961885">
                  <a:moveTo>
                    <a:pt x="0" y="1961885"/>
                  </a:moveTo>
                  <a:cubicBezTo>
                    <a:pt x="319481" y="1955593"/>
                    <a:pt x="638962" y="1949301"/>
                    <a:pt x="872455" y="1919940"/>
                  </a:cubicBezTo>
                  <a:cubicBezTo>
                    <a:pt x="1105948" y="1890579"/>
                    <a:pt x="1203820" y="1857023"/>
                    <a:pt x="1400961" y="1785717"/>
                  </a:cubicBezTo>
                  <a:cubicBezTo>
                    <a:pt x="1598102" y="1714411"/>
                    <a:pt x="1846976" y="1591372"/>
                    <a:pt x="2055303" y="1492102"/>
                  </a:cubicBezTo>
                  <a:cubicBezTo>
                    <a:pt x="2263630" y="1392832"/>
                    <a:pt x="2467762" y="1287969"/>
                    <a:pt x="2650921" y="1190098"/>
                  </a:cubicBezTo>
                  <a:cubicBezTo>
                    <a:pt x="2834080" y="1092227"/>
                    <a:pt x="2985082" y="1006939"/>
                    <a:pt x="3154260" y="904873"/>
                  </a:cubicBezTo>
                  <a:cubicBezTo>
                    <a:pt x="3323438" y="802807"/>
                    <a:pt x="3526173" y="665786"/>
                    <a:pt x="3665989" y="577702"/>
                  </a:cubicBezTo>
                  <a:cubicBezTo>
                    <a:pt x="3805806" y="489617"/>
                    <a:pt x="3839361" y="464450"/>
                    <a:pt x="3993159" y="376366"/>
                  </a:cubicBezTo>
                  <a:cubicBezTo>
                    <a:pt x="4146957" y="288282"/>
                    <a:pt x="4444767" y="110715"/>
                    <a:pt x="4588778" y="49196"/>
                  </a:cubicBezTo>
                  <a:cubicBezTo>
                    <a:pt x="4732789" y="-12323"/>
                    <a:pt x="4795007" y="-2536"/>
                    <a:pt x="4857226" y="7251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FDD440-E648-57A1-E601-657BEFB69B0C}"/>
                </a:ext>
              </a:extLst>
            </p:cNvPr>
            <p:cNvSpPr/>
            <p:nvPr/>
          </p:nvSpPr>
          <p:spPr>
            <a:xfrm>
              <a:off x="2076977" y="3296224"/>
              <a:ext cx="5276672" cy="25789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82B20F-B386-835A-71FB-6F58A18EE713}"/>
                </a:ext>
              </a:extLst>
            </p:cNvPr>
            <p:cNvSpPr txBox="1"/>
            <p:nvPr/>
          </p:nvSpPr>
          <p:spPr>
            <a:xfrm>
              <a:off x="2156323" y="5862912"/>
              <a:ext cx="771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low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71391E4-4FD7-B5A3-036C-4ECD73CF3307}"/>
                </a:ext>
              </a:extLst>
            </p:cNvPr>
            <p:cNvCxnSpPr/>
            <p:nvPr/>
          </p:nvCxnSpPr>
          <p:spPr>
            <a:xfrm flipV="1">
              <a:off x="1895912" y="3296224"/>
              <a:ext cx="0" cy="242506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A9FBBA-3C7E-FCE8-8DA8-25B49B692FD6}"/>
                </a:ext>
              </a:extLst>
            </p:cNvPr>
            <p:cNvSpPr txBox="1"/>
            <p:nvPr/>
          </p:nvSpPr>
          <p:spPr>
            <a:xfrm>
              <a:off x="6545163" y="5862911"/>
              <a:ext cx="771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high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951AD8F-DFCB-03C5-A78B-3E3BFD685000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2927759" y="6093743"/>
              <a:ext cx="361740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034A721-CE20-7C4E-A5CE-7E0ED4F595DD}"/>
                </a:ext>
              </a:extLst>
            </p:cNvPr>
            <p:cNvSpPr/>
            <p:nvPr/>
          </p:nvSpPr>
          <p:spPr>
            <a:xfrm>
              <a:off x="2286700" y="4331270"/>
              <a:ext cx="4857226" cy="1235381"/>
            </a:xfrm>
            <a:custGeom>
              <a:avLst/>
              <a:gdLst>
                <a:gd name="connsiteX0" fmla="*/ 0 w 4857226"/>
                <a:gd name="connsiteY0" fmla="*/ 1961885 h 1961885"/>
                <a:gd name="connsiteX1" fmla="*/ 872455 w 4857226"/>
                <a:gd name="connsiteY1" fmla="*/ 1919940 h 1961885"/>
                <a:gd name="connsiteX2" fmla="*/ 1400961 w 4857226"/>
                <a:gd name="connsiteY2" fmla="*/ 1785717 h 1961885"/>
                <a:gd name="connsiteX3" fmla="*/ 2055303 w 4857226"/>
                <a:gd name="connsiteY3" fmla="*/ 1492102 h 1961885"/>
                <a:gd name="connsiteX4" fmla="*/ 2650921 w 4857226"/>
                <a:gd name="connsiteY4" fmla="*/ 1190098 h 1961885"/>
                <a:gd name="connsiteX5" fmla="*/ 3154260 w 4857226"/>
                <a:gd name="connsiteY5" fmla="*/ 904873 h 1961885"/>
                <a:gd name="connsiteX6" fmla="*/ 3665989 w 4857226"/>
                <a:gd name="connsiteY6" fmla="*/ 577702 h 1961885"/>
                <a:gd name="connsiteX7" fmla="*/ 3993159 w 4857226"/>
                <a:gd name="connsiteY7" fmla="*/ 376366 h 1961885"/>
                <a:gd name="connsiteX8" fmla="*/ 4588778 w 4857226"/>
                <a:gd name="connsiteY8" fmla="*/ 49196 h 1961885"/>
                <a:gd name="connsiteX9" fmla="*/ 4857226 w 4857226"/>
                <a:gd name="connsiteY9" fmla="*/ 7251 h 196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7226" h="1961885">
                  <a:moveTo>
                    <a:pt x="0" y="1961885"/>
                  </a:moveTo>
                  <a:cubicBezTo>
                    <a:pt x="319481" y="1955593"/>
                    <a:pt x="638962" y="1949301"/>
                    <a:pt x="872455" y="1919940"/>
                  </a:cubicBezTo>
                  <a:cubicBezTo>
                    <a:pt x="1105948" y="1890579"/>
                    <a:pt x="1203820" y="1857023"/>
                    <a:pt x="1400961" y="1785717"/>
                  </a:cubicBezTo>
                  <a:cubicBezTo>
                    <a:pt x="1598102" y="1714411"/>
                    <a:pt x="1846976" y="1591372"/>
                    <a:pt x="2055303" y="1492102"/>
                  </a:cubicBezTo>
                  <a:cubicBezTo>
                    <a:pt x="2263630" y="1392832"/>
                    <a:pt x="2467762" y="1287969"/>
                    <a:pt x="2650921" y="1190098"/>
                  </a:cubicBezTo>
                  <a:cubicBezTo>
                    <a:pt x="2834080" y="1092227"/>
                    <a:pt x="2985082" y="1006939"/>
                    <a:pt x="3154260" y="904873"/>
                  </a:cubicBezTo>
                  <a:cubicBezTo>
                    <a:pt x="3323438" y="802807"/>
                    <a:pt x="3526173" y="665786"/>
                    <a:pt x="3665989" y="577702"/>
                  </a:cubicBezTo>
                  <a:cubicBezTo>
                    <a:pt x="3805806" y="489617"/>
                    <a:pt x="3839361" y="464450"/>
                    <a:pt x="3993159" y="376366"/>
                  </a:cubicBezTo>
                  <a:cubicBezTo>
                    <a:pt x="4146957" y="288282"/>
                    <a:pt x="4444767" y="110715"/>
                    <a:pt x="4588778" y="49196"/>
                  </a:cubicBezTo>
                  <a:cubicBezTo>
                    <a:pt x="4732789" y="-12323"/>
                    <a:pt x="4795007" y="-2536"/>
                    <a:pt x="4857226" y="7251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07E5B0-693C-4ED1-CDC0-1B874A869C0B}"/>
                </a:ext>
              </a:extLst>
            </p:cNvPr>
            <p:cNvSpPr txBox="1"/>
            <p:nvPr/>
          </p:nvSpPr>
          <p:spPr>
            <a:xfrm>
              <a:off x="3783435" y="3535215"/>
              <a:ext cx="2432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phytoplankton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41B23B-04CD-FD60-5199-139B60277D38}"/>
                </a:ext>
              </a:extLst>
            </p:cNvPr>
            <p:cNvSpPr txBox="1"/>
            <p:nvPr/>
          </p:nvSpPr>
          <p:spPr>
            <a:xfrm>
              <a:off x="5202399" y="4890295"/>
              <a:ext cx="19415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</a:rPr>
                <a:t>Filamentous/rooted plants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6B4968-DFA7-A929-2128-3A791A4145D6}"/>
              </a:ext>
            </a:extLst>
          </p:cNvPr>
          <p:cNvSpPr/>
          <p:nvPr/>
        </p:nvSpPr>
        <p:spPr>
          <a:xfrm>
            <a:off x="8477775" y="1719743"/>
            <a:ext cx="578840" cy="2432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119425-9F48-68F7-54FB-E0862E834F57}"/>
              </a:ext>
            </a:extLst>
          </p:cNvPr>
          <p:cNvGrpSpPr/>
          <p:nvPr/>
        </p:nvGrpSpPr>
        <p:grpSpPr>
          <a:xfrm>
            <a:off x="1093792" y="1627853"/>
            <a:ext cx="7265839" cy="276642"/>
            <a:chOff x="1093792" y="1627853"/>
            <a:chExt cx="7265839" cy="27664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760634-3EB4-BF75-28F0-FC3E209986E6}"/>
                </a:ext>
              </a:extLst>
            </p:cNvPr>
            <p:cNvCxnSpPr/>
            <p:nvPr/>
          </p:nvCxnSpPr>
          <p:spPr>
            <a:xfrm>
              <a:off x="2768368" y="1629057"/>
              <a:ext cx="3187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D67EFE-9801-74F7-A3D0-0FBFEBC94435}"/>
                </a:ext>
              </a:extLst>
            </p:cNvPr>
            <p:cNvCxnSpPr/>
            <p:nvPr/>
          </p:nvCxnSpPr>
          <p:spPr>
            <a:xfrm>
              <a:off x="1093792" y="1725530"/>
              <a:ext cx="3187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52A7640-D19B-C36C-5405-E4E0752903BF}"/>
                </a:ext>
              </a:extLst>
            </p:cNvPr>
            <p:cNvCxnSpPr/>
            <p:nvPr/>
          </p:nvCxnSpPr>
          <p:spPr>
            <a:xfrm>
              <a:off x="6304680" y="1904495"/>
              <a:ext cx="3187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11E64D7-1AE3-640B-CD25-A796E3448A88}"/>
                </a:ext>
              </a:extLst>
            </p:cNvPr>
            <p:cNvCxnSpPr/>
            <p:nvPr/>
          </p:nvCxnSpPr>
          <p:spPr>
            <a:xfrm>
              <a:off x="8040849" y="1725530"/>
              <a:ext cx="3187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C03F81-451D-2CE7-FFE7-9CD6EB1BE506}"/>
                </a:ext>
              </a:extLst>
            </p:cNvPr>
            <p:cNvCxnSpPr/>
            <p:nvPr/>
          </p:nvCxnSpPr>
          <p:spPr>
            <a:xfrm>
              <a:off x="4518171" y="1627853"/>
              <a:ext cx="3187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2332F9-0C2B-FC44-7F3B-3C80394DA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10327" y="434573"/>
            <a:ext cx="14018486" cy="45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0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C2C51-92D6-7121-3C8D-56A46152C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41" y="311595"/>
            <a:ext cx="2938725" cy="2958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6372A6-69A2-4599-67F3-0E3ACF5AF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55" y="1020791"/>
            <a:ext cx="3476625" cy="2752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9B1785-BC70-CAFE-DEA1-5EEBE5FF9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405" y="4360834"/>
            <a:ext cx="1724025" cy="147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F411AC-4C91-2ED4-E6AF-C2F8B743D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13" y="3429000"/>
            <a:ext cx="43016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12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E905D5-3CB9-8CC5-3F3D-915916DE1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7986">
            <a:off x="-15775" y="161762"/>
            <a:ext cx="4695825" cy="4667250"/>
          </a:xfrm>
          <a:prstGeom prst="pentagon">
            <a:avLst/>
          </a:prstGeom>
        </p:spPr>
      </p:pic>
    </p:spTree>
    <p:extLst>
      <p:ext uri="{BB962C8B-B14F-4D97-AF65-F5344CB8AC3E}">
        <p14:creationId xmlns:p14="http://schemas.microsoft.com/office/powerpoint/2010/main" val="103834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>
            <a:extLst>
              <a:ext uri="{FF2B5EF4-FFF2-40B4-BE49-F238E27FC236}">
                <a16:creationId xmlns:a16="http://schemas.microsoft.com/office/drawing/2014/main" id="{D8B7A87F-82FE-0D48-BAAD-B7B7BFEED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63" y="850579"/>
            <a:ext cx="7010464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Management Updates?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new aeration in Lilly Pond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utilizing variety of </a:t>
            </a:r>
            <a:r>
              <a:rPr lang="en-US" altLang="en-US" sz="24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algacide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 options beyond the 		traditional CuSO4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plans for new aeration in Smith and Lily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" name="Rectangle 38">
            <a:extLst>
              <a:ext uri="{FF2B5EF4-FFF2-40B4-BE49-F238E27FC236}">
                <a16:creationId xmlns:a16="http://schemas.microsoft.com/office/drawing/2014/main" id="{695A8FAE-D63B-086A-9331-B5CFEDD68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63" y="3303975"/>
            <a:ext cx="70104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Wildlife Updates?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fewer avian botulism, but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avian influenza already impacting waterfowl</a:t>
            </a:r>
          </a:p>
        </p:txBody>
      </p:sp>
    </p:spTree>
    <p:extLst>
      <p:ext uri="{BB962C8B-B14F-4D97-AF65-F5344CB8AC3E}">
        <p14:creationId xmlns:p14="http://schemas.microsoft.com/office/powerpoint/2010/main" val="2681977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043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1510C1D8-AD75-C0C2-9034-36E1CDE50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14151" r="1158" b="3749"/>
          <a:stretch/>
        </p:blipFill>
        <p:spPr bwMode="auto">
          <a:xfrm>
            <a:off x="620785" y="1073791"/>
            <a:ext cx="4328720" cy="403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F9DDA-96B4-6DB2-C0DC-A803E039FB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50" t="16505" r="1071" b="4442"/>
          <a:stretch/>
        </p:blipFill>
        <p:spPr>
          <a:xfrm>
            <a:off x="4949505" y="1199626"/>
            <a:ext cx="3733101" cy="3875715"/>
          </a:xfrm>
          <a:prstGeom prst="rect">
            <a:avLst/>
          </a:prstGeom>
        </p:spPr>
      </p:pic>
      <p:sp>
        <p:nvSpPr>
          <p:cNvPr id="4" name="Rectangle 36">
            <a:extLst>
              <a:ext uri="{FF2B5EF4-FFF2-40B4-BE49-F238E27FC236}">
                <a16:creationId xmlns:a16="http://schemas.microsoft.com/office/drawing/2014/main" id="{990991AD-F408-126D-C45F-EF0F4838E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43" y="458237"/>
            <a:ext cx="33768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City Ditch Lakes &amp; Select Others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F700662D-683C-F2EA-A5BA-2BC7219D7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81" y="179280"/>
            <a:ext cx="3544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Specific Conductivity (1997-2023)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A314073C-736B-9477-2F0F-39B345D3B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995" y="891849"/>
            <a:ext cx="1530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(1997-2023)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4B0582D8-BF9F-A107-94EF-75E4ED16E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036" y="863795"/>
            <a:ext cx="1530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(2004-2023)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B0409384-0D65-D4D8-D2A0-996FEBEA84C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439162" y="2906678"/>
            <a:ext cx="3722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Specific Conductivity (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/cm)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DA8072-CB79-597A-7F15-B480C8A0789F}"/>
              </a:ext>
            </a:extLst>
          </p:cNvPr>
          <p:cNvGrpSpPr/>
          <p:nvPr/>
        </p:nvGrpSpPr>
        <p:grpSpPr>
          <a:xfrm>
            <a:off x="1818942" y="4821606"/>
            <a:ext cx="2556852" cy="1544655"/>
            <a:chOff x="1818942" y="4821606"/>
            <a:chExt cx="2556852" cy="15446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C7C4E8A-9AEE-F53D-4F23-73AFEB982D4A}"/>
                </a:ext>
              </a:extLst>
            </p:cNvPr>
            <p:cNvGrpSpPr/>
            <p:nvPr/>
          </p:nvGrpSpPr>
          <p:grpSpPr>
            <a:xfrm>
              <a:off x="1818942" y="4821606"/>
              <a:ext cx="2556852" cy="753352"/>
              <a:chOff x="1818942" y="4821606"/>
              <a:chExt cx="2556852" cy="75335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A6F935-F626-16B3-3919-ADBDCB22929A}"/>
                  </a:ext>
                </a:extLst>
              </p:cNvPr>
              <p:cNvSpPr txBox="1"/>
              <p:nvPr/>
            </p:nvSpPr>
            <p:spPr>
              <a:xfrm rot="16200000">
                <a:off x="1700215" y="4940333"/>
                <a:ext cx="63756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BER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C65B4B-2A94-E404-252A-DB5635E0A4A9}"/>
                  </a:ext>
                </a:extLst>
              </p:cNvPr>
              <p:cNvSpPr txBox="1"/>
              <p:nvPr/>
            </p:nvSpPr>
            <p:spPr>
              <a:xfrm rot="16200000">
                <a:off x="2313523" y="4940333"/>
                <a:ext cx="63756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GRS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6784E6-28F0-B77C-C529-3DEA57FC993F}"/>
                  </a:ext>
                </a:extLst>
              </p:cNvPr>
              <p:cNvSpPr txBox="1"/>
              <p:nvPr/>
            </p:nvSpPr>
            <p:spPr>
              <a:xfrm rot="16200000">
                <a:off x="2560172" y="4998227"/>
                <a:ext cx="75335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SMT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2EFF72-69DB-DC77-EE2B-CC92351D81AB}"/>
                  </a:ext>
                </a:extLst>
              </p:cNvPr>
              <p:cNvSpPr txBox="1"/>
              <p:nvPr/>
            </p:nvSpPr>
            <p:spPr>
              <a:xfrm rot="16200000">
                <a:off x="2938374" y="4940334"/>
                <a:ext cx="63756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FER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6E5A57-8920-A770-7A60-F224D6294EB4}"/>
                  </a:ext>
                </a:extLst>
              </p:cNvPr>
              <p:cNvSpPr txBox="1"/>
              <p:nvPr/>
            </p:nvSpPr>
            <p:spPr>
              <a:xfrm rot="16200000">
                <a:off x="3174321" y="4998227"/>
                <a:ext cx="75335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DUK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DF09AA-5062-2779-FA41-17B2D5DA4489}"/>
                  </a:ext>
                </a:extLst>
              </p:cNvPr>
              <p:cNvSpPr txBox="1"/>
              <p:nvPr/>
            </p:nvSpPr>
            <p:spPr>
              <a:xfrm rot="16200000">
                <a:off x="3534519" y="4943873"/>
                <a:ext cx="64464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GAR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526C6C-A458-7CE4-1F3D-418BE01691C6}"/>
                  </a:ext>
                </a:extLst>
              </p:cNvPr>
              <p:cNvSpPr txBox="1"/>
              <p:nvPr/>
            </p:nvSpPr>
            <p:spPr>
              <a:xfrm rot="16200000">
                <a:off x="3853418" y="4943873"/>
                <a:ext cx="64464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LOL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3D133B-2885-54E3-ABD6-03EC381D0C3C}"/>
                  </a:ext>
                </a:extLst>
              </p:cNvPr>
              <p:cNvSpPr txBox="1"/>
              <p:nvPr/>
            </p:nvSpPr>
            <p:spPr>
              <a:xfrm rot="16200000">
                <a:off x="1941764" y="4998227"/>
                <a:ext cx="75335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RMT</a:t>
                </a:r>
              </a:p>
            </p:txBody>
          </p:sp>
        </p:grpSp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81C5E9D2-A1EE-DEAF-31CC-B2E743A0BB15}"/>
                </a:ext>
              </a:extLst>
            </p:cNvPr>
            <p:cNvSpPr/>
            <p:nvPr/>
          </p:nvSpPr>
          <p:spPr>
            <a:xfrm rot="16200000">
              <a:off x="2641973" y="5310829"/>
              <a:ext cx="307832" cy="488869"/>
            </a:xfrm>
            <a:prstGeom prst="leftBrace">
              <a:avLst/>
            </a:prstGeom>
            <a:ln w="28575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49527FEF-2D85-8043-355A-36B7947F2C5B}"/>
                </a:ext>
              </a:extLst>
            </p:cNvPr>
            <p:cNvSpPr/>
            <p:nvPr/>
          </p:nvSpPr>
          <p:spPr>
            <a:xfrm rot="16200000">
              <a:off x="3244921" y="5310829"/>
              <a:ext cx="307832" cy="488869"/>
            </a:xfrm>
            <a:prstGeom prst="leftBrace">
              <a:avLst/>
            </a:prstGeom>
            <a:ln w="28575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2698FC-4269-21E3-52A2-79B5C91A524A}"/>
                </a:ext>
              </a:extLst>
            </p:cNvPr>
            <p:cNvSpPr txBox="1"/>
            <p:nvPr/>
          </p:nvSpPr>
          <p:spPr>
            <a:xfrm>
              <a:off x="2028193" y="5700263"/>
              <a:ext cx="943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i="1" dirty="0"/>
                <a:t>WASH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3075FC-7ADE-A7DD-1D96-379E7B01EE68}"/>
                </a:ext>
              </a:extLst>
            </p:cNvPr>
            <p:cNvSpPr txBox="1"/>
            <p:nvPr/>
          </p:nvSpPr>
          <p:spPr>
            <a:xfrm>
              <a:off x="3136903" y="5700263"/>
              <a:ext cx="752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/>
                <a:t>CITY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FE3495-22FB-9D43-46A3-38A1D2714417}"/>
                </a:ext>
              </a:extLst>
            </p:cNvPr>
            <p:cNvSpPr txBox="1"/>
            <p:nvPr/>
          </p:nvSpPr>
          <p:spPr>
            <a:xfrm>
              <a:off x="2643318" y="5966151"/>
              <a:ext cx="905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/>
                <a:t>PARKS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09ACE1-606F-CF21-6AE2-1676268C60CA}"/>
              </a:ext>
            </a:extLst>
          </p:cNvPr>
          <p:cNvGrpSpPr/>
          <p:nvPr/>
        </p:nvGrpSpPr>
        <p:grpSpPr>
          <a:xfrm>
            <a:off x="5545156" y="4818666"/>
            <a:ext cx="2556852" cy="1544655"/>
            <a:chOff x="1818942" y="4821606"/>
            <a:chExt cx="2556852" cy="154465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5BF1C3A-7DE3-D62C-BA20-703584E08CAB}"/>
                </a:ext>
              </a:extLst>
            </p:cNvPr>
            <p:cNvGrpSpPr/>
            <p:nvPr/>
          </p:nvGrpSpPr>
          <p:grpSpPr>
            <a:xfrm>
              <a:off x="1818942" y="4821606"/>
              <a:ext cx="2556852" cy="753352"/>
              <a:chOff x="1818942" y="4821606"/>
              <a:chExt cx="2556852" cy="75335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07BA7D-A6B5-1E85-B873-D69097FB4A2D}"/>
                  </a:ext>
                </a:extLst>
              </p:cNvPr>
              <p:cNvSpPr txBox="1"/>
              <p:nvPr/>
            </p:nvSpPr>
            <p:spPr>
              <a:xfrm rot="16200000">
                <a:off x="1700215" y="4940333"/>
                <a:ext cx="63756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BER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11F1CA-2924-1633-9732-B9EA895AB1CF}"/>
                  </a:ext>
                </a:extLst>
              </p:cNvPr>
              <p:cNvSpPr txBox="1"/>
              <p:nvPr/>
            </p:nvSpPr>
            <p:spPr>
              <a:xfrm rot="16200000">
                <a:off x="2313523" y="4940333"/>
                <a:ext cx="63756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GRS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DF53E6-845A-EDF0-B5C9-3F1BE22BF09F}"/>
                  </a:ext>
                </a:extLst>
              </p:cNvPr>
              <p:cNvSpPr txBox="1"/>
              <p:nvPr/>
            </p:nvSpPr>
            <p:spPr>
              <a:xfrm rot="16200000">
                <a:off x="2560172" y="4998227"/>
                <a:ext cx="75335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SMT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358ABD-8EB3-C485-727D-90D9A95EB083}"/>
                  </a:ext>
                </a:extLst>
              </p:cNvPr>
              <p:cNvSpPr txBox="1"/>
              <p:nvPr/>
            </p:nvSpPr>
            <p:spPr>
              <a:xfrm rot="16200000">
                <a:off x="2938374" y="4940334"/>
                <a:ext cx="63756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FER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DBF5424-AEE4-48E2-2EB1-19D6C9FDE46B}"/>
                  </a:ext>
                </a:extLst>
              </p:cNvPr>
              <p:cNvSpPr txBox="1"/>
              <p:nvPr/>
            </p:nvSpPr>
            <p:spPr>
              <a:xfrm rot="16200000">
                <a:off x="3174321" y="4998227"/>
                <a:ext cx="75335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DUK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F6C4035-0D30-1220-B4FA-99B0E0D37B64}"/>
                  </a:ext>
                </a:extLst>
              </p:cNvPr>
              <p:cNvSpPr txBox="1"/>
              <p:nvPr/>
            </p:nvSpPr>
            <p:spPr>
              <a:xfrm rot="16200000">
                <a:off x="3534519" y="4943873"/>
                <a:ext cx="64464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GAR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9A8AD68-90F0-D7CC-BBAD-5ADBAD2DCA4C}"/>
                  </a:ext>
                </a:extLst>
              </p:cNvPr>
              <p:cNvSpPr txBox="1"/>
              <p:nvPr/>
            </p:nvSpPr>
            <p:spPr>
              <a:xfrm rot="16200000">
                <a:off x="3853418" y="4943873"/>
                <a:ext cx="64464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LOL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E00EC3A-6ADD-ABE4-2277-4A7F6645BEB9}"/>
                  </a:ext>
                </a:extLst>
              </p:cNvPr>
              <p:cNvSpPr txBox="1"/>
              <p:nvPr/>
            </p:nvSpPr>
            <p:spPr>
              <a:xfrm rot="16200000">
                <a:off x="1941764" y="4998227"/>
                <a:ext cx="75335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/>
                  <a:t>RMT</a:t>
                </a:r>
              </a:p>
            </p:txBody>
          </p:sp>
        </p:grp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8F6E7727-70EA-35AE-5024-E9C9C94F4A88}"/>
                </a:ext>
              </a:extLst>
            </p:cNvPr>
            <p:cNvSpPr/>
            <p:nvPr/>
          </p:nvSpPr>
          <p:spPr>
            <a:xfrm rot="16200000">
              <a:off x="2641973" y="5310829"/>
              <a:ext cx="307832" cy="488869"/>
            </a:xfrm>
            <a:prstGeom prst="leftBrace">
              <a:avLst/>
            </a:prstGeom>
            <a:ln w="28575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F3C6EAEB-4094-E584-C65B-C3DC9AC0AE2D}"/>
                </a:ext>
              </a:extLst>
            </p:cNvPr>
            <p:cNvSpPr/>
            <p:nvPr/>
          </p:nvSpPr>
          <p:spPr>
            <a:xfrm rot="16200000">
              <a:off x="3244921" y="5310829"/>
              <a:ext cx="307832" cy="488869"/>
            </a:xfrm>
            <a:prstGeom prst="leftBrace">
              <a:avLst/>
            </a:prstGeom>
            <a:ln w="28575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28BEFA-017E-B46E-473A-69FA969D41A5}"/>
                </a:ext>
              </a:extLst>
            </p:cNvPr>
            <p:cNvSpPr txBox="1"/>
            <p:nvPr/>
          </p:nvSpPr>
          <p:spPr>
            <a:xfrm>
              <a:off x="2028193" y="5700263"/>
              <a:ext cx="943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i="1" dirty="0"/>
                <a:t>WASH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204961-5E1F-56AF-FF1B-08CFA0AFE283}"/>
                </a:ext>
              </a:extLst>
            </p:cNvPr>
            <p:cNvSpPr txBox="1"/>
            <p:nvPr/>
          </p:nvSpPr>
          <p:spPr>
            <a:xfrm>
              <a:off x="3136903" y="5700263"/>
              <a:ext cx="752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/>
                <a:t>CITY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4A96ED-40FC-16EF-6F30-DF0197B2225C}"/>
                </a:ext>
              </a:extLst>
            </p:cNvPr>
            <p:cNvSpPr txBox="1"/>
            <p:nvPr/>
          </p:nvSpPr>
          <p:spPr>
            <a:xfrm>
              <a:off x="2643318" y="5966151"/>
              <a:ext cx="905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/>
                <a:t>PARKS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976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">
            <a:extLst>
              <a:ext uri="{FF2B5EF4-FFF2-40B4-BE49-F238E27FC236}">
                <a16:creationId xmlns:a16="http://schemas.microsoft.com/office/drawing/2014/main" id="{B9AA623D-50CB-451C-7AF1-EC634C1FD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71" y="139233"/>
            <a:ext cx="51246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Nitrogen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City Ditch (2005 – 2023)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5AC452D-B6C2-2418-D78A-1DD1D2071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1117600"/>
            <a:ext cx="6845300" cy="3109912"/>
          </a:xfrm>
          <a:prstGeom prst="rect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083A37E-9201-A017-D732-5A191ADF8AC0}"/>
              </a:ext>
            </a:extLst>
          </p:cNvPr>
          <p:cNvSpPr>
            <a:spLocks noEditPoints="1"/>
          </p:cNvSpPr>
          <p:nvPr/>
        </p:nvSpPr>
        <p:spPr bwMode="auto">
          <a:xfrm>
            <a:off x="1547813" y="1444625"/>
            <a:ext cx="6540500" cy="2782887"/>
          </a:xfrm>
          <a:custGeom>
            <a:avLst/>
            <a:gdLst>
              <a:gd name="T0" fmla="*/ 96 w 4120"/>
              <a:gd name="T1" fmla="*/ 1753 h 1753"/>
              <a:gd name="T2" fmla="*/ 144 w 4120"/>
              <a:gd name="T3" fmla="*/ 445 h 1753"/>
              <a:gd name="T4" fmla="*/ 144 w 4120"/>
              <a:gd name="T5" fmla="*/ 1753 h 1753"/>
              <a:gd name="T6" fmla="*/ 527 w 4120"/>
              <a:gd name="T7" fmla="*/ 201 h 1753"/>
              <a:gd name="T8" fmla="*/ 431 w 4120"/>
              <a:gd name="T9" fmla="*/ 201 h 1753"/>
              <a:gd name="T10" fmla="*/ 670 w 4120"/>
              <a:gd name="T11" fmla="*/ 1753 h 1753"/>
              <a:gd name="T12" fmla="*/ 718 w 4120"/>
              <a:gd name="T13" fmla="*/ 118 h 1753"/>
              <a:gd name="T14" fmla="*/ 718 w 4120"/>
              <a:gd name="T15" fmla="*/ 1753 h 1753"/>
              <a:gd name="T16" fmla="*/ 958 w 4120"/>
              <a:gd name="T17" fmla="*/ 47 h 1753"/>
              <a:gd name="T18" fmla="*/ 862 w 4120"/>
              <a:gd name="T19" fmla="*/ 47 h 1753"/>
              <a:gd name="T20" fmla="*/ 1102 w 4120"/>
              <a:gd name="T21" fmla="*/ 1753 h 1753"/>
              <a:gd name="T22" fmla="*/ 1150 w 4120"/>
              <a:gd name="T23" fmla="*/ 21 h 1753"/>
              <a:gd name="T24" fmla="*/ 1150 w 4120"/>
              <a:gd name="T25" fmla="*/ 1753 h 1753"/>
              <a:gd name="T26" fmla="*/ 1389 w 4120"/>
              <a:gd name="T27" fmla="*/ 152 h 1753"/>
              <a:gd name="T28" fmla="*/ 1294 w 4120"/>
              <a:gd name="T29" fmla="*/ 152 h 1753"/>
              <a:gd name="T30" fmla="*/ 1533 w 4120"/>
              <a:gd name="T31" fmla="*/ 1753 h 1753"/>
              <a:gd name="T32" fmla="*/ 1581 w 4120"/>
              <a:gd name="T33" fmla="*/ 1177 h 1753"/>
              <a:gd name="T34" fmla="*/ 1581 w 4120"/>
              <a:gd name="T35" fmla="*/ 1753 h 1753"/>
              <a:gd name="T36" fmla="*/ 1820 w 4120"/>
              <a:gd name="T37" fmla="*/ 990 h 1753"/>
              <a:gd name="T38" fmla="*/ 1725 w 4120"/>
              <a:gd name="T39" fmla="*/ 990 h 1753"/>
              <a:gd name="T40" fmla="*/ 1964 w 4120"/>
              <a:gd name="T41" fmla="*/ 1753 h 1753"/>
              <a:gd name="T42" fmla="*/ 2012 w 4120"/>
              <a:gd name="T43" fmla="*/ 1298 h 1753"/>
              <a:gd name="T44" fmla="*/ 2012 w 4120"/>
              <a:gd name="T45" fmla="*/ 1753 h 1753"/>
              <a:gd name="T46" fmla="*/ 2251 w 4120"/>
              <a:gd name="T47" fmla="*/ 1286 h 1753"/>
              <a:gd name="T48" fmla="*/ 2156 w 4120"/>
              <a:gd name="T49" fmla="*/ 1286 h 1753"/>
              <a:gd name="T50" fmla="*/ 2395 w 4120"/>
              <a:gd name="T51" fmla="*/ 1753 h 1753"/>
              <a:gd name="T52" fmla="*/ 2443 w 4120"/>
              <a:gd name="T53" fmla="*/ 1239 h 1753"/>
              <a:gd name="T54" fmla="*/ 2443 w 4120"/>
              <a:gd name="T55" fmla="*/ 1753 h 1753"/>
              <a:gd name="T56" fmla="*/ 2682 w 4120"/>
              <a:gd name="T57" fmla="*/ 1720 h 1753"/>
              <a:gd name="T58" fmla="*/ 2587 w 4120"/>
              <a:gd name="T59" fmla="*/ 1720 h 1753"/>
              <a:gd name="T60" fmla="*/ 2826 w 4120"/>
              <a:gd name="T61" fmla="*/ 1753 h 1753"/>
              <a:gd name="T62" fmla="*/ 2874 w 4120"/>
              <a:gd name="T63" fmla="*/ 1177 h 1753"/>
              <a:gd name="T64" fmla="*/ 2874 w 4120"/>
              <a:gd name="T65" fmla="*/ 1753 h 1753"/>
              <a:gd name="T66" fmla="*/ 3113 w 4120"/>
              <a:gd name="T67" fmla="*/ 1447 h 1753"/>
              <a:gd name="T68" fmla="*/ 3017 w 4120"/>
              <a:gd name="T69" fmla="*/ 1447 h 1753"/>
              <a:gd name="T70" fmla="*/ 3257 w 4120"/>
              <a:gd name="T71" fmla="*/ 1753 h 1753"/>
              <a:gd name="T72" fmla="*/ 3305 w 4120"/>
              <a:gd name="T73" fmla="*/ 1705 h 1753"/>
              <a:gd name="T74" fmla="*/ 3305 w 4120"/>
              <a:gd name="T75" fmla="*/ 1753 h 1753"/>
              <a:gd name="T76" fmla="*/ 3544 w 4120"/>
              <a:gd name="T77" fmla="*/ 1178 h 1753"/>
              <a:gd name="T78" fmla="*/ 3448 w 4120"/>
              <a:gd name="T79" fmla="*/ 1178 h 1753"/>
              <a:gd name="T80" fmla="*/ 3688 w 4120"/>
              <a:gd name="T81" fmla="*/ 1753 h 1753"/>
              <a:gd name="T82" fmla="*/ 3736 w 4120"/>
              <a:gd name="T83" fmla="*/ 1427 h 1753"/>
              <a:gd name="T84" fmla="*/ 3736 w 4120"/>
              <a:gd name="T85" fmla="*/ 1753 h 1753"/>
              <a:gd name="T86" fmla="*/ 3975 w 4120"/>
              <a:gd name="T87" fmla="*/ 1556 h 1753"/>
              <a:gd name="T88" fmla="*/ 3879 w 4120"/>
              <a:gd name="T89" fmla="*/ 1556 h 1753"/>
              <a:gd name="T90" fmla="*/ 4120 w 4120"/>
              <a:gd name="T91" fmla="*/ 1753 h 1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20" h="1753">
                <a:moveTo>
                  <a:pt x="0" y="0"/>
                </a:moveTo>
                <a:lnTo>
                  <a:pt x="96" y="0"/>
                </a:lnTo>
                <a:lnTo>
                  <a:pt x="96" y="1753"/>
                </a:lnTo>
                <a:lnTo>
                  <a:pt x="0" y="1753"/>
                </a:lnTo>
                <a:lnTo>
                  <a:pt x="0" y="0"/>
                </a:lnTo>
                <a:close/>
                <a:moveTo>
                  <a:pt x="144" y="445"/>
                </a:moveTo>
                <a:lnTo>
                  <a:pt x="239" y="445"/>
                </a:lnTo>
                <a:lnTo>
                  <a:pt x="239" y="1753"/>
                </a:lnTo>
                <a:lnTo>
                  <a:pt x="144" y="1753"/>
                </a:lnTo>
                <a:lnTo>
                  <a:pt x="144" y="445"/>
                </a:lnTo>
                <a:close/>
                <a:moveTo>
                  <a:pt x="431" y="201"/>
                </a:moveTo>
                <a:lnTo>
                  <a:pt x="527" y="201"/>
                </a:lnTo>
                <a:lnTo>
                  <a:pt x="527" y="1753"/>
                </a:lnTo>
                <a:lnTo>
                  <a:pt x="431" y="1753"/>
                </a:lnTo>
                <a:lnTo>
                  <a:pt x="431" y="201"/>
                </a:lnTo>
                <a:close/>
                <a:moveTo>
                  <a:pt x="575" y="171"/>
                </a:moveTo>
                <a:lnTo>
                  <a:pt x="670" y="171"/>
                </a:lnTo>
                <a:lnTo>
                  <a:pt x="670" y="1753"/>
                </a:lnTo>
                <a:lnTo>
                  <a:pt x="575" y="1753"/>
                </a:lnTo>
                <a:lnTo>
                  <a:pt x="575" y="171"/>
                </a:lnTo>
                <a:close/>
                <a:moveTo>
                  <a:pt x="718" y="118"/>
                </a:moveTo>
                <a:lnTo>
                  <a:pt x="814" y="118"/>
                </a:lnTo>
                <a:lnTo>
                  <a:pt x="814" y="1753"/>
                </a:lnTo>
                <a:lnTo>
                  <a:pt x="718" y="1753"/>
                </a:lnTo>
                <a:lnTo>
                  <a:pt x="718" y="118"/>
                </a:lnTo>
                <a:close/>
                <a:moveTo>
                  <a:pt x="862" y="47"/>
                </a:moveTo>
                <a:lnTo>
                  <a:pt x="958" y="47"/>
                </a:lnTo>
                <a:lnTo>
                  <a:pt x="958" y="1753"/>
                </a:lnTo>
                <a:lnTo>
                  <a:pt x="862" y="1753"/>
                </a:lnTo>
                <a:lnTo>
                  <a:pt x="862" y="47"/>
                </a:lnTo>
                <a:close/>
                <a:moveTo>
                  <a:pt x="1006" y="361"/>
                </a:moveTo>
                <a:lnTo>
                  <a:pt x="1102" y="361"/>
                </a:lnTo>
                <a:lnTo>
                  <a:pt x="1102" y="1753"/>
                </a:lnTo>
                <a:lnTo>
                  <a:pt x="1006" y="1753"/>
                </a:lnTo>
                <a:lnTo>
                  <a:pt x="1006" y="361"/>
                </a:lnTo>
                <a:close/>
                <a:moveTo>
                  <a:pt x="1150" y="21"/>
                </a:moveTo>
                <a:lnTo>
                  <a:pt x="1246" y="21"/>
                </a:lnTo>
                <a:lnTo>
                  <a:pt x="1246" y="1753"/>
                </a:lnTo>
                <a:lnTo>
                  <a:pt x="1150" y="1753"/>
                </a:lnTo>
                <a:lnTo>
                  <a:pt x="1150" y="21"/>
                </a:lnTo>
                <a:close/>
                <a:moveTo>
                  <a:pt x="1294" y="152"/>
                </a:moveTo>
                <a:lnTo>
                  <a:pt x="1389" y="152"/>
                </a:lnTo>
                <a:lnTo>
                  <a:pt x="1389" y="1753"/>
                </a:lnTo>
                <a:lnTo>
                  <a:pt x="1294" y="1753"/>
                </a:lnTo>
                <a:lnTo>
                  <a:pt x="1294" y="152"/>
                </a:lnTo>
                <a:close/>
                <a:moveTo>
                  <a:pt x="1437" y="864"/>
                </a:moveTo>
                <a:lnTo>
                  <a:pt x="1533" y="864"/>
                </a:lnTo>
                <a:lnTo>
                  <a:pt x="1533" y="1753"/>
                </a:lnTo>
                <a:lnTo>
                  <a:pt x="1437" y="1753"/>
                </a:lnTo>
                <a:lnTo>
                  <a:pt x="1437" y="864"/>
                </a:lnTo>
                <a:close/>
                <a:moveTo>
                  <a:pt x="1581" y="1177"/>
                </a:moveTo>
                <a:lnTo>
                  <a:pt x="1677" y="1177"/>
                </a:lnTo>
                <a:lnTo>
                  <a:pt x="1677" y="1753"/>
                </a:lnTo>
                <a:lnTo>
                  <a:pt x="1581" y="1753"/>
                </a:lnTo>
                <a:lnTo>
                  <a:pt x="1581" y="1177"/>
                </a:lnTo>
                <a:close/>
                <a:moveTo>
                  <a:pt x="1725" y="990"/>
                </a:moveTo>
                <a:lnTo>
                  <a:pt x="1820" y="990"/>
                </a:lnTo>
                <a:lnTo>
                  <a:pt x="1820" y="1753"/>
                </a:lnTo>
                <a:lnTo>
                  <a:pt x="1725" y="1753"/>
                </a:lnTo>
                <a:lnTo>
                  <a:pt x="1725" y="990"/>
                </a:lnTo>
                <a:close/>
                <a:moveTo>
                  <a:pt x="1868" y="1242"/>
                </a:moveTo>
                <a:lnTo>
                  <a:pt x="1964" y="1242"/>
                </a:lnTo>
                <a:lnTo>
                  <a:pt x="1964" y="1753"/>
                </a:lnTo>
                <a:lnTo>
                  <a:pt x="1868" y="1753"/>
                </a:lnTo>
                <a:lnTo>
                  <a:pt x="1868" y="1242"/>
                </a:lnTo>
                <a:close/>
                <a:moveTo>
                  <a:pt x="2012" y="1298"/>
                </a:moveTo>
                <a:lnTo>
                  <a:pt x="2108" y="1298"/>
                </a:lnTo>
                <a:lnTo>
                  <a:pt x="2108" y="1753"/>
                </a:lnTo>
                <a:lnTo>
                  <a:pt x="2012" y="1753"/>
                </a:lnTo>
                <a:lnTo>
                  <a:pt x="2012" y="1298"/>
                </a:lnTo>
                <a:close/>
                <a:moveTo>
                  <a:pt x="2156" y="1286"/>
                </a:moveTo>
                <a:lnTo>
                  <a:pt x="2251" y="1286"/>
                </a:lnTo>
                <a:lnTo>
                  <a:pt x="2251" y="1753"/>
                </a:lnTo>
                <a:lnTo>
                  <a:pt x="2156" y="1753"/>
                </a:lnTo>
                <a:lnTo>
                  <a:pt x="2156" y="1286"/>
                </a:lnTo>
                <a:close/>
                <a:moveTo>
                  <a:pt x="2299" y="1316"/>
                </a:moveTo>
                <a:lnTo>
                  <a:pt x="2395" y="1316"/>
                </a:lnTo>
                <a:lnTo>
                  <a:pt x="2395" y="1753"/>
                </a:lnTo>
                <a:lnTo>
                  <a:pt x="2299" y="1753"/>
                </a:lnTo>
                <a:lnTo>
                  <a:pt x="2299" y="1316"/>
                </a:lnTo>
                <a:close/>
                <a:moveTo>
                  <a:pt x="2443" y="1239"/>
                </a:moveTo>
                <a:lnTo>
                  <a:pt x="2539" y="1239"/>
                </a:lnTo>
                <a:lnTo>
                  <a:pt x="2539" y="1753"/>
                </a:lnTo>
                <a:lnTo>
                  <a:pt x="2443" y="1753"/>
                </a:lnTo>
                <a:lnTo>
                  <a:pt x="2443" y="1239"/>
                </a:lnTo>
                <a:close/>
                <a:moveTo>
                  <a:pt x="2587" y="1720"/>
                </a:moveTo>
                <a:lnTo>
                  <a:pt x="2682" y="1720"/>
                </a:lnTo>
                <a:lnTo>
                  <a:pt x="2682" y="1753"/>
                </a:lnTo>
                <a:lnTo>
                  <a:pt x="2587" y="1753"/>
                </a:lnTo>
                <a:lnTo>
                  <a:pt x="2587" y="1720"/>
                </a:lnTo>
                <a:close/>
                <a:moveTo>
                  <a:pt x="2730" y="1229"/>
                </a:moveTo>
                <a:lnTo>
                  <a:pt x="2826" y="1229"/>
                </a:lnTo>
                <a:lnTo>
                  <a:pt x="2826" y="1753"/>
                </a:lnTo>
                <a:lnTo>
                  <a:pt x="2730" y="1753"/>
                </a:lnTo>
                <a:lnTo>
                  <a:pt x="2730" y="1229"/>
                </a:lnTo>
                <a:close/>
                <a:moveTo>
                  <a:pt x="2874" y="1177"/>
                </a:moveTo>
                <a:lnTo>
                  <a:pt x="2970" y="1177"/>
                </a:lnTo>
                <a:lnTo>
                  <a:pt x="2970" y="1753"/>
                </a:lnTo>
                <a:lnTo>
                  <a:pt x="2874" y="1753"/>
                </a:lnTo>
                <a:lnTo>
                  <a:pt x="2874" y="1177"/>
                </a:lnTo>
                <a:close/>
                <a:moveTo>
                  <a:pt x="3017" y="1447"/>
                </a:moveTo>
                <a:lnTo>
                  <a:pt x="3113" y="1447"/>
                </a:lnTo>
                <a:lnTo>
                  <a:pt x="3113" y="1753"/>
                </a:lnTo>
                <a:lnTo>
                  <a:pt x="3017" y="1753"/>
                </a:lnTo>
                <a:lnTo>
                  <a:pt x="3017" y="1447"/>
                </a:lnTo>
                <a:close/>
                <a:moveTo>
                  <a:pt x="3161" y="1189"/>
                </a:moveTo>
                <a:lnTo>
                  <a:pt x="3257" y="1189"/>
                </a:lnTo>
                <a:lnTo>
                  <a:pt x="3257" y="1753"/>
                </a:lnTo>
                <a:lnTo>
                  <a:pt x="3161" y="1753"/>
                </a:lnTo>
                <a:lnTo>
                  <a:pt x="3161" y="1189"/>
                </a:lnTo>
                <a:close/>
                <a:moveTo>
                  <a:pt x="3305" y="1705"/>
                </a:moveTo>
                <a:lnTo>
                  <a:pt x="3401" y="1705"/>
                </a:lnTo>
                <a:lnTo>
                  <a:pt x="3401" y="1753"/>
                </a:lnTo>
                <a:lnTo>
                  <a:pt x="3305" y="1753"/>
                </a:lnTo>
                <a:lnTo>
                  <a:pt x="3305" y="1705"/>
                </a:lnTo>
                <a:close/>
                <a:moveTo>
                  <a:pt x="3448" y="1178"/>
                </a:moveTo>
                <a:lnTo>
                  <a:pt x="3544" y="1178"/>
                </a:lnTo>
                <a:lnTo>
                  <a:pt x="3544" y="1753"/>
                </a:lnTo>
                <a:lnTo>
                  <a:pt x="3448" y="1753"/>
                </a:lnTo>
                <a:lnTo>
                  <a:pt x="3448" y="1178"/>
                </a:lnTo>
                <a:close/>
                <a:moveTo>
                  <a:pt x="3592" y="1326"/>
                </a:moveTo>
                <a:lnTo>
                  <a:pt x="3688" y="1326"/>
                </a:lnTo>
                <a:lnTo>
                  <a:pt x="3688" y="1753"/>
                </a:lnTo>
                <a:lnTo>
                  <a:pt x="3592" y="1753"/>
                </a:lnTo>
                <a:lnTo>
                  <a:pt x="3592" y="1326"/>
                </a:lnTo>
                <a:close/>
                <a:moveTo>
                  <a:pt x="3736" y="1427"/>
                </a:moveTo>
                <a:lnTo>
                  <a:pt x="3831" y="1427"/>
                </a:lnTo>
                <a:lnTo>
                  <a:pt x="3831" y="1753"/>
                </a:lnTo>
                <a:lnTo>
                  <a:pt x="3736" y="1753"/>
                </a:lnTo>
                <a:lnTo>
                  <a:pt x="3736" y="1427"/>
                </a:lnTo>
                <a:close/>
                <a:moveTo>
                  <a:pt x="3879" y="1556"/>
                </a:moveTo>
                <a:lnTo>
                  <a:pt x="3975" y="1556"/>
                </a:lnTo>
                <a:lnTo>
                  <a:pt x="3975" y="1753"/>
                </a:lnTo>
                <a:lnTo>
                  <a:pt x="3879" y="1753"/>
                </a:lnTo>
                <a:lnTo>
                  <a:pt x="3879" y="1556"/>
                </a:lnTo>
                <a:close/>
                <a:moveTo>
                  <a:pt x="4023" y="1710"/>
                </a:moveTo>
                <a:lnTo>
                  <a:pt x="4120" y="1710"/>
                </a:lnTo>
                <a:lnTo>
                  <a:pt x="4120" y="1753"/>
                </a:lnTo>
                <a:lnTo>
                  <a:pt x="4023" y="1753"/>
                </a:lnTo>
                <a:lnTo>
                  <a:pt x="4023" y="171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2D729F92-FDA9-7EB2-7151-0C421982DFC5}"/>
              </a:ext>
            </a:extLst>
          </p:cNvPr>
          <p:cNvSpPr>
            <a:spLocks noEditPoints="1"/>
          </p:cNvSpPr>
          <p:nvPr/>
        </p:nvSpPr>
        <p:spPr bwMode="auto">
          <a:xfrm>
            <a:off x="1547813" y="1444625"/>
            <a:ext cx="6540500" cy="2782887"/>
          </a:xfrm>
          <a:custGeom>
            <a:avLst/>
            <a:gdLst>
              <a:gd name="T0" fmla="*/ 96 w 4120"/>
              <a:gd name="T1" fmla="*/ 1753 h 1753"/>
              <a:gd name="T2" fmla="*/ 144 w 4120"/>
              <a:gd name="T3" fmla="*/ 445 h 1753"/>
              <a:gd name="T4" fmla="*/ 144 w 4120"/>
              <a:gd name="T5" fmla="*/ 1753 h 1753"/>
              <a:gd name="T6" fmla="*/ 527 w 4120"/>
              <a:gd name="T7" fmla="*/ 201 h 1753"/>
              <a:gd name="T8" fmla="*/ 431 w 4120"/>
              <a:gd name="T9" fmla="*/ 201 h 1753"/>
              <a:gd name="T10" fmla="*/ 670 w 4120"/>
              <a:gd name="T11" fmla="*/ 1753 h 1753"/>
              <a:gd name="T12" fmla="*/ 718 w 4120"/>
              <a:gd name="T13" fmla="*/ 118 h 1753"/>
              <a:gd name="T14" fmla="*/ 718 w 4120"/>
              <a:gd name="T15" fmla="*/ 1753 h 1753"/>
              <a:gd name="T16" fmla="*/ 958 w 4120"/>
              <a:gd name="T17" fmla="*/ 47 h 1753"/>
              <a:gd name="T18" fmla="*/ 862 w 4120"/>
              <a:gd name="T19" fmla="*/ 47 h 1753"/>
              <a:gd name="T20" fmla="*/ 1102 w 4120"/>
              <a:gd name="T21" fmla="*/ 1753 h 1753"/>
              <a:gd name="T22" fmla="*/ 1150 w 4120"/>
              <a:gd name="T23" fmla="*/ 21 h 1753"/>
              <a:gd name="T24" fmla="*/ 1150 w 4120"/>
              <a:gd name="T25" fmla="*/ 1753 h 1753"/>
              <a:gd name="T26" fmla="*/ 1389 w 4120"/>
              <a:gd name="T27" fmla="*/ 152 h 1753"/>
              <a:gd name="T28" fmla="*/ 1294 w 4120"/>
              <a:gd name="T29" fmla="*/ 152 h 1753"/>
              <a:gd name="T30" fmla="*/ 1533 w 4120"/>
              <a:gd name="T31" fmla="*/ 1753 h 1753"/>
              <a:gd name="T32" fmla="*/ 1581 w 4120"/>
              <a:gd name="T33" fmla="*/ 1177 h 1753"/>
              <a:gd name="T34" fmla="*/ 1581 w 4120"/>
              <a:gd name="T35" fmla="*/ 1753 h 1753"/>
              <a:gd name="T36" fmla="*/ 1820 w 4120"/>
              <a:gd name="T37" fmla="*/ 990 h 1753"/>
              <a:gd name="T38" fmla="*/ 1725 w 4120"/>
              <a:gd name="T39" fmla="*/ 990 h 1753"/>
              <a:gd name="T40" fmla="*/ 1964 w 4120"/>
              <a:gd name="T41" fmla="*/ 1753 h 1753"/>
              <a:gd name="T42" fmla="*/ 2012 w 4120"/>
              <a:gd name="T43" fmla="*/ 1298 h 1753"/>
              <a:gd name="T44" fmla="*/ 2012 w 4120"/>
              <a:gd name="T45" fmla="*/ 1753 h 1753"/>
              <a:gd name="T46" fmla="*/ 2251 w 4120"/>
              <a:gd name="T47" fmla="*/ 1286 h 1753"/>
              <a:gd name="T48" fmla="*/ 2156 w 4120"/>
              <a:gd name="T49" fmla="*/ 1286 h 1753"/>
              <a:gd name="T50" fmla="*/ 2395 w 4120"/>
              <a:gd name="T51" fmla="*/ 1753 h 1753"/>
              <a:gd name="T52" fmla="*/ 2443 w 4120"/>
              <a:gd name="T53" fmla="*/ 1239 h 1753"/>
              <a:gd name="T54" fmla="*/ 2443 w 4120"/>
              <a:gd name="T55" fmla="*/ 1753 h 1753"/>
              <a:gd name="T56" fmla="*/ 2682 w 4120"/>
              <a:gd name="T57" fmla="*/ 1720 h 1753"/>
              <a:gd name="T58" fmla="*/ 2587 w 4120"/>
              <a:gd name="T59" fmla="*/ 1720 h 1753"/>
              <a:gd name="T60" fmla="*/ 2826 w 4120"/>
              <a:gd name="T61" fmla="*/ 1753 h 1753"/>
              <a:gd name="T62" fmla="*/ 2874 w 4120"/>
              <a:gd name="T63" fmla="*/ 1177 h 1753"/>
              <a:gd name="T64" fmla="*/ 2874 w 4120"/>
              <a:gd name="T65" fmla="*/ 1753 h 1753"/>
              <a:gd name="T66" fmla="*/ 3113 w 4120"/>
              <a:gd name="T67" fmla="*/ 1447 h 1753"/>
              <a:gd name="T68" fmla="*/ 3017 w 4120"/>
              <a:gd name="T69" fmla="*/ 1447 h 1753"/>
              <a:gd name="T70" fmla="*/ 3257 w 4120"/>
              <a:gd name="T71" fmla="*/ 1753 h 1753"/>
              <a:gd name="T72" fmla="*/ 3305 w 4120"/>
              <a:gd name="T73" fmla="*/ 1705 h 1753"/>
              <a:gd name="T74" fmla="*/ 3305 w 4120"/>
              <a:gd name="T75" fmla="*/ 1753 h 1753"/>
              <a:gd name="T76" fmla="*/ 3544 w 4120"/>
              <a:gd name="T77" fmla="*/ 1178 h 1753"/>
              <a:gd name="T78" fmla="*/ 3448 w 4120"/>
              <a:gd name="T79" fmla="*/ 1178 h 1753"/>
              <a:gd name="T80" fmla="*/ 3688 w 4120"/>
              <a:gd name="T81" fmla="*/ 1753 h 1753"/>
              <a:gd name="T82" fmla="*/ 3736 w 4120"/>
              <a:gd name="T83" fmla="*/ 1427 h 1753"/>
              <a:gd name="T84" fmla="*/ 3736 w 4120"/>
              <a:gd name="T85" fmla="*/ 1753 h 1753"/>
              <a:gd name="T86" fmla="*/ 3975 w 4120"/>
              <a:gd name="T87" fmla="*/ 1556 h 1753"/>
              <a:gd name="T88" fmla="*/ 3879 w 4120"/>
              <a:gd name="T89" fmla="*/ 1556 h 1753"/>
              <a:gd name="T90" fmla="*/ 4120 w 4120"/>
              <a:gd name="T91" fmla="*/ 1753 h 1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20" h="1753">
                <a:moveTo>
                  <a:pt x="0" y="0"/>
                </a:moveTo>
                <a:lnTo>
                  <a:pt x="96" y="0"/>
                </a:lnTo>
                <a:lnTo>
                  <a:pt x="96" y="1753"/>
                </a:lnTo>
                <a:lnTo>
                  <a:pt x="0" y="1753"/>
                </a:lnTo>
                <a:lnTo>
                  <a:pt x="0" y="0"/>
                </a:lnTo>
                <a:close/>
                <a:moveTo>
                  <a:pt x="144" y="445"/>
                </a:moveTo>
                <a:lnTo>
                  <a:pt x="239" y="445"/>
                </a:lnTo>
                <a:lnTo>
                  <a:pt x="239" y="1753"/>
                </a:lnTo>
                <a:lnTo>
                  <a:pt x="144" y="1753"/>
                </a:lnTo>
                <a:lnTo>
                  <a:pt x="144" y="445"/>
                </a:lnTo>
                <a:close/>
                <a:moveTo>
                  <a:pt x="431" y="201"/>
                </a:moveTo>
                <a:lnTo>
                  <a:pt x="527" y="201"/>
                </a:lnTo>
                <a:lnTo>
                  <a:pt x="527" y="1753"/>
                </a:lnTo>
                <a:lnTo>
                  <a:pt x="431" y="1753"/>
                </a:lnTo>
                <a:lnTo>
                  <a:pt x="431" y="201"/>
                </a:lnTo>
                <a:close/>
                <a:moveTo>
                  <a:pt x="575" y="171"/>
                </a:moveTo>
                <a:lnTo>
                  <a:pt x="670" y="171"/>
                </a:lnTo>
                <a:lnTo>
                  <a:pt x="670" y="1753"/>
                </a:lnTo>
                <a:lnTo>
                  <a:pt x="575" y="1753"/>
                </a:lnTo>
                <a:lnTo>
                  <a:pt x="575" y="171"/>
                </a:lnTo>
                <a:close/>
                <a:moveTo>
                  <a:pt x="718" y="118"/>
                </a:moveTo>
                <a:lnTo>
                  <a:pt x="814" y="118"/>
                </a:lnTo>
                <a:lnTo>
                  <a:pt x="814" y="1753"/>
                </a:lnTo>
                <a:lnTo>
                  <a:pt x="718" y="1753"/>
                </a:lnTo>
                <a:lnTo>
                  <a:pt x="718" y="118"/>
                </a:lnTo>
                <a:close/>
                <a:moveTo>
                  <a:pt x="862" y="47"/>
                </a:moveTo>
                <a:lnTo>
                  <a:pt x="958" y="47"/>
                </a:lnTo>
                <a:lnTo>
                  <a:pt x="958" y="1753"/>
                </a:lnTo>
                <a:lnTo>
                  <a:pt x="862" y="1753"/>
                </a:lnTo>
                <a:lnTo>
                  <a:pt x="862" y="47"/>
                </a:lnTo>
                <a:close/>
                <a:moveTo>
                  <a:pt x="1006" y="361"/>
                </a:moveTo>
                <a:lnTo>
                  <a:pt x="1102" y="361"/>
                </a:lnTo>
                <a:lnTo>
                  <a:pt x="1102" y="1753"/>
                </a:lnTo>
                <a:lnTo>
                  <a:pt x="1006" y="1753"/>
                </a:lnTo>
                <a:lnTo>
                  <a:pt x="1006" y="361"/>
                </a:lnTo>
                <a:close/>
                <a:moveTo>
                  <a:pt x="1150" y="21"/>
                </a:moveTo>
                <a:lnTo>
                  <a:pt x="1246" y="21"/>
                </a:lnTo>
                <a:lnTo>
                  <a:pt x="1246" y="1753"/>
                </a:lnTo>
                <a:lnTo>
                  <a:pt x="1150" y="1753"/>
                </a:lnTo>
                <a:lnTo>
                  <a:pt x="1150" y="21"/>
                </a:lnTo>
                <a:close/>
                <a:moveTo>
                  <a:pt x="1294" y="152"/>
                </a:moveTo>
                <a:lnTo>
                  <a:pt x="1389" y="152"/>
                </a:lnTo>
                <a:lnTo>
                  <a:pt x="1389" y="1753"/>
                </a:lnTo>
                <a:lnTo>
                  <a:pt x="1294" y="1753"/>
                </a:lnTo>
                <a:lnTo>
                  <a:pt x="1294" y="152"/>
                </a:lnTo>
                <a:close/>
                <a:moveTo>
                  <a:pt x="1437" y="864"/>
                </a:moveTo>
                <a:lnTo>
                  <a:pt x="1533" y="864"/>
                </a:lnTo>
                <a:lnTo>
                  <a:pt x="1533" y="1753"/>
                </a:lnTo>
                <a:lnTo>
                  <a:pt x="1437" y="1753"/>
                </a:lnTo>
                <a:lnTo>
                  <a:pt x="1437" y="864"/>
                </a:lnTo>
                <a:close/>
                <a:moveTo>
                  <a:pt x="1581" y="1177"/>
                </a:moveTo>
                <a:lnTo>
                  <a:pt x="1677" y="1177"/>
                </a:lnTo>
                <a:lnTo>
                  <a:pt x="1677" y="1753"/>
                </a:lnTo>
                <a:lnTo>
                  <a:pt x="1581" y="1753"/>
                </a:lnTo>
                <a:lnTo>
                  <a:pt x="1581" y="1177"/>
                </a:lnTo>
                <a:close/>
                <a:moveTo>
                  <a:pt x="1725" y="990"/>
                </a:moveTo>
                <a:lnTo>
                  <a:pt x="1820" y="990"/>
                </a:lnTo>
                <a:lnTo>
                  <a:pt x="1820" y="1753"/>
                </a:lnTo>
                <a:lnTo>
                  <a:pt x="1725" y="1753"/>
                </a:lnTo>
                <a:lnTo>
                  <a:pt x="1725" y="990"/>
                </a:lnTo>
                <a:close/>
                <a:moveTo>
                  <a:pt x="1868" y="1242"/>
                </a:moveTo>
                <a:lnTo>
                  <a:pt x="1964" y="1242"/>
                </a:lnTo>
                <a:lnTo>
                  <a:pt x="1964" y="1753"/>
                </a:lnTo>
                <a:lnTo>
                  <a:pt x="1868" y="1753"/>
                </a:lnTo>
                <a:lnTo>
                  <a:pt x="1868" y="1242"/>
                </a:lnTo>
                <a:close/>
                <a:moveTo>
                  <a:pt x="2012" y="1298"/>
                </a:moveTo>
                <a:lnTo>
                  <a:pt x="2108" y="1298"/>
                </a:lnTo>
                <a:lnTo>
                  <a:pt x="2108" y="1753"/>
                </a:lnTo>
                <a:lnTo>
                  <a:pt x="2012" y="1753"/>
                </a:lnTo>
                <a:lnTo>
                  <a:pt x="2012" y="1298"/>
                </a:lnTo>
                <a:close/>
                <a:moveTo>
                  <a:pt x="2156" y="1286"/>
                </a:moveTo>
                <a:lnTo>
                  <a:pt x="2251" y="1286"/>
                </a:lnTo>
                <a:lnTo>
                  <a:pt x="2251" y="1753"/>
                </a:lnTo>
                <a:lnTo>
                  <a:pt x="2156" y="1753"/>
                </a:lnTo>
                <a:lnTo>
                  <a:pt x="2156" y="1286"/>
                </a:lnTo>
                <a:close/>
                <a:moveTo>
                  <a:pt x="2299" y="1316"/>
                </a:moveTo>
                <a:lnTo>
                  <a:pt x="2395" y="1316"/>
                </a:lnTo>
                <a:lnTo>
                  <a:pt x="2395" y="1753"/>
                </a:lnTo>
                <a:lnTo>
                  <a:pt x="2299" y="1753"/>
                </a:lnTo>
                <a:lnTo>
                  <a:pt x="2299" y="1316"/>
                </a:lnTo>
                <a:close/>
                <a:moveTo>
                  <a:pt x="2443" y="1239"/>
                </a:moveTo>
                <a:lnTo>
                  <a:pt x="2539" y="1239"/>
                </a:lnTo>
                <a:lnTo>
                  <a:pt x="2539" y="1753"/>
                </a:lnTo>
                <a:lnTo>
                  <a:pt x="2443" y="1753"/>
                </a:lnTo>
                <a:lnTo>
                  <a:pt x="2443" y="1239"/>
                </a:lnTo>
                <a:close/>
                <a:moveTo>
                  <a:pt x="2587" y="1720"/>
                </a:moveTo>
                <a:lnTo>
                  <a:pt x="2682" y="1720"/>
                </a:lnTo>
                <a:lnTo>
                  <a:pt x="2682" y="1753"/>
                </a:lnTo>
                <a:lnTo>
                  <a:pt x="2587" y="1753"/>
                </a:lnTo>
                <a:lnTo>
                  <a:pt x="2587" y="1720"/>
                </a:lnTo>
                <a:close/>
                <a:moveTo>
                  <a:pt x="2730" y="1229"/>
                </a:moveTo>
                <a:lnTo>
                  <a:pt x="2826" y="1229"/>
                </a:lnTo>
                <a:lnTo>
                  <a:pt x="2826" y="1753"/>
                </a:lnTo>
                <a:lnTo>
                  <a:pt x="2730" y="1753"/>
                </a:lnTo>
                <a:lnTo>
                  <a:pt x="2730" y="1229"/>
                </a:lnTo>
                <a:close/>
                <a:moveTo>
                  <a:pt x="2874" y="1177"/>
                </a:moveTo>
                <a:lnTo>
                  <a:pt x="2970" y="1177"/>
                </a:lnTo>
                <a:lnTo>
                  <a:pt x="2970" y="1753"/>
                </a:lnTo>
                <a:lnTo>
                  <a:pt x="2874" y="1753"/>
                </a:lnTo>
                <a:lnTo>
                  <a:pt x="2874" y="1177"/>
                </a:lnTo>
                <a:close/>
                <a:moveTo>
                  <a:pt x="3017" y="1447"/>
                </a:moveTo>
                <a:lnTo>
                  <a:pt x="3113" y="1447"/>
                </a:lnTo>
                <a:lnTo>
                  <a:pt x="3113" y="1753"/>
                </a:lnTo>
                <a:lnTo>
                  <a:pt x="3017" y="1753"/>
                </a:lnTo>
                <a:lnTo>
                  <a:pt x="3017" y="1447"/>
                </a:lnTo>
                <a:close/>
                <a:moveTo>
                  <a:pt x="3161" y="1189"/>
                </a:moveTo>
                <a:lnTo>
                  <a:pt x="3257" y="1189"/>
                </a:lnTo>
                <a:lnTo>
                  <a:pt x="3257" y="1753"/>
                </a:lnTo>
                <a:lnTo>
                  <a:pt x="3161" y="1753"/>
                </a:lnTo>
                <a:lnTo>
                  <a:pt x="3161" y="1189"/>
                </a:lnTo>
                <a:close/>
                <a:moveTo>
                  <a:pt x="3305" y="1705"/>
                </a:moveTo>
                <a:lnTo>
                  <a:pt x="3401" y="1705"/>
                </a:lnTo>
                <a:lnTo>
                  <a:pt x="3401" y="1753"/>
                </a:lnTo>
                <a:lnTo>
                  <a:pt x="3305" y="1753"/>
                </a:lnTo>
                <a:lnTo>
                  <a:pt x="3305" y="1705"/>
                </a:lnTo>
                <a:close/>
                <a:moveTo>
                  <a:pt x="3448" y="1178"/>
                </a:moveTo>
                <a:lnTo>
                  <a:pt x="3544" y="1178"/>
                </a:lnTo>
                <a:lnTo>
                  <a:pt x="3544" y="1753"/>
                </a:lnTo>
                <a:lnTo>
                  <a:pt x="3448" y="1753"/>
                </a:lnTo>
                <a:lnTo>
                  <a:pt x="3448" y="1178"/>
                </a:lnTo>
                <a:close/>
                <a:moveTo>
                  <a:pt x="3592" y="1326"/>
                </a:moveTo>
                <a:lnTo>
                  <a:pt x="3688" y="1326"/>
                </a:lnTo>
                <a:lnTo>
                  <a:pt x="3688" y="1753"/>
                </a:lnTo>
                <a:lnTo>
                  <a:pt x="3592" y="1753"/>
                </a:lnTo>
                <a:lnTo>
                  <a:pt x="3592" y="1326"/>
                </a:lnTo>
                <a:close/>
                <a:moveTo>
                  <a:pt x="3736" y="1427"/>
                </a:moveTo>
                <a:lnTo>
                  <a:pt x="3831" y="1427"/>
                </a:lnTo>
                <a:lnTo>
                  <a:pt x="3831" y="1753"/>
                </a:lnTo>
                <a:lnTo>
                  <a:pt x="3736" y="1753"/>
                </a:lnTo>
                <a:lnTo>
                  <a:pt x="3736" y="1427"/>
                </a:lnTo>
                <a:close/>
                <a:moveTo>
                  <a:pt x="3879" y="1556"/>
                </a:moveTo>
                <a:lnTo>
                  <a:pt x="3975" y="1556"/>
                </a:lnTo>
                <a:lnTo>
                  <a:pt x="3975" y="1753"/>
                </a:lnTo>
                <a:lnTo>
                  <a:pt x="3879" y="1753"/>
                </a:lnTo>
                <a:lnTo>
                  <a:pt x="3879" y="1556"/>
                </a:lnTo>
                <a:close/>
                <a:moveTo>
                  <a:pt x="4023" y="1710"/>
                </a:moveTo>
                <a:lnTo>
                  <a:pt x="4120" y="1710"/>
                </a:lnTo>
                <a:lnTo>
                  <a:pt x="4120" y="1753"/>
                </a:lnTo>
                <a:lnTo>
                  <a:pt x="4023" y="1753"/>
                </a:lnTo>
                <a:lnTo>
                  <a:pt x="4023" y="1710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6FB21BA2-E966-4205-9A88-E02E9B3B68D0}"/>
              </a:ext>
            </a:extLst>
          </p:cNvPr>
          <p:cNvSpPr>
            <a:spLocks noEditPoints="1"/>
          </p:cNvSpPr>
          <p:nvPr/>
        </p:nvSpPr>
        <p:spPr bwMode="auto">
          <a:xfrm>
            <a:off x="1547813" y="1295400"/>
            <a:ext cx="6540500" cy="2879725"/>
          </a:xfrm>
          <a:custGeom>
            <a:avLst/>
            <a:gdLst>
              <a:gd name="T0" fmla="*/ 96 w 4120"/>
              <a:gd name="T1" fmla="*/ 94 h 1814"/>
              <a:gd name="T2" fmla="*/ 144 w 4120"/>
              <a:gd name="T3" fmla="*/ 399 h 1814"/>
              <a:gd name="T4" fmla="*/ 144 w 4120"/>
              <a:gd name="T5" fmla="*/ 539 h 1814"/>
              <a:gd name="T6" fmla="*/ 527 w 4120"/>
              <a:gd name="T7" fmla="*/ 188 h 1814"/>
              <a:gd name="T8" fmla="*/ 431 w 4120"/>
              <a:gd name="T9" fmla="*/ 188 h 1814"/>
              <a:gd name="T10" fmla="*/ 670 w 4120"/>
              <a:gd name="T11" fmla="*/ 265 h 1814"/>
              <a:gd name="T12" fmla="*/ 718 w 4120"/>
              <a:gd name="T13" fmla="*/ 127 h 1814"/>
              <a:gd name="T14" fmla="*/ 718 w 4120"/>
              <a:gd name="T15" fmla="*/ 212 h 1814"/>
              <a:gd name="T16" fmla="*/ 958 w 4120"/>
              <a:gd name="T17" fmla="*/ 25 h 1814"/>
              <a:gd name="T18" fmla="*/ 862 w 4120"/>
              <a:gd name="T19" fmla="*/ 25 h 1814"/>
              <a:gd name="T20" fmla="*/ 1102 w 4120"/>
              <a:gd name="T21" fmla="*/ 455 h 1814"/>
              <a:gd name="T22" fmla="*/ 1150 w 4120"/>
              <a:gd name="T23" fmla="*/ 33 h 1814"/>
              <a:gd name="T24" fmla="*/ 1150 w 4120"/>
              <a:gd name="T25" fmla="*/ 115 h 1814"/>
              <a:gd name="T26" fmla="*/ 1389 w 4120"/>
              <a:gd name="T27" fmla="*/ 156 h 1814"/>
              <a:gd name="T28" fmla="*/ 1294 w 4120"/>
              <a:gd name="T29" fmla="*/ 156 h 1814"/>
              <a:gd name="T30" fmla="*/ 1533 w 4120"/>
              <a:gd name="T31" fmla="*/ 958 h 1814"/>
              <a:gd name="T32" fmla="*/ 1581 w 4120"/>
              <a:gd name="T33" fmla="*/ 1157 h 1814"/>
              <a:gd name="T34" fmla="*/ 1581 w 4120"/>
              <a:gd name="T35" fmla="*/ 1271 h 1814"/>
              <a:gd name="T36" fmla="*/ 1820 w 4120"/>
              <a:gd name="T37" fmla="*/ 967 h 1814"/>
              <a:gd name="T38" fmla="*/ 1725 w 4120"/>
              <a:gd name="T39" fmla="*/ 967 h 1814"/>
              <a:gd name="T40" fmla="*/ 1964 w 4120"/>
              <a:gd name="T41" fmla="*/ 1336 h 1814"/>
              <a:gd name="T42" fmla="*/ 2012 w 4120"/>
              <a:gd name="T43" fmla="*/ 1278 h 1814"/>
              <a:gd name="T44" fmla="*/ 2012 w 4120"/>
              <a:gd name="T45" fmla="*/ 1392 h 1814"/>
              <a:gd name="T46" fmla="*/ 2251 w 4120"/>
              <a:gd name="T47" fmla="*/ 1267 h 1814"/>
              <a:gd name="T48" fmla="*/ 2156 w 4120"/>
              <a:gd name="T49" fmla="*/ 1267 h 1814"/>
              <a:gd name="T50" fmla="*/ 2395 w 4120"/>
              <a:gd name="T51" fmla="*/ 1410 h 1814"/>
              <a:gd name="T52" fmla="*/ 2443 w 4120"/>
              <a:gd name="T53" fmla="*/ 48 h 1814"/>
              <a:gd name="T54" fmla="*/ 2443 w 4120"/>
              <a:gd name="T55" fmla="*/ 1333 h 1814"/>
              <a:gd name="T56" fmla="*/ 2682 w 4120"/>
              <a:gd name="T57" fmla="*/ 1721 h 1814"/>
              <a:gd name="T58" fmla="*/ 2587 w 4120"/>
              <a:gd name="T59" fmla="*/ 1721 h 1814"/>
              <a:gd name="T60" fmla="*/ 2826 w 4120"/>
              <a:gd name="T61" fmla="*/ 1323 h 1814"/>
              <a:gd name="T62" fmla="*/ 2874 w 4120"/>
              <a:gd name="T63" fmla="*/ 1218 h 1814"/>
              <a:gd name="T64" fmla="*/ 2874 w 4120"/>
              <a:gd name="T65" fmla="*/ 1271 h 1814"/>
              <a:gd name="T66" fmla="*/ 3113 w 4120"/>
              <a:gd name="T67" fmla="*/ 1483 h 1814"/>
              <a:gd name="T68" fmla="*/ 3017 w 4120"/>
              <a:gd name="T69" fmla="*/ 1483 h 1814"/>
              <a:gd name="T70" fmla="*/ 3257 w 4120"/>
              <a:gd name="T71" fmla="*/ 1283 h 1814"/>
              <a:gd name="T72" fmla="*/ 3305 w 4120"/>
              <a:gd name="T73" fmla="*/ 1727 h 1814"/>
              <a:gd name="T74" fmla="*/ 3305 w 4120"/>
              <a:gd name="T75" fmla="*/ 1799 h 1814"/>
              <a:gd name="T76" fmla="*/ 3544 w 4120"/>
              <a:gd name="T77" fmla="*/ 1169 h 1814"/>
              <a:gd name="T78" fmla="*/ 3448 w 4120"/>
              <a:gd name="T79" fmla="*/ 1169 h 1814"/>
              <a:gd name="T80" fmla="*/ 3688 w 4120"/>
              <a:gd name="T81" fmla="*/ 1420 h 1814"/>
              <a:gd name="T82" fmla="*/ 3736 w 4120"/>
              <a:gd name="T83" fmla="*/ 1515 h 1814"/>
              <a:gd name="T84" fmla="*/ 3736 w 4120"/>
              <a:gd name="T85" fmla="*/ 1521 h 1814"/>
              <a:gd name="T86" fmla="*/ 3975 w 4120"/>
              <a:gd name="T87" fmla="*/ 1599 h 1814"/>
              <a:gd name="T88" fmla="*/ 3879 w 4120"/>
              <a:gd name="T89" fmla="*/ 1599 h 1814"/>
              <a:gd name="T90" fmla="*/ 4120 w 4120"/>
              <a:gd name="T91" fmla="*/ 1804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20" h="1814">
                <a:moveTo>
                  <a:pt x="0" y="0"/>
                </a:moveTo>
                <a:lnTo>
                  <a:pt x="96" y="0"/>
                </a:lnTo>
                <a:lnTo>
                  <a:pt x="96" y="94"/>
                </a:lnTo>
                <a:lnTo>
                  <a:pt x="0" y="94"/>
                </a:lnTo>
                <a:lnTo>
                  <a:pt x="0" y="0"/>
                </a:lnTo>
                <a:close/>
                <a:moveTo>
                  <a:pt x="144" y="399"/>
                </a:moveTo>
                <a:lnTo>
                  <a:pt x="239" y="399"/>
                </a:lnTo>
                <a:lnTo>
                  <a:pt x="239" y="539"/>
                </a:lnTo>
                <a:lnTo>
                  <a:pt x="144" y="539"/>
                </a:lnTo>
                <a:lnTo>
                  <a:pt x="144" y="399"/>
                </a:lnTo>
                <a:close/>
                <a:moveTo>
                  <a:pt x="431" y="188"/>
                </a:moveTo>
                <a:lnTo>
                  <a:pt x="527" y="188"/>
                </a:lnTo>
                <a:lnTo>
                  <a:pt x="527" y="295"/>
                </a:lnTo>
                <a:lnTo>
                  <a:pt x="431" y="295"/>
                </a:lnTo>
                <a:lnTo>
                  <a:pt x="431" y="188"/>
                </a:lnTo>
                <a:close/>
                <a:moveTo>
                  <a:pt x="575" y="150"/>
                </a:moveTo>
                <a:lnTo>
                  <a:pt x="670" y="150"/>
                </a:lnTo>
                <a:lnTo>
                  <a:pt x="670" y="265"/>
                </a:lnTo>
                <a:lnTo>
                  <a:pt x="575" y="265"/>
                </a:lnTo>
                <a:lnTo>
                  <a:pt x="575" y="150"/>
                </a:lnTo>
                <a:close/>
                <a:moveTo>
                  <a:pt x="718" y="127"/>
                </a:moveTo>
                <a:lnTo>
                  <a:pt x="814" y="127"/>
                </a:lnTo>
                <a:lnTo>
                  <a:pt x="814" y="212"/>
                </a:lnTo>
                <a:lnTo>
                  <a:pt x="718" y="212"/>
                </a:lnTo>
                <a:lnTo>
                  <a:pt x="718" y="127"/>
                </a:lnTo>
                <a:close/>
                <a:moveTo>
                  <a:pt x="862" y="25"/>
                </a:moveTo>
                <a:lnTo>
                  <a:pt x="958" y="25"/>
                </a:lnTo>
                <a:lnTo>
                  <a:pt x="958" y="141"/>
                </a:lnTo>
                <a:lnTo>
                  <a:pt x="862" y="141"/>
                </a:lnTo>
                <a:lnTo>
                  <a:pt x="862" y="25"/>
                </a:lnTo>
                <a:close/>
                <a:moveTo>
                  <a:pt x="1006" y="340"/>
                </a:moveTo>
                <a:lnTo>
                  <a:pt x="1102" y="340"/>
                </a:lnTo>
                <a:lnTo>
                  <a:pt x="1102" y="455"/>
                </a:lnTo>
                <a:lnTo>
                  <a:pt x="1006" y="455"/>
                </a:lnTo>
                <a:lnTo>
                  <a:pt x="1006" y="340"/>
                </a:lnTo>
                <a:close/>
                <a:moveTo>
                  <a:pt x="1150" y="33"/>
                </a:moveTo>
                <a:lnTo>
                  <a:pt x="1246" y="33"/>
                </a:lnTo>
                <a:lnTo>
                  <a:pt x="1246" y="115"/>
                </a:lnTo>
                <a:lnTo>
                  <a:pt x="1150" y="115"/>
                </a:lnTo>
                <a:lnTo>
                  <a:pt x="1150" y="33"/>
                </a:lnTo>
                <a:close/>
                <a:moveTo>
                  <a:pt x="1294" y="156"/>
                </a:moveTo>
                <a:lnTo>
                  <a:pt x="1389" y="156"/>
                </a:lnTo>
                <a:lnTo>
                  <a:pt x="1389" y="246"/>
                </a:lnTo>
                <a:lnTo>
                  <a:pt x="1294" y="246"/>
                </a:lnTo>
                <a:lnTo>
                  <a:pt x="1294" y="156"/>
                </a:lnTo>
                <a:close/>
                <a:moveTo>
                  <a:pt x="1437" y="850"/>
                </a:moveTo>
                <a:lnTo>
                  <a:pt x="1533" y="850"/>
                </a:lnTo>
                <a:lnTo>
                  <a:pt x="1533" y="958"/>
                </a:lnTo>
                <a:lnTo>
                  <a:pt x="1437" y="958"/>
                </a:lnTo>
                <a:lnTo>
                  <a:pt x="1437" y="850"/>
                </a:lnTo>
                <a:close/>
                <a:moveTo>
                  <a:pt x="1581" y="1157"/>
                </a:moveTo>
                <a:lnTo>
                  <a:pt x="1677" y="1157"/>
                </a:lnTo>
                <a:lnTo>
                  <a:pt x="1677" y="1271"/>
                </a:lnTo>
                <a:lnTo>
                  <a:pt x="1581" y="1271"/>
                </a:lnTo>
                <a:lnTo>
                  <a:pt x="1581" y="1157"/>
                </a:lnTo>
                <a:close/>
                <a:moveTo>
                  <a:pt x="1725" y="967"/>
                </a:moveTo>
                <a:lnTo>
                  <a:pt x="1820" y="967"/>
                </a:lnTo>
                <a:lnTo>
                  <a:pt x="1820" y="1084"/>
                </a:lnTo>
                <a:lnTo>
                  <a:pt x="1725" y="1084"/>
                </a:lnTo>
                <a:lnTo>
                  <a:pt x="1725" y="967"/>
                </a:lnTo>
                <a:close/>
                <a:moveTo>
                  <a:pt x="1868" y="1246"/>
                </a:moveTo>
                <a:lnTo>
                  <a:pt x="1964" y="1246"/>
                </a:lnTo>
                <a:lnTo>
                  <a:pt x="1964" y="1336"/>
                </a:lnTo>
                <a:lnTo>
                  <a:pt x="1868" y="1336"/>
                </a:lnTo>
                <a:lnTo>
                  <a:pt x="1868" y="1246"/>
                </a:lnTo>
                <a:close/>
                <a:moveTo>
                  <a:pt x="2012" y="1278"/>
                </a:moveTo>
                <a:lnTo>
                  <a:pt x="2108" y="1278"/>
                </a:lnTo>
                <a:lnTo>
                  <a:pt x="2108" y="1392"/>
                </a:lnTo>
                <a:lnTo>
                  <a:pt x="2012" y="1392"/>
                </a:lnTo>
                <a:lnTo>
                  <a:pt x="2012" y="1278"/>
                </a:lnTo>
                <a:close/>
                <a:moveTo>
                  <a:pt x="2156" y="1267"/>
                </a:moveTo>
                <a:lnTo>
                  <a:pt x="2251" y="1267"/>
                </a:lnTo>
                <a:lnTo>
                  <a:pt x="2251" y="1380"/>
                </a:lnTo>
                <a:lnTo>
                  <a:pt x="2156" y="1380"/>
                </a:lnTo>
                <a:lnTo>
                  <a:pt x="2156" y="1267"/>
                </a:lnTo>
                <a:close/>
                <a:moveTo>
                  <a:pt x="2299" y="1327"/>
                </a:moveTo>
                <a:lnTo>
                  <a:pt x="2395" y="1327"/>
                </a:lnTo>
                <a:lnTo>
                  <a:pt x="2395" y="1410"/>
                </a:lnTo>
                <a:lnTo>
                  <a:pt x="2299" y="1410"/>
                </a:lnTo>
                <a:lnTo>
                  <a:pt x="2299" y="1327"/>
                </a:lnTo>
                <a:close/>
                <a:moveTo>
                  <a:pt x="2443" y="48"/>
                </a:moveTo>
                <a:lnTo>
                  <a:pt x="2539" y="48"/>
                </a:lnTo>
                <a:lnTo>
                  <a:pt x="2539" y="1333"/>
                </a:lnTo>
                <a:lnTo>
                  <a:pt x="2443" y="1333"/>
                </a:lnTo>
                <a:lnTo>
                  <a:pt x="2443" y="48"/>
                </a:lnTo>
                <a:close/>
                <a:moveTo>
                  <a:pt x="2587" y="1721"/>
                </a:moveTo>
                <a:lnTo>
                  <a:pt x="2682" y="1721"/>
                </a:lnTo>
                <a:lnTo>
                  <a:pt x="2682" y="1814"/>
                </a:lnTo>
                <a:lnTo>
                  <a:pt x="2587" y="1814"/>
                </a:lnTo>
                <a:lnTo>
                  <a:pt x="2587" y="1721"/>
                </a:lnTo>
                <a:close/>
                <a:moveTo>
                  <a:pt x="2730" y="1241"/>
                </a:moveTo>
                <a:lnTo>
                  <a:pt x="2826" y="1241"/>
                </a:lnTo>
                <a:lnTo>
                  <a:pt x="2826" y="1323"/>
                </a:lnTo>
                <a:lnTo>
                  <a:pt x="2730" y="1323"/>
                </a:lnTo>
                <a:lnTo>
                  <a:pt x="2730" y="1241"/>
                </a:lnTo>
                <a:close/>
                <a:moveTo>
                  <a:pt x="2874" y="1218"/>
                </a:moveTo>
                <a:lnTo>
                  <a:pt x="2970" y="1218"/>
                </a:lnTo>
                <a:lnTo>
                  <a:pt x="2970" y="1271"/>
                </a:lnTo>
                <a:lnTo>
                  <a:pt x="2874" y="1271"/>
                </a:lnTo>
                <a:lnTo>
                  <a:pt x="2874" y="1218"/>
                </a:lnTo>
                <a:close/>
                <a:moveTo>
                  <a:pt x="3017" y="1483"/>
                </a:moveTo>
                <a:lnTo>
                  <a:pt x="3113" y="1483"/>
                </a:lnTo>
                <a:lnTo>
                  <a:pt x="3113" y="1541"/>
                </a:lnTo>
                <a:lnTo>
                  <a:pt x="3017" y="1541"/>
                </a:lnTo>
                <a:lnTo>
                  <a:pt x="3017" y="1483"/>
                </a:lnTo>
                <a:close/>
                <a:moveTo>
                  <a:pt x="3161" y="1201"/>
                </a:moveTo>
                <a:lnTo>
                  <a:pt x="3257" y="1201"/>
                </a:lnTo>
                <a:lnTo>
                  <a:pt x="3257" y="1283"/>
                </a:lnTo>
                <a:lnTo>
                  <a:pt x="3161" y="1283"/>
                </a:lnTo>
                <a:lnTo>
                  <a:pt x="3161" y="1201"/>
                </a:lnTo>
                <a:close/>
                <a:moveTo>
                  <a:pt x="3305" y="1727"/>
                </a:moveTo>
                <a:lnTo>
                  <a:pt x="3401" y="1727"/>
                </a:lnTo>
                <a:lnTo>
                  <a:pt x="3401" y="1799"/>
                </a:lnTo>
                <a:lnTo>
                  <a:pt x="3305" y="1799"/>
                </a:lnTo>
                <a:lnTo>
                  <a:pt x="3305" y="1727"/>
                </a:lnTo>
                <a:close/>
                <a:moveTo>
                  <a:pt x="3448" y="1169"/>
                </a:moveTo>
                <a:lnTo>
                  <a:pt x="3544" y="1169"/>
                </a:lnTo>
                <a:lnTo>
                  <a:pt x="3544" y="1272"/>
                </a:lnTo>
                <a:lnTo>
                  <a:pt x="3448" y="1272"/>
                </a:lnTo>
                <a:lnTo>
                  <a:pt x="3448" y="1169"/>
                </a:lnTo>
                <a:close/>
                <a:moveTo>
                  <a:pt x="3592" y="1239"/>
                </a:moveTo>
                <a:lnTo>
                  <a:pt x="3688" y="1239"/>
                </a:lnTo>
                <a:lnTo>
                  <a:pt x="3688" y="1420"/>
                </a:lnTo>
                <a:lnTo>
                  <a:pt x="3592" y="1420"/>
                </a:lnTo>
                <a:lnTo>
                  <a:pt x="3592" y="1239"/>
                </a:lnTo>
                <a:close/>
                <a:moveTo>
                  <a:pt x="3736" y="1515"/>
                </a:moveTo>
                <a:lnTo>
                  <a:pt x="3831" y="1515"/>
                </a:lnTo>
                <a:lnTo>
                  <a:pt x="3831" y="1521"/>
                </a:lnTo>
                <a:lnTo>
                  <a:pt x="3736" y="1521"/>
                </a:lnTo>
                <a:lnTo>
                  <a:pt x="3736" y="1515"/>
                </a:lnTo>
                <a:close/>
                <a:moveTo>
                  <a:pt x="3879" y="1599"/>
                </a:moveTo>
                <a:lnTo>
                  <a:pt x="3975" y="1599"/>
                </a:lnTo>
                <a:lnTo>
                  <a:pt x="3975" y="1650"/>
                </a:lnTo>
                <a:lnTo>
                  <a:pt x="3879" y="1650"/>
                </a:lnTo>
                <a:lnTo>
                  <a:pt x="3879" y="1599"/>
                </a:lnTo>
                <a:close/>
                <a:moveTo>
                  <a:pt x="4023" y="1773"/>
                </a:moveTo>
                <a:lnTo>
                  <a:pt x="4120" y="1773"/>
                </a:lnTo>
                <a:lnTo>
                  <a:pt x="4120" y="1804"/>
                </a:lnTo>
                <a:lnTo>
                  <a:pt x="4023" y="1804"/>
                </a:lnTo>
                <a:lnTo>
                  <a:pt x="4023" y="1773"/>
                </a:lnTo>
                <a:close/>
              </a:path>
            </a:pathLst>
          </a:cu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09568FF-78BE-7805-BABE-EB4B8E22F502}"/>
              </a:ext>
            </a:extLst>
          </p:cNvPr>
          <p:cNvSpPr>
            <a:spLocks noEditPoints="1"/>
          </p:cNvSpPr>
          <p:nvPr/>
        </p:nvSpPr>
        <p:spPr bwMode="auto">
          <a:xfrm>
            <a:off x="1547813" y="1295400"/>
            <a:ext cx="6540500" cy="2879725"/>
          </a:xfrm>
          <a:custGeom>
            <a:avLst/>
            <a:gdLst>
              <a:gd name="T0" fmla="*/ 96 w 4120"/>
              <a:gd name="T1" fmla="*/ 94 h 1814"/>
              <a:gd name="T2" fmla="*/ 144 w 4120"/>
              <a:gd name="T3" fmla="*/ 399 h 1814"/>
              <a:gd name="T4" fmla="*/ 144 w 4120"/>
              <a:gd name="T5" fmla="*/ 539 h 1814"/>
              <a:gd name="T6" fmla="*/ 527 w 4120"/>
              <a:gd name="T7" fmla="*/ 188 h 1814"/>
              <a:gd name="T8" fmla="*/ 431 w 4120"/>
              <a:gd name="T9" fmla="*/ 188 h 1814"/>
              <a:gd name="T10" fmla="*/ 670 w 4120"/>
              <a:gd name="T11" fmla="*/ 265 h 1814"/>
              <a:gd name="T12" fmla="*/ 718 w 4120"/>
              <a:gd name="T13" fmla="*/ 127 h 1814"/>
              <a:gd name="T14" fmla="*/ 718 w 4120"/>
              <a:gd name="T15" fmla="*/ 212 h 1814"/>
              <a:gd name="T16" fmla="*/ 958 w 4120"/>
              <a:gd name="T17" fmla="*/ 25 h 1814"/>
              <a:gd name="T18" fmla="*/ 862 w 4120"/>
              <a:gd name="T19" fmla="*/ 25 h 1814"/>
              <a:gd name="T20" fmla="*/ 1102 w 4120"/>
              <a:gd name="T21" fmla="*/ 455 h 1814"/>
              <a:gd name="T22" fmla="*/ 1150 w 4120"/>
              <a:gd name="T23" fmla="*/ 33 h 1814"/>
              <a:gd name="T24" fmla="*/ 1150 w 4120"/>
              <a:gd name="T25" fmla="*/ 115 h 1814"/>
              <a:gd name="T26" fmla="*/ 1389 w 4120"/>
              <a:gd name="T27" fmla="*/ 156 h 1814"/>
              <a:gd name="T28" fmla="*/ 1294 w 4120"/>
              <a:gd name="T29" fmla="*/ 156 h 1814"/>
              <a:gd name="T30" fmla="*/ 1533 w 4120"/>
              <a:gd name="T31" fmla="*/ 958 h 1814"/>
              <a:gd name="T32" fmla="*/ 1581 w 4120"/>
              <a:gd name="T33" fmla="*/ 1157 h 1814"/>
              <a:gd name="T34" fmla="*/ 1581 w 4120"/>
              <a:gd name="T35" fmla="*/ 1271 h 1814"/>
              <a:gd name="T36" fmla="*/ 1820 w 4120"/>
              <a:gd name="T37" fmla="*/ 967 h 1814"/>
              <a:gd name="T38" fmla="*/ 1725 w 4120"/>
              <a:gd name="T39" fmla="*/ 967 h 1814"/>
              <a:gd name="T40" fmla="*/ 1964 w 4120"/>
              <a:gd name="T41" fmla="*/ 1336 h 1814"/>
              <a:gd name="T42" fmla="*/ 2012 w 4120"/>
              <a:gd name="T43" fmla="*/ 1278 h 1814"/>
              <a:gd name="T44" fmla="*/ 2012 w 4120"/>
              <a:gd name="T45" fmla="*/ 1392 h 1814"/>
              <a:gd name="T46" fmla="*/ 2251 w 4120"/>
              <a:gd name="T47" fmla="*/ 1267 h 1814"/>
              <a:gd name="T48" fmla="*/ 2156 w 4120"/>
              <a:gd name="T49" fmla="*/ 1267 h 1814"/>
              <a:gd name="T50" fmla="*/ 2395 w 4120"/>
              <a:gd name="T51" fmla="*/ 1410 h 1814"/>
              <a:gd name="T52" fmla="*/ 2443 w 4120"/>
              <a:gd name="T53" fmla="*/ 48 h 1814"/>
              <a:gd name="T54" fmla="*/ 2443 w 4120"/>
              <a:gd name="T55" fmla="*/ 1333 h 1814"/>
              <a:gd name="T56" fmla="*/ 2682 w 4120"/>
              <a:gd name="T57" fmla="*/ 1721 h 1814"/>
              <a:gd name="T58" fmla="*/ 2587 w 4120"/>
              <a:gd name="T59" fmla="*/ 1721 h 1814"/>
              <a:gd name="T60" fmla="*/ 2826 w 4120"/>
              <a:gd name="T61" fmla="*/ 1323 h 1814"/>
              <a:gd name="T62" fmla="*/ 2874 w 4120"/>
              <a:gd name="T63" fmla="*/ 1218 h 1814"/>
              <a:gd name="T64" fmla="*/ 2874 w 4120"/>
              <a:gd name="T65" fmla="*/ 1271 h 1814"/>
              <a:gd name="T66" fmla="*/ 3113 w 4120"/>
              <a:gd name="T67" fmla="*/ 1483 h 1814"/>
              <a:gd name="T68" fmla="*/ 3017 w 4120"/>
              <a:gd name="T69" fmla="*/ 1483 h 1814"/>
              <a:gd name="T70" fmla="*/ 3257 w 4120"/>
              <a:gd name="T71" fmla="*/ 1283 h 1814"/>
              <a:gd name="T72" fmla="*/ 3305 w 4120"/>
              <a:gd name="T73" fmla="*/ 1727 h 1814"/>
              <a:gd name="T74" fmla="*/ 3305 w 4120"/>
              <a:gd name="T75" fmla="*/ 1799 h 1814"/>
              <a:gd name="T76" fmla="*/ 3544 w 4120"/>
              <a:gd name="T77" fmla="*/ 1169 h 1814"/>
              <a:gd name="T78" fmla="*/ 3448 w 4120"/>
              <a:gd name="T79" fmla="*/ 1169 h 1814"/>
              <a:gd name="T80" fmla="*/ 3688 w 4120"/>
              <a:gd name="T81" fmla="*/ 1420 h 1814"/>
              <a:gd name="T82" fmla="*/ 3736 w 4120"/>
              <a:gd name="T83" fmla="*/ 1515 h 1814"/>
              <a:gd name="T84" fmla="*/ 3736 w 4120"/>
              <a:gd name="T85" fmla="*/ 1521 h 1814"/>
              <a:gd name="T86" fmla="*/ 3975 w 4120"/>
              <a:gd name="T87" fmla="*/ 1599 h 1814"/>
              <a:gd name="T88" fmla="*/ 3879 w 4120"/>
              <a:gd name="T89" fmla="*/ 1599 h 1814"/>
              <a:gd name="T90" fmla="*/ 4120 w 4120"/>
              <a:gd name="T91" fmla="*/ 1804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20" h="1814">
                <a:moveTo>
                  <a:pt x="0" y="0"/>
                </a:moveTo>
                <a:lnTo>
                  <a:pt x="96" y="0"/>
                </a:lnTo>
                <a:lnTo>
                  <a:pt x="96" y="94"/>
                </a:lnTo>
                <a:lnTo>
                  <a:pt x="0" y="94"/>
                </a:lnTo>
                <a:lnTo>
                  <a:pt x="0" y="0"/>
                </a:lnTo>
                <a:close/>
                <a:moveTo>
                  <a:pt x="144" y="399"/>
                </a:moveTo>
                <a:lnTo>
                  <a:pt x="239" y="399"/>
                </a:lnTo>
                <a:lnTo>
                  <a:pt x="239" y="539"/>
                </a:lnTo>
                <a:lnTo>
                  <a:pt x="144" y="539"/>
                </a:lnTo>
                <a:lnTo>
                  <a:pt x="144" y="399"/>
                </a:lnTo>
                <a:close/>
                <a:moveTo>
                  <a:pt x="431" y="188"/>
                </a:moveTo>
                <a:lnTo>
                  <a:pt x="527" y="188"/>
                </a:lnTo>
                <a:lnTo>
                  <a:pt x="527" y="295"/>
                </a:lnTo>
                <a:lnTo>
                  <a:pt x="431" y="295"/>
                </a:lnTo>
                <a:lnTo>
                  <a:pt x="431" y="188"/>
                </a:lnTo>
                <a:close/>
                <a:moveTo>
                  <a:pt x="575" y="150"/>
                </a:moveTo>
                <a:lnTo>
                  <a:pt x="670" y="150"/>
                </a:lnTo>
                <a:lnTo>
                  <a:pt x="670" y="265"/>
                </a:lnTo>
                <a:lnTo>
                  <a:pt x="575" y="265"/>
                </a:lnTo>
                <a:lnTo>
                  <a:pt x="575" y="150"/>
                </a:lnTo>
                <a:close/>
                <a:moveTo>
                  <a:pt x="718" y="127"/>
                </a:moveTo>
                <a:lnTo>
                  <a:pt x="814" y="127"/>
                </a:lnTo>
                <a:lnTo>
                  <a:pt x="814" y="212"/>
                </a:lnTo>
                <a:lnTo>
                  <a:pt x="718" y="212"/>
                </a:lnTo>
                <a:lnTo>
                  <a:pt x="718" y="127"/>
                </a:lnTo>
                <a:close/>
                <a:moveTo>
                  <a:pt x="862" y="25"/>
                </a:moveTo>
                <a:lnTo>
                  <a:pt x="958" y="25"/>
                </a:lnTo>
                <a:lnTo>
                  <a:pt x="958" y="141"/>
                </a:lnTo>
                <a:lnTo>
                  <a:pt x="862" y="141"/>
                </a:lnTo>
                <a:lnTo>
                  <a:pt x="862" y="25"/>
                </a:lnTo>
                <a:close/>
                <a:moveTo>
                  <a:pt x="1006" y="340"/>
                </a:moveTo>
                <a:lnTo>
                  <a:pt x="1102" y="340"/>
                </a:lnTo>
                <a:lnTo>
                  <a:pt x="1102" y="455"/>
                </a:lnTo>
                <a:lnTo>
                  <a:pt x="1006" y="455"/>
                </a:lnTo>
                <a:lnTo>
                  <a:pt x="1006" y="340"/>
                </a:lnTo>
                <a:close/>
                <a:moveTo>
                  <a:pt x="1150" y="33"/>
                </a:moveTo>
                <a:lnTo>
                  <a:pt x="1246" y="33"/>
                </a:lnTo>
                <a:lnTo>
                  <a:pt x="1246" y="115"/>
                </a:lnTo>
                <a:lnTo>
                  <a:pt x="1150" y="115"/>
                </a:lnTo>
                <a:lnTo>
                  <a:pt x="1150" y="33"/>
                </a:lnTo>
                <a:close/>
                <a:moveTo>
                  <a:pt x="1294" y="156"/>
                </a:moveTo>
                <a:lnTo>
                  <a:pt x="1389" y="156"/>
                </a:lnTo>
                <a:lnTo>
                  <a:pt x="1389" y="246"/>
                </a:lnTo>
                <a:lnTo>
                  <a:pt x="1294" y="246"/>
                </a:lnTo>
                <a:lnTo>
                  <a:pt x="1294" y="156"/>
                </a:lnTo>
                <a:close/>
                <a:moveTo>
                  <a:pt x="1437" y="850"/>
                </a:moveTo>
                <a:lnTo>
                  <a:pt x="1533" y="850"/>
                </a:lnTo>
                <a:lnTo>
                  <a:pt x="1533" y="958"/>
                </a:lnTo>
                <a:lnTo>
                  <a:pt x="1437" y="958"/>
                </a:lnTo>
                <a:lnTo>
                  <a:pt x="1437" y="850"/>
                </a:lnTo>
                <a:close/>
                <a:moveTo>
                  <a:pt x="1581" y="1157"/>
                </a:moveTo>
                <a:lnTo>
                  <a:pt x="1677" y="1157"/>
                </a:lnTo>
                <a:lnTo>
                  <a:pt x="1677" y="1271"/>
                </a:lnTo>
                <a:lnTo>
                  <a:pt x="1581" y="1271"/>
                </a:lnTo>
                <a:lnTo>
                  <a:pt x="1581" y="1157"/>
                </a:lnTo>
                <a:close/>
                <a:moveTo>
                  <a:pt x="1725" y="967"/>
                </a:moveTo>
                <a:lnTo>
                  <a:pt x="1820" y="967"/>
                </a:lnTo>
                <a:lnTo>
                  <a:pt x="1820" y="1084"/>
                </a:lnTo>
                <a:lnTo>
                  <a:pt x="1725" y="1084"/>
                </a:lnTo>
                <a:lnTo>
                  <a:pt x="1725" y="967"/>
                </a:lnTo>
                <a:close/>
                <a:moveTo>
                  <a:pt x="1868" y="1246"/>
                </a:moveTo>
                <a:lnTo>
                  <a:pt x="1964" y="1246"/>
                </a:lnTo>
                <a:lnTo>
                  <a:pt x="1964" y="1336"/>
                </a:lnTo>
                <a:lnTo>
                  <a:pt x="1868" y="1336"/>
                </a:lnTo>
                <a:lnTo>
                  <a:pt x="1868" y="1246"/>
                </a:lnTo>
                <a:close/>
                <a:moveTo>
                  <a:pt x="2012" y="1278"/>
                </a:moveTo>
                <a:lnTo>
                  <a:pt x="2108" y="1278"/>
                </a:lnTo>
                <a:lnTo>
                  <a:pt x="2108" y="1392"/>
                </a:lnTo>
                <a:lnTo>
                  <a:pt x="2012" y="1392"/>
                </a:lnTo>
                <a:lnTo>
                  <a:pt x="2012" y="1278"/>
                </a:lnTo>
                <a:close/>
                <a:moveTo>
                  <a:pt x="2156" y="1267"/>
                </a:moveTo>
                <a:lnTo>
                  <a:pt x="2251" y="1267"/>
                </a:lnTo>
                <a:lnTo>
                  <a:pt x="2251" y="1380"/>
                </a:lnTo>
                <a:lnTo>
                  <a:pt x="2156" y="1380"/>
                </a:lnTo>
                <a:lnTo>
                  <a:pt x="2156" y="1267"/>
                </a:lnTo>
                <a:close/>
                <a:moveTo>
                  <a:pt x="2299" y="1327"/>
                </a:moveTo>
                <a:lnTo>
                  <a:pt x="2395" y="1327"/>
                </a:lnTo>
                <a:lnTo>
                  <a:pt x="2395" y="1410"/>
                </a:lnTo>
                <a:lnTo>
                  <a:pt x="2299" y="1410"/>
                </a:lnTo>
                <a:lnTo>
                  <a:pt x="2299" y="1327"/>
                </a:lnTo>
                <a:close/>
                <a:moveTo>
                  <a:pt x="2443" y="48"/>
                </a:moveTo>
                <a:lnTo>
                  <a:pt x="2539" y="48"/>
                </a:lnTo>
                <a:lnTo>
                  <a:pt x="2539" y="1333"/>
                </a:lnTo>
                <a:lnTo>
                  <a:pt x="2443" y="1333"/>
                </a:lnTo>
                <a:lnTo>
                  <a:pt x="2443" y="48"/>
                </a:lnTo>
                <a:close/>
                <a:moveTo>
                  <a:pt x="2587" y="1721"/>
                </a:moveTo>
                <a:lnTo>
                  <a:pt x="2682" y="1721"/>
                </a:lnTo>
                <a:lnTo>
                  <a:pt x="2682" y="1814"/>
                </a:lnTo>
                <a:lnTo>
                  <a:pt x="2587" y="1814"/>
                </a:lnTo>
                <a:lnTo>
                  <a:pt x="2587" y="1721"/>
                </a:lnTo>
                <a:close/>
                <a:moveTo>
                  <a:pt x="2730" y="1241"/>
                </a:moveTo>
                <a:lnTo>
                  <a:pt x="2826" y="1241"/>
                </a:lnTo>
                <a:lnTo>
                  <a:pt x="2826" y="1323"/>
                </a:lnTo>
                <a:lnTo>
                  <a:pt x="2730" y="1323"/>
                </a:lnTo>
                <a:lnTo>
                  <a:pt x="2730" y="1241"/>
                </a:lnTo>
                <a:close/>
                <a:moveTo>
                  <a:pt x="2874" y="1218"/>
                </a:moveTo>
                <a:lnTo>
                  <a:pt x="2970" y="1218"/>
                </a:lnTo>
                <a:lnTo>
                  <a:pt x="2970" y="1271"/>
                </a:lnTo>
                <a:lnTo>
                  <a:pt x="2874" y="1271"/>
                </a:lnTo>
                <a:lnTo>
                  <a:pt x="2874" y="1218"/>
                </a:lnTo>
                <a:close/>
                <a:moveTo>
                  <a:pt x="3017" y="1483"/>
                </a:moveTo>
                <a:lnTo>
                  <a:pt x="3113" y="1483"/>
                </a:lnTo>
                <a:lnTo>
                  <a:pt x="3113" y="1541"/>
                </a:lnTo>
                <a:lnTo>
                  <a:pt x="3017" y="1541"/>
                </a:lnTo>
                <a:lnTo>
                  <a:pt x="3017" y="1483"/>
                </a:lnTo>
                <a:close/>
                <a:moveTo>
                  <a:pt x="3161" y="1201"/>
                </a:moveTo>
                <a:lnTo>
                  <a:pt x="3257" y="1201"/>
                </a:lnTo>
                <a:lnTo>
                  <a:pt x="3257" y="1283"/>
                </a:lnTo>
                <a:lnTo>
                  <a:pt x="3161" y="1283"/>
                </a:lnTo>
                <a:lnTo>
                  <a:pt x="3161" y="1201"/>
                </a:lnTo>
                <a:close/>
                <a:moveTo>
                  <a:pt x="3305" y="1727"/>
                </a:moveTo>
                <a:lnTo>
                  <a:pt x="3401" y="1727"/>
                </a:lnTo>
                <a:lnTo>
                  <a:pt x="3401" y="1799"/>
                </a:lnTo>
                <a:lnTo>
                  <a:pt x="3305" y="1799"/>
                </a:lnTo>
                <a:lnTo>
                  <a:pt x="3305" y="1727"/>
                </a:lnTo>
                <a:close/>
                <a:moveTo>
                  <a:pt x="3448" y="1169"/>
                </a:moveTo>
                <a:lnTo>
                  <a:pt x="3544" y="1169"/>
                </a:lnTo>
                <a:lnTo>
                  <a:pt x="3544" y="1272"/>
                </a:lnTo>
                <a:lnTo>
                  <a:pt x="3448" y="1272"/>
                </a:lnTo>
                <a:lnTo>
                  <a:pt x="3448" y="1169"/>
                </a:lnTo>
                <a:close/>
                <a:moveTo>
                  <a:pt x="3592" y="1239"/>
                </a:moveTo>
                <a:lnTo>
                  <a:pt x="3688" y="1239"/>
                </a:lnTo>
                <a:lnTo>
                  <a:pt x="3688" y="1420"/>
                </a:lnTo>
                <a:lnTo>
                  <a:pt x="3592" y="1420"/>
                </a:lnTo>
                <a:lnTo>
                  <a:pt x="3592" y="1239"/>
                </a:lnTo>
                <a:close/>
                <a:moveTo>
                  <a:pt x="3736" y="1515"/>
                </a:moveTo>
                <a:lnTo>
                  <a:pt x="3831" y="1515"/>
                </a:lnTo>
                <a:lnTo>
                  <a:pt x="3831" y="1521"/>
                </a:lnTo>
                <a:lnTo>
                  <a:pt x="3736" y="1521"/>
                </a:lnTo>
                <a:lnTo>
                  <a:pt x="3736" y="1515"/>
                </a:lnTo>
                <a:close/>
                <a:moveTo>
                  <a:pt x="3879" y="1599"/>
                </a:moveTo>
                <a:lnTo>
                  <a:pt x="3975" y="1599"/>
                </a:lnTo>
                <a:lnTo>
                  <a:pt x="3975" y="1650"/>
                </a:lnTo>
                <a:lnTo>
                  <a:pt x="3879" y="1650"/>
                </a:lnTo>
                <a:lnTo>
                  <a:pt x="3879" y="1599"/>
                </a:lnTo>
                <a:close/>
                <a:moveTo>
                  <a:pt x="4023" y="1773"/>
                </a:moveTo>
                <a:lnTo>
                  <a:pt x="4120" y="1773"/>
                </a:lnTo>
                <a:lnTo>
                  <a:pt x="4120" y="1804"/>
                </a:lnTo>
                <a:lnTo>
                  <a:pt x="4023" y="1804"/>
                </a:lnTo>
                <a:lnTo>
                  <a:pt x="4023" y="1773"/>
                </a:ln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AED3B8DB-6675-1C9B-922E-3AB0F970D7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81113" y="1117600"/>
            <a:ext cx="0" cy="3109912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B600EA82-F6D0-DDE8-F3C8-8170D5BEF24F}"/>
              </a:ext>
            </a:extLst>
          </p:cNvPr>
          <p:cNvSpPr>
            <a:spLocks noEditPoints="1"/>
          </p:cNvSpPr>
          <p:nvPr/>
        </p:nvSpPr>
        <p:spPr bwMode="auto">
          <a:xfrm>
            <a:off x="1200151" y="1281113"/>
            <a:ext cx="80963" cy="2946400"/>
          </a:xfrm>
          <a:custGeom>
            <a:avLst/>
            <a:gdLst>
              <a:gd name="T0" fmla="*/ 14 w 51"/>
              <a:gd name="T1" fmla="*/ 1856 h 1856"/>
              <a:gd name="T2" fmla="*/ 51 w 51"/>
              <a:gd name="T3" fmla="*/ 1856 h 1856"/>
              <a:gd name="T4" fmla="*/ 14 w 51"/>
              <a:gd name="T5" fmla="*/ 1701 h 1856"/>
              <a:gd name="T6" fmla="*/ 51 w 51"/>
              <a:gd name="T7" fmla="*/ 1701 h 1856"/>
              <a:gd name="T8" fmla="*/ 14 w 51"/>
              <a:gd name="T9" fmla="*/ 1547 h 1856"/>
              <a:gd name="T10" fmla="*/ 51 w 51"/>
              <a:gd name="T11" fmla="*/ 1547 h 1856"/>
              <a:gd name="T12" fmla="*/ 14 w 51"/>
              <a:gd name="T13" fmla="*/ 1392 h 1856"/>
              <a:gd name="T14" fmla="*/ 51 w 51"/>
              <a:gd name="T15" fmla="*/ 1392 h 1856"/>
              <a:gd name="T16" fmla="*/ 14 w 51"/>
              <a:gd name="T17" fmla="*/ 1238 h 1856"/>
              <a:gd name="T18" fmla="*/ 51 w 51"/>
              <a:gd name="T19" fmla="*/ 1238 h 1856"/>
              <a:gd name="T20" fmla="*/ 14 w 51"/>
              <a:gd name="T21" fmla="*/ 1083 h 1856"/>
              <a:gd name="T22" fmla="*/ 51 w 51"/>
              <a:gd name="T23" fmla="*/ 1083 h 1856"/>
              <a:gd name="T24" fmla="*/ 14 w 51"/>
              <a:gd name="T25" fmla="*/ 928 h 1856"/>
              <a:gd name="T26" fmla="*/ 51 w 51"/>
              <a:gd name="T27" fmla="*/ 928 h 1856"/>
              <a:gd name="T28" fmla="*/ 14 w 51"/>
              <a:gd name="T29" fmla="*/ 774 h 1856"/>
              <a:gd name="T30" fmla="*/ 51 w 51"/>
              <a:gd name="T31" fmla="*/ 774 h 1856"/>
              <a:gd name="T32" fmla="*/ 14 w 51"/>
              <a:gd name="T33" fmla="*/ 619 h 1856"/>
              <a:gd name="T34" fmla="*/ 51 w 51"/>
              <a:gd name="T35" fmla="*/ 619 h 1856"/>
              <a:gd name="T36" fmla="*/ 14 w 51"/>
              <a:gd name="T37" fmla="*/ 465 h 1856"/>
              <a:gd name="T38" fmla="*/ 51 w 51"/>
              <a:gd name="T39" fmla="*/ 465 h 1856"/>
              <a:gd name="T40" fmla="*/ 14 w 51"/>
              <a:gd name="T41" fmla="*/ 310 h 1856"/>
              <a:gd name="T42" fmla="*/ 51 w 51"/>
              <a:gd name="T43" fmla="*/ 310 h 1856"/>
              <a:gd name="T44" fmla="*/ 14 w 51"/>
              <a:gd name="T45" fmla="*/ 154 h 1856"/>
              <a:gd name="T46" fmla="*/ 51 w 51"/>
              <a:gd name="T47" fmla="*/ 154 h 1856"/>
              <a:gd name="T48" fmla="*/ 14 w 51"/>
              <a:gd name="T49" fmla="*/ 0 h 1856"/>
              <a:gd name="T50" fmla="*/ 51 w 51"/>
              <a:gd name="T51" fmla="*/ 0 h 1856"/>
              <a:gd name="T52" fmla="*/ 0 w 51"/>
              <a:gd name="T53" fmla="*/ 1856 h 1856"/>
              <a:gd name="T54" fmla="*/ 51 w 51"/>
              <a:gd name="T55" fmla="*/ 1856 h 1856"/>
              <a:gd name="T56" fmla="*/ 0 w 51"/>
              <a:gd name="T57" fmla="*/ 1547 h 1856"/>
              <a:gd name="T58" fmla="*/ 51 w 51"/>
              <a:gd name="T59" fmla="*/ 1547 h 1856"/>
              <a:gd name="T60" fmla="*/ 0 w 51"/>
              <a:gd name="T61" fmla="*/ 1238 h 1856"/>
              <a:gd name="T62" fmla="*/ 51 w 51"/>
              <a:gd name="T63" fmla="*/ 1238 h 1856"/>
              <a:gd name="T64" fmla="*/ 0 w 51"/>
              <a:gd name="T65" fmla="*/ 928 h 1856"/>
              <a:gd name="T66" fmla="*/ 51 w 51"/>
              <a:gd name="T67" fmla="*/ 928 h 1856"/>
              <a:gd name="T68" fmla="*/ 0 w 51"/>
              <a:gd name="T69" fmla="*/ 619 h 1856"/>
              <a:gd name="T70" fmla="*/ 51 w 51"/>
              <a:gd name="T71" fmla="*/ 619 h 1856"/>
              <a:gd name="T72" fmla="*/ 0 w 51"/>
              <a:gd name="T73" fmla="*/ 310 h 1856"/>
              <a:gd name="T74" fmla="*/ 51 w 51"/>
              <a:gd name="T75" fmla="*/ 310 h 1856"/>
              <a:gd name="T76" fmla="*/ 0 w 51"/>
              <a:gd name="T77" fmla="*/ 0 h 1856"/>
              <a:gd name="T78" fmla="*/ 51 w 51"/>
              <a:gd name="T79" fmla="*/ 0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" h="1856">
                <a:moveTo>
                  <a:pt x="14" y="1856"/>
                </a:moveTo>
                <a:lnTo>
                  <a:pt x="51" y="1856"/>
                </a:lnTo>
                <a:moveTo>
                  <a:pt x="14" y="1701"/>
                </a:moveTo>
                <a:lnTo>
                  <a:pt x="51" y="1701"/>
                </a:lnTo>
                <a:moveTo>
                  <a:pt x="14" y="1547"/>
                </a:moveTo>
                <a:lnTo>
                  <a:pt x="51" y="1547"/>
                </a:lnTo>
                <a:moveTo>
                  <a:pt x="14" y="1392"/>
                </a:moveTo>
                <a:lnTo>
                  <a:pt x="51" y="1392"/>
                </a:lnTo>
                <a:moveTo>
                  <a:pt x="14" y="1238"/>
                </a:moveTo>
                <a:lnTo>
                  <a:pt x="51" y="1238"/>
                </a:lnTo>
                <a:moveTo>
                  <a:pt x="14" y="1083"/>
                </a:moveTo>
                <a:lnTo>
                  <a:pt x="51" y="1083"/>
                </a:lnTo>
                <a:moveTo>
                  <a:pt x="14" y="928"/>
                </a:moveTo>
                <a:lnTo>
                  <a:pt x="51" y="928"/>
                </a:lnTo>
                <a:moveTo>
                  <a:pt x="14" y="774"/>
                </a:moveTo>
                <a:lnTo>
                  <a:pt x="51" y="774"/>
                </a:lnTo>
                <a:moveTo>
                  <a:pt x="14" y="619"/>
                </a:moveTo>
                <a:lnTo>
                  <a:pt x="51" y="619"/>
                </a:lnTo>
                <a:moveTo>
                  <a:pt x="14" y="465"/>
                </a:moveTo>
                <a:lnTo>
                  <a:pt x="51" y="465"/>
                </a:lnTo>
                <a:moveTo>
                  <a:pt x="14" y="310"/>
                </a:moveTo>
                <a:lnTo>
                  <a:pt x="51" y="310"/>
                </a:lnTo>
                <a:moveTo>
                  <a:pt x="14" y="154"/>
                </a:moveTo>
                <a:lnTo>
                  <a:pt x="51" y="154"/>
                </a:lnTo>
                <a:moveTo>
                  <a:pt x="14" y="0"/>
                </a:moveTo>
                <a:lnTo>
                  <a:pt x="51" y="0"/>
                </a:lnTo>
                <a:moveTo>
                  <a:pt x="0" y="1856"/>
                </a:moveTo>
                <a:lnTo>
                  <a:pt x="51" y="1856"/>
                </a:lnTo>
                <a:moveTo>
                  <a:pt x="0" y="1547"/>
                </a:moveTo>
                <a:lnTo>
                  <a:pt x="51" y="1547"/>
                </a:lnTo>
                <a:moveTo>
                  <a:pt x="0" y="1238"/>
                </a:moveTo>
                <a:lnTo>
                  <a:pt x="51" y="1238"/>
                </a:lnTo>
                <a:moveTo>
                  <a:pt x="0" y="928"/>
                </a:moveTo>
                <a:lnTo>
                  <a:pt x="51" y="928"/>
                </a:lnTo>
                <a:moveTo>
                  <a:pt x="0" y="619"/>
                </a:moveTo>
                <a:lnTo>
                  <a:pt x="51" y="619"/>
                </a:lnTo>
                <a:moveTo>
                  <a:pt x="0" y="310"/>
                </a:moveTo>
                <a:lnTo>
                  <a:pt x="51" y="310"/>
                </a:lnTo>
                <a:moveTo>
                  <a:pt x="0" y="0"/>
                </a:moveTo>
                <a:lnTo>
                  <a:pt x="51" y="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FBBF142D-55B0-EEEA-FEA9-6B17A4573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1113" y="4227513"/>
            <a:ext cx="6845300" cy="0"/>
          </a:xfrm>
          <a:prstGeom prst="line">
            <a:avLst/>
          </a:pr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85C2A6F3-189E-BE21-452D-A8619D187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6" y="4059238"/>
            <a:ext cx="2651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AB48203C-2DB7-8A19-C9B3-BD39C1536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6" y="3570288"/>
            <a:ext cx="2651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73595E74-9A9B-FAB2-7CB9-430431C68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6" y="3076575"/>
            <a:ext cx="2794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54FF0FF5-92C8-A529-3553-200C0A967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6" y="2586038"/>
            <a:ext cx="2651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C5EB1787-7546-D18D-63FB-262BB4660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2097088"/>
            <a:ext cx="3952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C6596FD6-7B8E-AFD9-BD93-1F2A0ECDC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603375"/>
            <a:ext cx="4143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4C715634-0B99-0236-B592-CEB601285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114425"/>
            <a:ext cx="3952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75DC50A-B72B-740F-1939-C683190F9F85}"/>
              </a:ext>
            </a:extLst>
          </p:cNvPr>
          <p:cNvGrpSpPr/>
          <p:nvPr/>
        </p:nvGrpSpPr>
        <p:grpSpPr>
          <a:xfrm>
            <a:off x="1501696" y="4294187"/>
            <a:ext cx="6632733" cy="867960"/>
            <a:chOff x="2195746" y="4246327"/>
            <a:chExt cx="6632733" cy="867960"/>
          </a:xfrm>
        </p:grpSpPr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2350BB99-BDC9-C215-37EE-A6D4E957C9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84877" y="4557196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7/14/05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B995F142-4DB8-931C-868E-6958A1A145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06965" y="4543640"/>
              <a:ext cx="84084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8/5/08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8AF5C3BB-C267-5340-4087-0A917F500F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569089" y="4557196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5/20/09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0FE81206-220D-8A90-8FA8-EB3F1EE472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97689" y="4557196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7/22/09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DF800A75-1047-6C94-8B3F-C52F9D1CD7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19778" y="4543639"/>
              <a:ext cx="8408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7/20/10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094EF41A-7DDB-9803-AB00-3308BDC759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53302" y="4557197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4/19/11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1DA751-06CB-26A5-D14C-8C63185886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81902" y="4557197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8/16/12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BC6BE19A-9BB5-5338-68BA-E7BF9694EE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703991" y="4543639"/>
              <a:ext cx="8408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9/20/12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CD0306C4-4621-A551-F94A-41309C07D8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37514" y="4557197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8/8/13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E1FD7638-12D5-1B2F-4252-8510F4806E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66114" y="4557197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7/24/14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75E3CB21-D2B0-47D3-A4AE-2372074FC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388203" y="4543639"/>
              <a:ext cx="8408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7/27/15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6A7647D7-E508-8781-D373-A0A81A3760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21727" y="4557197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7/14/16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D9D6B6D2-2188-96C4-D1E7-939EEE09A2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850327" y="4557197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7/17/17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DE7453C6-EFFE-C2CA-67F0-B2409289E1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72416" y="4543639"/>
              <a:ext cx="8408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8/7/17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5EFE23AE-ED1D-645F-F13D-5E8706E1CF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305939" y="4557197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10/9/17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80B876FE-89AD-5FC6-5725-57AE1391A2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534539" y="4557197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7/30/18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E005E038-98B6-F615-04C0-7D4637E6FA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63139" y="4557197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10/2/18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F4F714A7-BB36-F8C6-8823-11D42B0DBA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985228" y="4543639"/>
              <a:ext cx="8408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10/18/18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A187E109-3E5F-5003-BA3B-9C792E5875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218752" y="4557197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5/23/19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ABBE9974-E6C2-1D79-6208-B13A1D4F7F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47352" y="4557197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6/27/19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F394FEF1-3A36-02A8-F054-47B2D52E42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669441" y="4543639"/>
              <a:ext cx="8408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8/1/19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77DB6935-443D-7CFC-35A6-9ED004A34B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902964" y="4557197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8/8/19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52DFCEA2-A626-0E43-1F36-D211715B20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131564" y="4557197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10/23/19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4618EEBA-50CB-EF44-E843-F96519EE44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53653" y="4543639"/>
              <a:ext cx="8408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7/21/20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3B125F18-051A-055F-BBE6-40E6BF8CB7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587177" y="4557196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8/25/20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71EF13A6-F744-C2A8-E8AE-6E4A1568D3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815777" y="4557196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7/20/21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297B0528-7A03-3FE6-CB8B-C5EDDECD12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037866" y="4543639"/>
              <a:ext cx="8408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7/26/22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A6BCE26A-5E20-B017-8DE0-3D86A9AB03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271389" y="4557196"/>
              <a:ext cx="867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7/31/23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53" name="Rectangle 51">
            <a:extLst>
              <a:ext uri="{FF2B5EF4-FFF2-40B4-BE49-F238E27FC236}">
                <a16:creationId xmlns:a16="http://schemas.microsoft.com/office/drawing/2014/main" id="{2FD69BAC-2A7F-D2E7-0C7C-1FE89292890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926940" y="2374781"/>
            <a:ext cx="2870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Nitrogen  (mg/L as N)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4" name="Rectangle 52">
            <a:extLst>
              <a:ext uri="{FF2B5EF4-FFF2-40B4-BE49-F238E27FC236}">
                <a16:creationId xmlns:a16="http://schemas.microsoft.com/office/drawing/2014/main" id="{8C5603F3-B2F1-8B44-8FEF-17B23C931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6" y="857250"/>
            <a:ext cx="7858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Nitrogen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3">
            <a:extLst>
              <a:ext uri="{FF2B5EF4-FFF2-40B4-BE49-F238E27FC236}">
                <a16:creationId xmlns:a16="http://schemas.microsoft.com/office/drawing/2014/main" id="{07607847-CEED-81BA-5D4D-0A7A4BCAD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857250"/>
            <a:ext cx="1492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4">
            <a:extLst>
              <a:ext uri="{FF2B5EF4-FFF2-40B4-BE49-F238E27FC236}">
                <a16:creationId xmlns:a16="http://schemas.microsoft.com/office/drawing/2014/main" id="{7F2B122B-081E-AD4E-2748-FC6C4ADD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857250"/>
            <a:ext cx="1901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Ditch @ Grasmere (2005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5">
            <a:extLst>
              <a:ext uri="{FF2B5EF4-FFF2-40B4-BE49-F238E27FC236}">
                <a16:creationId xmlns:a16="http://schemas.microsoft.com/office/drawing/2014/main" id="{BEB06512-5AC4-D90E-0D45-9764AF710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6" y="857250"/>
            <a:ext cx="1492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6">
            <a:extLst>
              <a:ext uri="{FF2B5EF4-FFF2-40B4-BE49-F238E27FC236}">
                <a16:creationId xmlns:a16="http://schemas.microsoft.com/office/drawing/2014/main" id="{E8184911-BA8A-D5FF-284D-7DD27E705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1" y="857250"/>
            <a:ext cx="514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2023)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7">
            <a:extLst>
              <a:ext uri="{FF2B5EF4-FFF2-40B4-BE49-F238E27FC236}">
                <a16:creationId xmlns:a16="http://schemas.microsoft.com/office/drawing/2014/main" id="{E32C0336-2ABA-A700-5244-7C08EBD88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826" y="1325563"/>
            <a:ext cx="138113" cy="138112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8">
            <a:extLst>
              <a:ext uri="{FF2B5EF4-FFF2-40B4-BE49-F238E27FC236}">
                <a16:creationId xmlns:a16="http://schemas.microsoft.com/office/drawing/2014/main" id="{7DF100C9-1055-C9B8-0472-6E736838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826" y="1325563"/>
            <a:ext cx="138113" cy="138112"/>
          </a:xfrm>
          <a:prstGeom prst="rect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59">
            <a:extLst>
              <a:ext uri="{FF2B5EF4-FFF2-40B4-BE49-F238E27FC236}">
                <a16:creationId xmlns:a16="http://schemas.microsoft.com/office/drawing/2014/main" id="{10E535C4-3E98-A532-DEEE-12B1A1322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1225550"/>
            <a:ext cx="4968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0">
            <a:extLst>
              <a:ext uri="{FF2B5EF4-FFF2-40B4-BE49-F238E27FC236}">
                <a16:creationId xmlns:a16="http://schemas.microsoft.com/office/drawing/2014/main" id="{3DC28768-D783-43EB-9FB9-BE621FDF4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6" y="1325563"/>
            <a:ext cx="139700" cy="138112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61">
            <a:extLst>
              <a:ext uri="{FF2B5EF4-FFF2-40B4-BE49-F238E27FC236}">
                <a16:creationId xmlns:a16="http://schemas.microsoft.com/office/drawing/2014/main" id="{94A532CA-517B-2E06-82D0-D94DB80AA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6" y="1325563"/>
            <a:ext cx="139700" cy="138112"/>
          </a:xfrm>
          <a:prstGeom prst="rect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62">
            <a:extLst>
              <a:ext uri="{FF2B5EF4-FFF2-40B4-BE49-F238E27FC236}">
                <a16:creationId xmlns:a16="http://schemas.microsoft.com/office/drawing/2014/main" id="{2B1436D1-7C07-56B0-998E-81559E331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563" y="1225550"/>
            <a:ext cx="7635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Org-N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5DDABE1-9FC6-6A8E-6E46-583A80803C03}"/>
              </a:ext>
            </a:extLst>
          </p:cNvPr>
          <p:cNvCxnSpPr>
            <a:cxnSpLocks/>
          </p:cNvCxnSpPr>
          <p:nvPr/>
        </p:nvCxnSpPr>
        <p:spPr>
          <a:xfrm flipV="1">
            <a:off x="4476378" y="2586038"/>
            <a:ext cx="0" cy="274097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5B7021-A5D8-FBA8-C609-CC99D2C16765}"/>
              </a:ext>
            </a:extLst>
          </p:cNvPr>
          <p:cNvCxnSpPr>
            <a:cxnSpLocks/>
          </p:cNvCxnSpPr>
          <p:nvPr/>
        </p:nvCxnSpPr>
        <p:spPr>
          <a:xfrm flipV="1">
            <a:off x="5175423" y="2586038"/>
            <a:ext cx="0" cy="274097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845D0C-C5BC-CB2F-7074-786249E2DC25}"/>
              </a:ext>
            </a:extLst>
          </p:cNvPr>
          <p:cNvCxnSpPr>
            <a:cxnSpLocks/>
          </p:cNvCxnSpPr>
          <p:nvPr/>
        </p:nvCxnSpPr>
        <p:spPr>
          <a:xfrm flipV="1">
            <a:off x="5852568" y="2586038"/>
            <a:ext cx="0" cy="274097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421330B-7AF4-4977-C806-6DA3B778BB7E}"/>
              </a:ext>
            </a:extLst>
          </p:cNvPr>
          <p:cNvCxnSpPr>
            <a:cxnSpLocks/>
          </p:cNvCxnSpPr>
          <p:nvPr/>
        </p:nvCxnSpPr>
        <p:spPr>
          <a:xfrm flipV="1">
            <a:off x="6994604" y="2586038"/>
            <a:ext cx="0" cy="274097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CFD2F43-EC62-AC12-13F8-40DC61A10684}"/>
              </a:ext>
            </a:extLst>
          </p:cNvPr>
          <p:cNvCxnSpPr>
            <a:cxnSpLocks/>
          </p:cNvCxnSpPr>
          <p:nvPr/>
        </p:nvCxnSpPr>
        <p:spPr>
          <a:xfrm flipV="1">
            <a:off x="7449801" y="2596473"/>
            <a:ext cx="0" cy="274097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11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92D095-2352-43DA-876F-28AAEDFDF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90" y="2730723"/>
            <a:ext cx="3770746" cy="400109"/>
          </a:xfrm>
          <a:prstGeom prst="rect">
            <a:avLst/>
          </a:prstGeom>
          <a:solidFill>
            <a:srgbClr val="9BE5F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2000" b="1" dirty="0">
                <a:solidFill>
                  <a:srgbClr val="0033CC"/>
                </a:solidFill>
              </a:rPr>
              <a:t>S Platte River / Storm runoff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6D45D4-4171-4BAD-894B-12F1EE677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878" y="2576835"/>
            <a:ext cx="1305258" cy="70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2000" b="1" dirty="0">
                <a:solidFill>
                  <a:srgbClr val="0033CC"/>
                </a:solidFill>
              </a:rPr>
              <a:t>Potable Water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AD081A-AB2D-44FC-8895-510B8170D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024" y="2576834"/>
            <a:ext cx="2384200" cy="70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2000" b="1" dirty="0">
                <a:solidFill>
                  <a:srgbClr val="0033CC"/>
                </a:solidFill>
              </a:rPr>
              <a:t>Recycled Water &amp; limited storm runoff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8F55395-9C48-4A0A-A6F6-8CD3EE340F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5902" y="3244829"/>
            <a:ext cx="7527894" cy="239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18145F-E39C-4925-85A9-A8C86A5F3AE4}"/>
              </a:ext>
            </a:extLst>
          </p:cNvPr>
          <p:cNvCxnSpPr/>
          <p:nvPr/>
        </p:nvCxnSpPr>
        <p:spPr>
          <a:xfrm flipH="1">
            <a:off x="230204" y="3244241"/>
            <a:ext cx="116022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2">
            <a:extLst>
              <a:ext uri="{FF2B5EF4-FFF2-40B4-BE49-F238E27FC236}">
                <a16:creationId xmlns:a16="http://schemas.microsoft.com/office/drawing/2014/main" id="{65F00881-9F2A-48CD-AE10-042D069AD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495" y="3948741"/>
            <a:ext cx="951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2002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BEA0DE-85FD-4118-9312-E4804F1CB755}"/>
              </a:ext>
            </a:extLst>
          </p:cNvPr>
          <p:cNvGrpSpPr/>
          <p:nvPr/>
        </p:nvGrpSpPr>
        <p:grpSpPr>
          <a:xfrm>
            <a:off x="3962952" y="924024"/>
            <a:ext cx="435086" cy="2615891"/>
            <a:chOff x="3789121" y="1143000"/>
            <a:chExt cx="457200" cy="3124200"/>
          </a:xfrm>
        </p:grpSpPr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id="{47D9B9EF-8BDA-44A4-BC8E-84CA9E6431F2}"/>
                </a:ext>
              </a:extLst>
            </p:cNvPr>
            <p:cNvSpPr/>
            <p:nvPr/>
          </p:nvSpPr>
          <p:spPr>
            <a:xfrm>
              <a:off x="3789121" y="1219200"/>
              <a:ext cx="457200" cy="2971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D116F7CD-C53D-4E10-B40F-06217D53E3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453389" y="2494877"/>
              <a:ext cx="3124200" cy="420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en-US" sz="2000" b="1" i="1" dirty="0"/>
                <a:t>TREX / I-25 renovation</a:t>
              </a:r>
            </a:p>
          </p:txBody>
        </p:sp>
      </p:grpSp>
      <p:sp>
        <p:nvSpPr>
          <p:cNvPr id="13" name="Text Box 15">
            <a:extLst>
              <a:ext uri="{FF2B5EF4-FFF2-40B4-BE49-F238E27FC236}">
                <a16:creationId xmlns:a16="http://schemas.microsoft.com/office/drawing/2014/main" id="{82601A07-B4D2-4504-B70B-5ED9A6C0D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96" y="3948741"/>
            <a:ext cx="938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2004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E48BF5-933F-4EC1-B147-92E6664DF2EA}"/>
              </a:ext>
            </a:extLst>
          </p:cNvPr>
          <p:cNvGrpSpPr/>
          <p:nvPr/>
        </p:nvGrpSpPr>
        <p:grpSpPr>
          <a:xfrm>
            <a:off x="5471517" y="1593945"/>
            <a:ext cx="439586" cy="1882167"/>
            <a:chOff x="5238081" y="1577087"/>
            <a:chExt cx="461929" cy="2247903"/>
          </a:xfrm>
        </p:grpSpPr>
        <p:sp>
          <p:nvSpPr>
            <p:cNvPr id="15" name="Rounded Rectangle 23">
              <a:extLst>
                <a:ext uri="{FF2B5EF4-FFF2-40B4-BE49-F238E27FC236}">
                  <a16:creationId xmlns:a16="http://schemas.microsoft.com/office/drawing/2014/main" id="{709B852F-C27F-43AB-8A54-28378EFE14E8}"/>
                </a:ext>
              </a:extLst>
            </p:cNvPr>
            <p:cNvSpPr/>
            <p:nvPr/>
          </p:nvSpPr>
          <p:spPr>
            <a:xfrm>
              <a:off x="5242810" y="1615190"/>
              <a:ext cx="457200" cy="2209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DC99A77C-D880-4372-B9C9-B08DC73075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343403" y="2471765"/>
              <a:ext cx="2209801" cy="420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en-US" sz="2000" b="1" i="1" dirty="0"/>
                <a:t>Recycled Water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E3ADB5F-EA38-49F1-AFB5-3ACFC5DF9D67}"/>
              </a:ext>
            </a:extLst>
          </p:cNvPr>
          <p:cNvGrpSpPr/>
          <p:nvPr/>
        </p:nvGrpSpPr>
        <p:grpSpPr>
          <a:xfrm>
            <a:off x="5457000" y="3313500"/>
            <a:ext cx="1457929" cy="1857876"/>
            <a:chOff x="5408875" y="3313500"/>
            <a:chExt cx="1457929" cy="185787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BA5DC5C-6BF4-4BAC-9C9C-AA6278C67283}"/>
                </a:ext>
              </a:extLst>
            </p:cNvPr>
            <p:cNvCxnSpPr/>
            <p:nvPr/>
          </p:nvCxnSpPr>
          <p:spPr>
            <a:xfrm flipV="1">
              <a:off x="6272590" y="3313500"/>
              <a:ext cx="0" cy="57420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3DE01DCB-987F-49C5-8496-63311EC2B9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0625" y="3948741"/>
              <a:ext cx="5439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/>
                <a:t>05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A69267-C3D1-4E72-8CDD-94F9612F8CDA}"/>
                </a:ext>
              </a:extLst>
            </p:cNvPr>
            <p:cNvSpPr txBox="1"/>
            <p:nvPr/>
          </p:nvSpPr>
          <p:spPr>
            <a:xfrm>
              <a:off x="5408875" y="4802044"/>
              <a:ext cx="1457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2 - SBs in GRZ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DAEEA01-1D99-4865-8E70-0A40771DBF18}"/>
                </a:ext>
              </a:extLst>
            </p:cNvPr>
            <p:cNvGrpSpPr/>
            <p:nvPr/>
          </p:nvGrpSpPr>
          <p:grpSpPr>
            <a:xfrm>
              <a:off x="5804034" y="4437792"/>
              <a:ext cx="943275" cy="374840"/>
              <a:chOff x="5804034" y="4428167"/>
              <a:chExt cx="943275" cy="37484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08A9D71-9548-4132-8D57-01EB4E69C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2590" y="4428167"/>
                <a:ext cx="0" cy="37484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6F2DB44-E015-465F-A78C-14D5A1A9662F}"/>
                  </a:ext>
                </a:extLst>
              </p:cNvPr>
              <p:cNvCxnSpPr/>
              <p:nvPr/>
            </p:nvCxnSpPr>
            <p:spPr>
              <a:xfrm>
                <a:off x="5804034" y="4803007"/>
                <a:ext cx="94327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5A3EBD-93C1-4ECB-B528-B843300A39E3}"/>
              </a:ext>
            </a:extLst>
          </p:cNvPr>
          <p:cNvGrpSpPr/>
          <p:nvPr/>
        </p:nvGrpSpPr>
        <p:grpSpPr>
          <a:xfrm>
            <a:off x="7048072" y="3332750"/>
            <a:ext cx="2192181" cy="2193250"/>
            <a:chOff x="7048072" y="3332750"/>
            <a:chExt cx="2192181" cy="2193250"/>
          </a:xfrm>
        </p:grpSpPr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A755F4CC-4530-41EE-8C01-811BDDF3E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8643" y="3948741"/>
              <a:ext cx="9381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/>
                <a:t>2017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AFC7412-12E1-48D6-B139-54CBD9593F81}"/>
                </a:ext>
              </a:extLst>
            </p:cNvPr>
            <p:cNvCxnSpPr/>
            <p:nvPr/>
          </p:nvCxnSpPr>
          <p:spPr>
            <a:xfrm flipV="1">
              <a:off x="7954317" y="3332750"/>
              <a:ext cx="0" cy="57420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8E56C3-4EAF-4475-9529-9DB26FE230E5}"/>
                </a:ext>
              </a:extLst>
            </p:cNvPr>
            <p:cNvSpPr txBox="1"/>
            <p:nvPr/>
          </p:nvSpPr>
          <p:spPr>
            <a:xfrm>
              <a:off x="7048072" y="4802044"/>
              <a:ext cx="2192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-SB from GRZ to SMT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CF9FE74-9E55-4CC7-A386-585DC77495DC}"/>
                </a:ext>
              </a:extLst>
            </p:cNvPr>
            <p:cNvGrpSpPr/>
            <p:nvPr/>
          </p:nvGrpSpPr>
          <p:grpSpPr>
            <a:xfrm>
              <a:off x="7485761" y="4437792"/>
              <a:ext cx="943275" cy="374840"/>
              <a:chOff x="7485761" y="4447417"/>
              <a:chExt cx="943275" cy="37484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5F66CB5-B4EA-4F25-A209-7025ADAF79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4317" y="4447417"/>
                <a:ext cx="0" cy="37484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6A4B4DE-BA19-456C-95FA-0F75318B565F}"/>
                  </a:ext>
                </a:extLst>
              </p:cNvPr>
              <p:cNvCxnSpPr/>
              <p:nvPr/>
            </p:nvCxnSpPr>
            <p:spPr>
              <a:xfrm>
                <a:off x="7485761" y="4822257"/>
                <a:ext cx="94327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6EF0760-8A96-4561-8EB4-33E9A76F2F16}"/>
                </a:ext>
              </a:extLst>
            </p:cNvPr>
            <p:cNvSpPr txBox="1"/>
            <p:nvPr/>
          </p:nvSpPr>
          <p:spPr>
            <a:xfrm>
              <a:off x="7048072" y="5156668"/>
              <a:ext cx="1258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-GB in GRZ</a:t>
              </a:r>
            </a:p>
          </p:txBody>
        </p:sp>
      </p:grpSp>
      <p:sp>
        <p:nvSpPr>
          <p:cNvPr id="36" name="Rectangle 4">
            <a:extLst>
              <a:ext uri="{FF2B5EF4-FFF2-40B4-BE49-F238E27FC236}">
                <a16:creationId xmlns:a16="http://schemas.microsoft.com/office/drawing/2014/main" id="{9C8AF385-1DBC-4C60-9ED3-1C015CAB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4960" y="5687"/>
            <a:ext cx="5733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Background – Water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204800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6F6C1A-9296-412B-BEF1-8AFA994EF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39" y="1232035"/>
            <a:ext cx="9259439" cy="5507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9A5DA0-5CDB-44D6-B33F-5762682062A1}"/>
              </a:ext>
            </a:extLst>
          </p:cNvPr>
          <p:cNvSpPr txBox="1"/>
          <p:nvPr/>
        </p:nvSpPr>
        <p:spPr>
          <a:xfrm>
            <a:off x="3263058" y="202903"/>
            <a:ext cx="555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Papyrus" panose="03070502060502030205" pitchFamily="66" charset="0"/>
                <a:cs typeface="Aharoni" panose="02010803020104030203" pitchFamily="2" charset="-79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15951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9E92F88-3E40-CB61-D2A2-1CD8E3F3124C}"/>
              </a:ext>
            </a:extLst>
          </p:cNvPr>
          <p:cNvGrpSpPr/>
          <p:nvPr/>
        </p:nvGrpSpPr>
        <p:grpSpPr>
          <a:xfrm>
            <a:off x="563667" y="278830"/>
            <a:ext cx="7611507" cy="3599857"/>
            <a:chOff x="563667" y="278830"/>
            <a:chExt cx="7611507" cy="3599857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BF2557D-0E2B-29E6-AEFE-C79264747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924" y="725912"/>
              <a:ext cx="6572250" cy="2536825"/>
            </a:xfrm>
            <a:prstGeom prst="rect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EDAA603-D2AF-4749-2D75-C27306D06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2774" y="883074"/>
              <a:ext cx="6297613" cy="2379663"/>
            </a:xfrm>
            <a:custGeom>
              <a:avLst/>
              <a:gdLst>
                <a:gd name="T0" fmla="*/ 86 w 3967"/>
                <a:gd name="T1" fmla="*/ 817 h 1499"/>
                <a:gd name="T2" fmla="*/ 0 w 3967"/>
                <a:gd name="T3" fmla="*/ 1499 h 1499"/>
                <a:gd name="T4" fmla="*/ 258 w 3967"/>
                <a:gd name="T5" fmla="*/ 760 h 1499"/>
                <a:gd name="T6" fmla="*/ 344 w 3967"/>
                <a:gd name="T7" fmla="*/ 1499 h 1499"/>
                <a:gd name="T8" fmla="*/ 258 w 3967"/>
                <a:gd name="T9" fmla="*/ 760 h 1499"/>
                <a:gd name="T10" fmla="*/ 604 w 3967"/>
                <a:gd name="T11" fmla="*/ 689 h 1499"/>
                <a:gd name="T12" fmla="*/ 517 w 3967"/>
                <a:gd name="T13" fmla="*/ 1499 h 1499"/>
                <a:gd name="T14" fmla="*/ 775 w 3967"/>
                <a:gd name="T15" fmla="*/ 526 h 1499"/>
                <a:gd name="T16" fmla="*/ 862 w 3967"/>
                <a:gd name="T17" fmla="*/ 1499 h 1499"/>
                <a:gd name="T18" fmla="*/ 775 w 3967"/>
                <a:gd name="T19" fmla="*/ 526 h 1499"/>
                <a:gd name="T20" fmla="*/ 1121 w 3967"/>
                <a:gd name="T21" fmla="*/ 185 h 1499"/>
                <a:gd name="T22" fmla="*/ 1035 w 3967"/>
                <a:gd name="T23" fmla="*/ 1499 h 1499"/>
                <a:gd name="T24" fmla="*/ 1293 w 3967"/>
                <a:gd name="T25" fmla="*/ 86 h 1499"/>
                <a:gd name="T26" fmla="*/ 1379 w 3967"/>
                <a:gd name="T27" fmla="*/ 1499 h 1499"/>
                <a:gd name="T28" fmla="*/ 1293 w 3967"/>
                <a:gd name="T29" fmla="*/ 86 h 1499"/>
                <a:gd name="T30" fmla="*/ 1639 w 3967"/>
                <a:gd name="T31" fmla="*/ 0 h 1499"/>
                <a:gd name="T32" fmla="*/ 1552 w 3967"/>
                <a:gd name="T33" fmla="*/ 1499 h 1499"/>
                <a:gd name="T34" fmla="*/ 1810 w 3967"/>
                <a:gd name="T35" fmla="*/ 263 h 1499"/>
                <a:gd name="T36" fmla="*/ 1897 w 3967"/>
                <a:gd name="T37" fmla="*/ 1499 h 1499"/>
                <a:gd name="T38" fmla="*/ 1810 w 3967"/>
                <a:gd name="T39" fmla="*/ 263 h 1499"/>
                <a:gd name="T40" fmla="*/ 2156 w 3967"/>
                <a:gd name="T41" fmla="*/ 213 h 1499"/>
                <a:gd name="T42" fmla="*/ 2070 w 3967"/>
                <a:gd name="T43" fmla="*/ 1499 h 1499"/>
                <a:gd name="T44" fmla="*/ 2328 w 3967"/>
                <a:gd name="T45" fmla="*/ 448 h 1499"/>
                <a:gd name="T46" fmla="*/ 2414 w 3967"/>
                <a:gd name="T47" fmla="*/ 1499 h 1499"/>
                <a:gd name="T48" fmla="*/ 2328 w 3967"/>
                <a:gd name="T49" fmla="*/ 448 h 1499"/>
                <a:gd name="T50" fmla="*/ 2674 w 3967"/>
                <a:gd name="T51" fmla="*/ 526 h 1499"/>
                <a:gd name="T52" fmla="*/ 2587 w 3967"/>
                <a:gd name="T53" fmla="*/ 1499 h 1499"/>
                <a:gd name="T54" fmla="*/ 2845 w 3967"/>
                <a:gd name="T55" fmla="*/ 611 h 1499"/>
                <a:gd name="T56" fmla="*/ 2932 w 3967"/>
                <a:gd name="T57" fmla="*/ 1499 h 1499"/>
                <a:gd name="T58" fmla="*/ 2845 w 3967"/>
                <a:gd name="T59" fmla="*/ 611 h 1499"/>
                <a:gd name="T60" fmla="*/ 3191 w 3967"/>
                <a:gd name="T61" fmla="*/ 576 h 1499"/>
                <a:gd name="T62" fmla="*/ 3105 w 3967"/>
                <a:gd name="T63" fmla="*/ 1499 h 1499"/>
                <a:gd name="T64" fmla="*/ 3363 w 3967"/>
                <a:gd name="T65" fmla="*/ 682 h 1499"/>
                <a:gd name="T66" fmla="*/ 3449 w 3967"/>
                <a:gd name="T67" fmla="*/ 1499 h 1499"/>
                <a:gd name="T68" fmla="*/ 3363 w 3967"/>
                <a:gd name="T69" fmla="*/ 682 h 1499"/>
                <a:gd name="T70" fmla="*/ 3709 w 3967"/>
                <a:gd name="T71" fmla="*/ 356 h 1499"/>
                <a:gd name="T72" fmla="*/ 3622 w 3967"/>
                <a:gd name="T73" fmla="*/ 1499 h 1499"/>
                <a:gd name="T74" fmla="*/ 3880 w 3967"/>
                <a:gd name="T75" fmla="*/ 1015 h 1499"/>
                <a:gd name="T76" fmla="*/ 3967 w 3967"/>
                <a:gd name="T77" fmla="*/ 1499 h 1499"/>
                <a:gd name="T78" fmla="*/ 3880 w 3967"/>
                <a:gd name="T79" fmla="*/ 1015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67" h="1499">
                  <a:moveTo>
                    <a:pt x="0" y="817"/>
                  </a:moveTo>
                  <a:lnTo>
                    <a:pt x="86" y="817"/>
                  </a:lnTo>
                  <a:lnTo>
                    <a:pt x="86" y="1499"/>
                  </a:lnTo>
                  <a:lnTo>
                    <a:pt x="0" y="1499"/>
                  </a:lnTo>
                  <a:lnTo>
                    <a:pt x="0" y="817"/>
                  </a:lnTo>
                  <a:close/>
                  <a:moveTo>
                    <a:pt x="258" y="760"/>
                  </a:moveTo>
                  <a:lnTo>
                    <a:pt x="344" y="760"/>
                  </a:lnTo>
                  <a:lnTo>
                    <a:pt x="344" y="1499"/>
                  </a:lnTo>
                  <a:lnTo>
                    <a:pt x="258" y="1499"/>
                  </a:lnTo>
                  <a:lnTo>
                    <a:pt x="258" y="760"/>
                  </a:lnTo>
                  <a:close/>
                  <a:moveTo>
                    <a:pt x="517" y="689"/>
                  </a:moveTo>
                  <a:lnTo>
                    <a:pt x="604" y="689"/>
                  </a:lnTo>
                  <a:lnTo>
                    <a:pt x="604" y="1499"/>
                  </a:lnTo>
                  <a:lnTo>
                    <a:pt x="517" y="1499"/>
                  </a:lnTo>
                  <a:lnTo>
                    <a:pt x="517" y="689"/>
                  </a:lnTo>
                  <a:close/>
                  <a:moveTo>
                    <a:pt x="775" y="526"/>
                  </a:moveTo>
                  <a:lnTo>
                    <a:pt x="862" y="526"/>
                  </a:lnTo>
                  <a:lnTo>
                    <a:pt x="862" y="1499"/>
                  </a:lnTo>
                  <a:lnTo>
                    <a:pt x="775" y="1499"/>
                  </a:lnTo>
                  <a:lnTo>
                    <a:pt x="775" y="526"/>
                  </a:lnTo>
                  <a:close/>
                  <a:moveTo>
                    <a:pt x="1035" y="185"/>
                  </a:moveTo>
                  <a:lnTo>
                    <a:pt x="1121" y="185"/>
                  </a:lnTo>
                  <a:lnTo>
                    <a:pt x="1121" y="1499"/>
                  </a:lnTo>
                  <a:lnTo>
                    <a:pt x="1035" y="1499"/>
                  </a:lnTo>
                  <a:lnTo>
                    <a:pt x="1035" y="185"/>
                  </a:lnTo>
                  <a:close/>
                  <a:moveTo>
                    <a:pt x="1293" y="86"/>
                  </a:moveTo>
                  <a:lnTo>
                    <a:pt x="1379" y="86"/>
                  </a:lnTo>
                  <a:lnTo>
                    <a:pt x="1379" y="1499"/>
                  </a:lnTo>
                  <a:lnTo>
                    <a:pt x="1293" y="1499"/>
                  </a:lnTo>
                  <a:lnTo>
                    <a:pt x="1293" y="86"/>
                  </a:lnTo>
                  <a:close/>
                  <a:moveTo>
                    <a:pt x="1552" y="0"/>
                  </a:moveTo>
                  <a:lnTo>
                    <a:pt x="1639" y="0"/>
                  </a:lnTo>
                  <a:lnTo>
                    <a:pt x="1639" y="1499"/>
                  </a:lnTo>
                  <a:lnTo>
                    <a:pt x="1552" y="1499"/>
                  </a:lnTo>
                  <a:lnTo>
                    <a:pt x="1552" y="0"/>
                  </a:lnTo>
                  <a:close/>
                  <a:moveTo>
                    <a:pt x="1810" y="263"/>
                  </a:moveTo>
                  <a:lnTo>
                    <a:pt x="1897" y="263"/>
                  </a:lnTo>
                  <a:lnTo>
                    <a:pt x="1897" y="1499"/>
                  </a:lnTo>
                  <a:lnTo>
                    <a:pt x="1810" y="1499"/>
                  </a:lnTo>
                  <a:lnTo>
                    <a:pt x="1810" y="263"/>
                  </a:lnTo>
                  <a:close/>
                  <a:moveTo>
                    <a:pt x="2070" y="213"/>
                  </a:moveTo>
                  <a:lnTo>
                    <a:pt x="2156" y="213"/>
                  </a:lnTo>
                  <a:lnTo>
                    <a:pt x="2156" y="1499"/>
                  </a:lnTo>
                  <a:lnTo>
                    <a:pt x="2070" y="1499"/>
                  </a:lnTo>
                  <a:lnTo>
                    <a:pt x="2070" y="213"/>
                  </a:lnTo>
                  <a:close/>
                  <a:moveTo>
                    <a:pt x="2328" y="448"/>
                  </a:moveTo>
                  <a:lnTo>
                    <a:pt x="2414" y="448"/>
                  </a:lnTo>
                  <a:lnTo>
                    <a:pt x="2414" y="1499"/>
                  </a:lnTo>
                  <a:lnTo>
                    <a:pt x="2328" y="1499"/>
                  </a:lnTo>
                  <a:lnTo>
                    <a:pt x="2328" y="448"/>
                  </a:lnTo>
                  <a:close/>
                  <a:moveTo>
                    <a:pt x="2587" y="526"/>
                  </a:moveTo>
                  <a:lnTo>
                    <a:pt x="2674" y="526"/>
                  </a:lnTo>
                  <a:lnTo>
                    <a:pt x="2674" y="1499"/>
                  </a:lnTo>
                  <a:lnTo>
                    <a:pt x="2587" y="1499"/>
                  </a:lnTo>
                  <a:lnTo>
                    <a:pt x="2587" y="526"/>
                  </a:lnTo>
                  <a:close/>
                  <a:moveTo>
                    <a:pt x="2845" y="611"/>
                  </a:moveTo>
                  <a:lnTo>
                    <a:pt x="2932" y="611"/>
                  </a:lnTo>
                  <a:lnTo>
                    <a:pt x="2932" y="1499"/>
                  </a:lnTo>
                  <a:lnTo>
                    <a:pt x="2845" y="1499"/>
                  </a:lnTo>
                  <a:lnTo>
                    <a:pt x="2845" y="611"/>
                  </a:lnTo>
                  <a:close/>
                  <a:moveTo>
                    <a:pt x="3105" y="576"/>
                  </a:moveTo>
                  <a:lnTo>
                    <a:pt x="3191" y="576"/>
                  </a:lnTo>
                  <a:lnTo>
                    <a:pt x="3191" y="1499"/>
                  </a:lnTo>
                  <a:lnTo>
                    <a:pt x="3105" y="1499"/>
                  </a:lnTo>
                  <a:lnTo>
                    <a:pt x="3105" y="576"/>
                  </a:lnTo>
                  <a:close/>
                  <a:moveTo>
                    <a:pt x="3363" y="682"/>
                  </a:moveTo>
                  <a:lnTo>
                    <a:pt x="3449" y="682"/>
                  </a:lnTo>
                  <a:lnTo>
                    <a:pt x="3449" y="1499"/>
                  </a:lnTo>
                  <a:lnTo>
                    <a:pt x="3363" y="1499"/>
                  </a:lnTo>
                  <a:lnTo>
                    <a:pt x="3363" y="682"/>
                  </a:lnTo>
                  <a:close/>
                  <a:moveTo>
                    <a:pt x="3622" y="356"/>
                  </a:moveTo>
                  <a:lnTo>
                    <a:pt x="3709" y="356"/>
                  </a:lnTo>
                  <a:lnTo>
                    <a:pt x="3709" y="1499"/>
                  </a:lnTo>
                  <a:lnTo>
                    <a:pt x="3622" y="1499"/>
                  </a:lnTo>
                  <a:lnTo>
                    <a:pt x="3622" y="356"/>
                  </a:lnTo>
                  <a:close/>
                  <a:moveTo>
                    <a:pt x="3880" y="1015"/>
                  </a:moveTo>
                  <a:lnTo>
                    <a:pt x="3967" y="1015"/>
                  </a:lnTo>
                  <a:lnTo>
                    <a:pt x="3967" y="1499"/>
                  </a:lnTo>
                  <a:lnTo>
                    <a:pt x="3880" y="1499"/>
                  </a:lnTo>
                  <a:lnTo>
                    <a:pt x="3880" y="1015"/>
                  </a:lnTo>
                  <a:close/>
                </a:path>
              </a:pathLst>
            </a:cu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5039685-32A8-1A3C-0182-E5E5FC89C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2774" y="883074"/>
              <a:ext cx="6297613" cy="2379663"/>
            </a:xfrm>
            <a:custGeom>
              <a:avLst/>
              <a:gdLst>
                <a:gd name="T0" fmla="*/ 86 w 3967"/>
                <a:gd name="T1" fmla="*/ 817 h 1499"/>
                <a:gd name="T2" fmla="*/ 0 w 3967"/>
                <a:gd name="T3" fmla="*/ 1499 h 1499"/>
                <a:gd name="T4" fmla="*/ 258 w 3967"/>
                <a:gd name="T5" fmla="*/ 760 h 1499"/>
                <a:gd name="T6" fmla="*/ 344 w 3967"/>
                <a:gd name="T7" fmla="*/ 1499 h 1499"/>
                <a:gd name="T8" fmla="*/ 258 w 3967"/>
                <a:gd name="T9" fmla="*/ 760 h 1499"/>
                <a:gd name="T10" fmla="*/ 604 w 3967"/>
                <a:gd name="T11" fmla="*/ 689 h 1499"/>
                <a:gd name="T12" fmla="*/ 517 w 3967"/>
                <a:gd name="T13" fmla="*/ 1499 h 1499"/>
                <a:gd name="T14" fmla="*/ 775 w 3967"/>
                <a:gd name="T15" fmla="*/ 526 h 1499"/>
                <a:gd name="T16" fmla="*/ 862 w 3967"/>
                <a:gd name="T17" fmla="*/ 1499 h 1499"/>
                <a:gd name="T18" fmla="*/ 775 w 3967"/>
                <a:gd name="T19" fmla="*/ 526 h 1499"/>
                <a:gd name="T20" fmla="*/ 1121 w 3967"/>
                <a:gd name="T21" fmla="*/ 185 h 1499"/>
                <a:gd name="T22" fmla="*/ 1035 w 3967"/>
                <a:gd name="T23" fmla="*/ 1499 h 1499"/>
                <a:gd name="T24" fmla="*/ 1293 w 3967"/>
                <a:gd name="T25" fmla="*/ 86 h 1499"/>
                <a:gd name="T26" fmla="*/ 1379 w 3967"/>
                <a:gd name="T27" fmla="*/ 1499 h 1499"/>
                <a:gd name="T28" fmla="*/ 1293 w 3967"/>
                <a:gd name="T29" fmla="*/ 86 h 1499"/>
                <a:gd name="T30" fmla="*/ 1639 w 3967"/>
                <a:gd name="T31" fmla="*/ 0 h 1499"/>
                <a:gd name="T32" fmla="*/ 1552 w 3967"/>
                <a:gd name="T33" fmla="*/ 1499 h 1499"/>
                <a:gd name="T34" fmla="*/ 1810 w 3967"/>
                <a:gd name="T35" fmla="*/ 263 h 1499"/>
                <a:gd name="T36" fmla="*/ 1897 w 3967"/>
                <a:gd name="T37" fmla="*/ 1499 h 1499"/>
                <a:gd name="T38" fmla="*/ 1810 w 3967"/>
                <a:gd name="T39" fmla="*/ 263 h 1499"/>
                <a:gd name="T40" fmla="*/ 2156 w 3967"/>
                <a:gd name="T41" fmla="*/ 213 h 1499"/>
                <a:gd name="T42" fmla="*/ 2070 w 3967"/>
                <a:gd name="T43" fmla="*/ 1499 h 1499"/>
                <a:gd name="T44" fmla="*/ 2328 w 3967"/>
                <a:gd name="T45" fmla="*/ 448 h 1499"/>
                <a:gd name="T46" fmla="*/ 2414 w 3967"/>
                <a:gd name="T47" fmla="*/ 1499 h 1499"/>
                <a:gd name="T48" fmla="*/ 2328 w 3967"/>
                <a:gd name="T49" fmla="*/ 448 h 1499"/>
                <a:gd name="T50" fmla="*/ 2674 w 3967"/>
                <a:gd name="T51" fmla="*/ 526 h 1499"/>
                <a:gd name="T52" fmla="*/ 2587 w 3967"/>
                <a:gd name="T53" fmla="*/ 1499 h 1499"/>
                <a:gd name="T54" fmla="*/ 2845 w 3967"/>
                <a:gd name="T55" fmla="*/ 611 h 1499"/>
                <a:gd name="T56" fmla="*/ 2932 w 3967"/>
                <a:gd name="T57" fmla="*/ 1499 h 1499"/>
                <a:gd name="T58" fmla="*/ 2845 w 3967"/>
                <a:gd name="T59" fmla="*/ 611 h 1499"/>
                <a:gd name="T60" fmla="*/ 3191 w 3967"/>
                <a:gd name="T61" fmla="*/ 576 h 1499"/>
                <a:gd name="T62" fmla="*/ 3105 w 3967"/>
                <a:gd name="T63" fmla="*/ 1499 h 1499"/>
                <a:gd name="T64" fmla="*/ 3363 w 3967"/>
                <a:gd name="T65" fmla="*/ 682 h 1499"/>
                <a:gd name="T66" fmla="*/ 3449 w 3967"/>
                <a:gd name="T67" fmla="*/ 1499 h 1499"/>
                <a:gd name="T68" fmla="*/ 3363 w 3967"/>
                <a:gd name="T69" fmla="*/ 682 h 1499"/>
                <a:gd name="T70" fmla="*/ 3709 w 3967"/>
                <a:gd name="T71" fmla="*/ 356 h 1499"/>
                <a:gd name="T72" fmla="*/ 3622 w 3967"/>
                <a:gd name="T73" fmla="*/ 1499 h 1499"/>
                <a:gd name="T74" fmla="*/ 3880 w 3967"/>
                <a:gd name="T75" fmla="*/ 1015 h 1499"/>
                <a:gd name="T76" fmla="*/ 3967 w 3967"/>
                <a:gd name="T77" fmla="*/ 1499 h 1499"/>
                <a:gd name="T78" fmla="*/ 3880 w 3967"/>
                <a:gd name="T79" fmla="*/ 1015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67" h="1499">
                  <a:moveTo>
                    <a:pt x="0" y="817"/>
                  </a:moveTo>
                  <a:lnTo>
                    <a:pt x="86" y="817"/>
                  </a:lnTo>
                  <a:lnTo>
                    <a:pt x="86" y="1499"/>
                  </a:lnTo>
                  <a:lnTo>
                    <a:pt x="0" y="1499"/>
                  </a:lnTo>
                  <a:lnTo>
                    <a:pt x="0" y="817"/>
                  </a:lnTo>
                  <a:close/>
                  <a:moveTo>
                    <a:pt x="258" y="760"/>
                  </a:moveTo>
                  <a:lnTo>
                    <a:pt x="344" y="760"/>
                  </a:lnTo>
                  <a:lnTo>
                    <a:pt x="344" y="1499"/>
                  </a:lnTo>
                  <a:lnTo>
                    <a:pt x="258" y="1499"/>
                  </a:lnTo>
                  <a:lnTo>
                    <a:pt x="258" y="760"/>
                  </a:lnTo>
                  <a:close/>
                  <a:moveTo>
                    <a:pt x="517" y="689"/>
                  </a:moveTo>
                  <a:lnTo>
                    <a:pt x="604" y="689"/>
                  </a:lnTo>
                  <a:lnTo>
                    <a:pt x="604" y="1499"/>
                  </a:lnTo>
                  <a:lnTo>
                    <a:pt x="517" y="1499"/>
                  </a:lnTo>
                  <a:lnTo>
                    <a:pt x="517" y="689"/>
                  </a:lnTo>
                  <a:close/>
                  <a:moveTo>
                    <a:pt x="775" y="526"/>
                  </a:moveTo>
                  <a:lnTo>
                    <a:pt x="862" y="526"/>
                  </a:lnTo>
                  <a:lnTo>
                    <a:pt x="862" y="1499"/>
                  </a:lnTo>
                  <a:lnTo>
                    <a:pt x="775" y="1499"/>
                  </a:lnTo>
                  <a:lnTo>
                    <a:pt x="775" y="526"/>
                  </a:lnTo>
                  <a:close/>
                  <a:moveTo>
                    <a:pt x="1035" y="185"/>
                  </a:moveTo>
                  <a:lnTo>
                    <a:pt x="1121" y="185"/>
                  </a:lnTo>
                  <a:lnTo>
                    <a:pt x="1121" y="1499"/>
                  </a:lnTo>
                  <a:lnTo>
                    <a:pt x="1035" y="1499"/>
                  </a:lnTo>
                  <a:lnTo>
                    <a:pt x="1035" y="185"/>
                  </a:lnTo>
                  <a:close/>
                  <a:moveTo>
                    <a:pt x="1293" y="86"/>
                  </a:moveTo>
                  <a:lnTo>
                    <a:pt x="1379" y="86"/>
                  </a:lnTo>
                  <a:lnTo>
                    <a:pt x="1379" y="1499"/>
                  </a:lnTo>
                  <a:lnTo>
                    <a:pt x="1293" y="1499"/>
                  </a:lnTo>
                  <a:lnTo>
                    <a:pt x="1293" y="86"/>
                  </a:lnTo>
                  <a:close/>
                  <a:moveTo>
                    <a:pt x="1552" y="0"/>
                  </a:moveTo>
                  <a:lnTo>
                    <a:pt x="1639" y="0"/>
                  </a:lnTo>
                  <a:lnTo>
                    <a:pt x="1639" y="1499"/>
                  </a:lnTo>
                  <a:lnTo>
                    <a:pt x="1552" y="1499"/>
                  </a:lnTo>
                  <a:lnTo>
                    <a:pt x="1552" y="0"/>
                  </a:lnTo>
                  <a:close/>
                  <a:moveTo>
                    <a:pt x="1810" y="263"/>
                  </a:moveTo>
                  <a:lnTo>
                    <a:pt x="1897" y="263"/>
                  </a:lnTo>
                  <a:lnTo>
                    <a:pt x="1897" y="1499"/>
                  </a:lnTo>
                  <a:lnTo>
                    <a:pt x="1810" y="1499"/>
                  </a:lnTo>
                  <a:lnTo>
                    <a:pt x="1810" y="263"/>
                  </a:lnTo>
                  <a:close/>
                  <a:moveTo>
                    <a:pt x="2070" y="213"/>
                  </a:moveTo>
                  <a:lnTo>
                    <a:pt x="2156" y="213"/>
                  </a:lnTo>
                  <a:lnTo>
                    <a:pt x="2156" y="1499"/>
                  </a:lnTo>
                  <a:lnTo>
                    <a:pt x="2070" y="1499"/>
                  </a:lnTo>
                  <a:lnTo>
                    <a:pt x="2070" y="213"/>
                  </a:lnTo>
                  <a:close/>
                  <a:moveTo>
                    <a:pt x="2328" y="448"/>
                  </a:moveTo>
                  <a:lnTo>
                    <a:pt x="2414" y="448"/>
                  </a:lnTo>
                  <a:lnTo>
                    <a:pt x="2414" y="1499"/>
                  </a:lnTo>
                  <a:lnTo>
                    <a:pt x="2328" y="1499"/>
                  </a:lnTo>
                  <a:lnTo>
                    <a:pt x="2328" y="448"/>
                  </a:lnTo>
                  <a:close/>
                  <a:moveTo>
                    <a:pt x="2587" y="526"/>
                  </a:moveTo>
                  <a:lnTo>
                    <a:pt x="2674" y="526"/>
                  </a:lnTo>
                  <a:lnTo>
                    <a:pt x="2674" y="1499"/>
                  </a:lnTo>
                  <a:lnTo>
                    <a:pt x="2587" y="1499"/>
                  </a:lnTo>
                  <a:lnTo>
                    <a:pt x="2587" y="526"/>
                  </a:lnTo>
                  <a:close/>
                  <a:moveTo>
                    <a:pt x="2845" y="611"/>
                  </a:moveTo>
                  <a:lnTo>
                    <a:pt x="2932" y="611"/>
                  </a:lnTo>
                  <a:lnTo>
                    <a:pt x="2932" y="1499"/>
                  </a:lnTo>
                  <a:lnTo>
                    <a:pt x="2845" y="1499"/>
                  </a:lnTo>
                  <a:lnTo>
                    <a:pt x="2845" y="611"/>
                  </a:lnTo>
                  <a:close/>
                  <a:moveTo>
                    <a:pt x="3105" y="576"/>
                  </a:moveTo>
                  <a:lnTo>
                    <a:pt x="3191" y="576"/>
                  </a:lnTo>
                  <a:lnTo>
                    <a:pt x="3191" y="1499"/>
                  </a:lnTo>
                  <a:lnTo>
                    <a:pt x="3105" y="1499"/>
                  </a:lnTo>
                  <a:lnTo>
                    <a:pt x="3105" y="576"/>
                  </a:lnTo>
                  <a:close/>
                  <a:moveTo>
                    <a:pt x="3363" y="682"/>
                  </a:moveTo>
                  <a:lnTo>
                    <a:pt x="3449" y="682"/>
                  </a:lnTo>
                  <a:lnTo>
                    <a:pt x="3449" y="1499"/>
                  </a:lnTo>
                  <a:lnTo>
                    <a:pt x="3363" y="1499"/>
                  </a:lnTo>
                  <a:lnTo>
                    <a:pt x="3363" y="682"/>
                  </a:lnTo>
                  <a:close/>
                  <a:moveTo>
                    <a:pt x="3622" y="356"/>
                  </a:moveTo>
                  <a:lnTo>
                    <a:pt x="3709" y="356"/>
                  </a:lnTo>
                  <a:lnTo>
                    <a:pt x="3709" y="1499"/>
                  </a:lnTo>
                  <a:lnTo>
                    <a:pt x="3622" y="1499"/>
                  </a:lnTo>
                  <a:lnTo>
                    <a:pt x="3622" y="356"/>
                  </a:lnTo>
                  <a:close/>
                  <a:moveTo>
                    <a:pt x="3880" y="1015"/>
                  </a:moveTo>
                  <a:lnTo>
                    <a:pt x="3967" y="1015"/>
                  </a:lnTo>
                  <a:lnTo>
                    <a:pt x="3967" y="1499"/>
                  </a:lnTo>
                  <a:lnTo>
                    <a:pt x="3880" y="1499"/>
                  </a:lnTo>
                  <a:lnTo>
                    <a:pt x="3880" y="1015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56EE6D9-4D79-4128-E76B-1051229C6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9299" y="1627612"/>
              <a:ext cx="6297613" cy="1635125"/>
            </a:xfrm>
            <a:custGeom>
              <a:avLst/>
              <a:gdLst>
                <a:gd name="T0" fmla="*/ 86 w 3967"/>
                <a:gd name="T1" fmla="*/ 320 h 1030"/>
                <a:gd name="T2" fmla="*/ 0 w 3967"/>
                <a:gd name="T3" fmla="*/ 1030 h 1030"/>
                <a:gd name="T4" fmla="*/ 258 w 3967"/>
                <a:gd name="T5" fmla="*/ 326 h 1030"/>
                <a:gd name="T6" fmla="*/ 345 w 3967"/>
                <a:gd name="T7" fmla="*/ 1030 h 1030"/>
                <a:gd name="T8" fmla="*/ 258 w 3967"/>
                <a:gd name="T9" fmla="*/ 326 h 1030"/>
                <a:gd name="T10" fmla="*/ 603 w 3967"/>
                <a:gd name="T11" fmla="*/ 220 h 1030"/>
                <a:gd name="T12" fmla="*/ 518 w 3967"/>
                <a:gd name="T13" fmla="*/ 1030 h 1030"/>
                <a:gd name="T14" fmla="*/ 1293 w 3967"/>
                <a:gd name="T15" fmla="*/ 121 h 1030"/>
                <a:gd name="T16" fmla="*/ 1380 w 3967"/>
                <a:gd name="T17" fmla="*/ 1030 h 1030"/>
                <a:gd name="T18" fmla="*/ 1293 w 3967"/>
                <a:gd name="T19" fmla="*/ 121 h 1030"/>
                <a:gd name="T20" fmla="*/ 1638 w 3967"/>
                <a:gd name="T21" fmla="*/ 64 h 1030"/>
                <a:gd name="T22" fmla="*/ 1553 w 3967"/>
                <a:gd name="T23" fmla="*/ 1030 h 1030"/>
                <a:gd name="T24" fmla="*/ 1811 w 3967"/>
                <a:gd name="T25" fmla="*/ 128 h 1030"/>
                <a:gd name="T26" fmla="*/ 1897 w 3967"/>
                <a:gd name="T27" fmla="*/ 1030 h 1030"/>
                <a:gd name="T28" fmla="*/ 1811 w 3967"/>
                <a:gd name="T29" fmla="*/ 128 h 1030"/>
                <a:gd name="T30" fmla="*/ 2156 w 3967"/>
                <a:gd name="T31" fmla="*/ 0 h 1030"/>
                <a:gd name="T32" fmla="*/ 2070 w 3967"/>
                <a:gd name="T33" fmla="*/ 1030 h 1030"/>
                <a:gd name="T34" fmla="*/ 2328 w 3967"/>
                <a:gd name="T35" fmla="*/ 0 h 1030"/>
                <a:gd name="T36" fmla="*/ 2415 w 3967"/>
                <a:gd name="T37" fmla="*/ 1030 h 1030"/>
                <a:gd name="T38" fmla="*/ 2328 w 3967"/>
                <a:gd name="T39" fmla="*/ 0 h 1030"/>
                <a:gd name="T40" fmla="*/ 2674 w 3967"/>
                <a:gd name="T41" fmla="*/ 42 h 1030"/>
                <a:gd name="T42" fmla="*/ 2588 w 3967"/>
                <a:gd name="T43" fmla="*/ 1030 h 1030"/>
                <a:gd name="T44" fmla="*/ 2846 w 3967"/>
                <a:gd name="T45" fmla="*/ 142 h 1030"/>
                <a:gd name="T46" fmla="*/ 2932 w 3967"/>
                <a:gd name="T47" fmla="*/ 1030 h 1030"/>
                <a:gd name="T48" fmla="*/ 2846 w 3967"/>
                <a:gd name="T49" fmla="*/ 142 h 1030"/>
                <a:gd name="T50" fmla="*/ 3191 w 3967"/>
                <a:gd name="T51" fmla="*/ 85 h 1030"/>
                <a:gd name="T52" fmla="*/ 3105 w 3967"/>
                <a:gd name="T53" fmla="*/ 1030 h 1030"/>
                <a:gd name="T54" fmla="*/ 3363 w 3967"/>
                <a:gd name="T55" fmla="*/ 228 h 1030"/>
                <a:gd name="T56" fmla="*/ 3450 w 3967"/>
                <a:gd name="T57" fmla="*/ 1030 h 1030"/>
                <a:gd name="T58" fmla="*/ 3363 w 3967"/>
                <a:gd name="T59" fmla="*/ 228 h 1030"/>
                <a:gd name="T60" fmla="*/ 3709 w 3967"/>
                <a:gd name="T61" fmla="*/ 419 h 1030"/>
                <a:gd name="T62" fmla="*/ 3623 w 3967"/>
                <a:gd name="T63" fmla="*/ 1030 h 1030"/>
                <a:gd name="T64" fmla="*/ 3881 w 3967"/>
                <a:gd name="T65" fmla="*/ 902 h 1030"/>
                <a:gd name="T66" fmla="*/ 3967 w 3967"/>
                <a:gd name="T67" fmla="*/ 1030 h 1030"/>
                <a:gd name="T68" fmla="*/ 3881 w 3967"/>
                <a:gd name="T69" fmla="*/ 90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67" h="1030">
                  <a:moveTo>
                    <a:pt x="0" y="320"/>
                  </a:moveTo>
                  <a:lnTo>
                    <a:pt x="86" y="320"/>
                  </a:lnTo>
                  <a:lnTo>
                    <a:pt x="86" y="1030"/>
                  </a:lnTo>
                  <a:lnTo>
                    <a:pt x="0" y="1030"/>
                  </a:lnTo>
                  <a:lnTo>
                    <a:pt x="0" y="320"/>
                  </a:lnTo>
                  <a:close/>
                  <a:moveTo>
                    <a:pt x="258" y="326"/>
                  </a:moveTo>
                  <a:lnTo>
                    <a:pt x="345" y="326"/>
                  </a:lnTo>
                  <a:lnTo>
                    <a:pt x="345" y="1030"/>
                  </a:lnTo>
                  <a:lnTo>
                    <a:pt x="258" y="1030"/>
                  </a:lnTo>
                  <a:lnTo>
                    <a:pt x="258" y="326"/>
                  </a:lnTo>
                  <a:close/>
                  <a:moveTo>
                    <a:pt x="518" y="220"/>
                  </a:moveTo>
                  <a:lnTo>
                    <a:pt x="603" y="220"/>
                  </a:lnTo>
                  <a:lnTo>
                    <a:pt x="603" y="1030"/>
                  </a:lnTo>
                  <a:lnTo>
                    <a:pt x="518" y="1030"/>
                  </a:lnTo>
                  <a:lnTo>
                    <a:pt x="518" y="220"/>
                  </a:lnTo>
                  <a:close/>
                  <a:moveTo>
                    <a:pt x="1293" y="121"/>
                  </a:moveTo>
                  <a:lnTo>
                    <a:pt x="1380" y="121"/>
                  </a:lnTo>
                  <a:lnTo>
                    <a:pt x="1380" y="1030"/>
                  </a:lnTo>
                  <a:lnTo>
                    <a:pt x="1293" y="1030"/>
                  </a:lnTo>
                  <a:lnTo>
                    <a:pt x="1293" y="121"/>
                  </a:lnTo>
                  <a:close/>
                  <a:moveTo>
                    <a:pt x="1553" y="64"/>
                  </a:moveTo>
                  <a:lnTo>
                    <a:pt x="1638" y="64"/>
                  </a:lnTo>
                  <a:lnTo>
                    <a:pt x="1638" y="1030"/>
                  </a:lnTo>
                  <a:lnTo>
                    <a:pt x="1553" y="1030"/>
                  </a:lnTo>
                  <a:lnTo>
                    <a:pt x="1553" y="64"/>
                  </a:lnTo>
                  <a:close/>
                  <a:moveTo>
                    <a:pt x="1811" y="128"/>
                  </a:moveTo>
                  <a:lnTo>
                    <a:pt x="1897" y="128"/>
                  </a:lnTo>
                  <a:lnTo>
                    <a:pt x="1897" y="1030"/>
                  </a:lnTo>
                  <a:lnTo>
                    <a:pt x="1811" y="1030"/>
                  </a:lnTo>
                  <a:lnTo>
                    <a:pt x="1811" y="128"/>
                  </a:lnTo>
                  <a:close/>
                  <a:moveTo>
                    <a:pt x="2070" y="0"/>
                  </a:moveTo>
                  <a:lnTo>
                    <a:pt x="2156" y="0"/>
                  </a:lnTo>
                  <a:lnTo>
                    <a:pt x="2156" y="1030"/>
                  </a:lnTo>
                  <a:lnTo>
                    <a:pt x="2070" y="1030"/>
                  </a:lnTo>
                  <a:lnTo>
                    <a:pt x="2070" y="0"/>
                  </a:lnTo>
                  <a:close/>
                  <a:moveTo>
                    <a:pt x="2328" y="0"/>
                  </a:moveTo>
                  <a:lnTo>
                    <a:pt x="2415" y="0"/>
                  </a:lnTo>
                  <a:lnTo>
                    <a:pt x="2415" y="1030"/>
                  </a:lnTo>
                  <a:lnTo>
                    <a:pt x="2328" y="1030"/>
                  </a:lnTo>
                  <a:lnTo>
                    <a:pt x="2328" y="0"/>
                  </a:lnTo>
                  <a:close/>
                  <a:moveTo>
                    <a:pt x="2588" y="42"/>
                  </a:moveTo>
                  <a:lnTo>
                    <a:pt x="2674" y="42"/>
                  </a:lnTo>
                  <a:lnTo>
                    <a:pt x="2674" y="1030"/>
                  </a:lnTo>
                  <a:lnTo>
                    <a:pt x="2588" y="1030"/>
                  </a:lnTo>
                  <a:lnTo>
                    <a:pt x="2588" y="42"/>
                  </a:lnTo>
                  <a:close/>
                  <a:moveTo>
                    <a:pt x="2846" y="142"/>
                  </a:moveTo>
                  <a:lnTo>
                    <a:pt x="2932" y="142"/>
                  </a:lnTo>
                  <a:lnTo>
                    <a:pt x="2932" y="1030"/>
                  </a:lnTo>
                  <a:lnTo>
                    <a:pt x="2846" y="1030"/>
                  </a:lnTo>
                  <a:lnTo>
                    <a:pt x="2846" y="142"/>
                  </a:lnTo>
                  <a:close/>
                  <a:moveTo>
                    <a:pt x="3105" y="85"/>
                  </a:moveTo>
                  <a:lnTo>
                    <a:pt x="3191" y="85"/>
                  </a:lnTo>
                  <a:lnTo>
                    <a:pt x="3191" y="1030"/>
                  </a:lnTo>
                  <a:lnTo>
                    <a:pt x="3105" y="1030"/>
                  </a:lnTo>
                  <a:lnTo>
                    <a:pt x="3105" y="85"/>
                  </a:lnTo>
                  <a:close/>
                  <a:moveTo>
                    <a:pt x="3363" y="228"/>
                  </a:moveTo>
                  <a:lnTo>
                    <a:pt x="3450" y="228"/>
                  </a:lnTo>
                  <a:lnTo>
                    <a:pt x="3450" y="1030"/>
                  </a:lnTo>
                  <a:lnTo>
                    <a:pt x="3363" y="1030"/>
                  </a:lnTo>
                  <a:lnTo>
                    <a:pt x="3363" y="228"/>
                  </a:lnTo>
                  <a:close/>
                  <a:moveTo>
                    <a:pt x="3623" y="419"/>
                  </a:moveTo>
                  <a:lnTo>
                    <a:pt x="3709" y="419"/>
                  </a:lnTo>
                  <a:lnTo>
                    <a:pt x="3709" y="1030"/>
                  </a:lnTo>
                  <a:lnTo>
                    <a:pt x="3623" y="1030"/>
                  </a:lnTo>
                  <a:lnTo>
                    <a:pt x="3623" y="419"/>
                  </a:lnTo>
                  <a:close/>
                  <a:moveTo>
                    <a:pt x="3881" y="902"/>
                  </a:moveTo>
                  <a:lnTo>
                    <a:pt x="3967" y="902"/>
                  </a:lnTo>
                  <a:lnTo>
                    <a:pt x="3967" y="1030"/>
                  </a:lnTo>
                  <a:lnTo>
                    <a:pt x="3881" y="1030"/>
                  </a:lnTo>
                  <a:lnTo>
                    <a:pt x="3881" y="90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41B9FA85-E528-29E0-ACE7-859248BB9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2924" y="725912"/>
              <a:ext cx="0" cy="253682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0898D93-CE96-0BC1-4780-13CF41C338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3549" y="725912"/>
              <a:ext cx="79375" cy="2536825"/>
            </a:xfrm>
            <a:custGeom>
              <a:avLst/>
              <a:gdLst>
                <a:gd name="T0" fmla="*/ 12 w 50"/>
                <a:gd name="T1" fmla="*/ 1598 h 1598"/>
                <a:gd name="T2" fmla="*/ 50 w 50"/>
                <a:gd name="T3" fmla="*/ 1598 h 1598"/>
                <a:gd name="T4" fmla="*/ 12 w 50"/>
                <a:gd name="T5" fmla="*/ 1491 h 1598"/>
                <a:gd name="T6" fmla="*/ 50 w 50"/>
                <a:gd name="T7" fmla="*/ 1491 h 1598"/>
                <a:gd name="T8" fmla="*/ 12 w 50"/>
                <a:gd name="T9" fmla="*/ 1384 h 1598"/>
                <a:gd name="T10" fmla="*/ 50 w 50"/>
                <a:gd name="T11" fmla="*/ 1384 h 1598"/>
                <a:gd name="T12" fmla="*/ 12 w 50"/>
                <a:gd name="T13" fmla="*/ 1278 h 1598"/>
                <a:gd name="T14" fmla="*/ 50 w 50"/>
                <a:gd name="T15" fmla="*/ 1278 h 1598"/>
                <a:gd name="T16" fmla="*/ 12 w 50"/>
                <a:gd name="T17" fmla="*/ 1171 h 1598"/>
                <a:gd name="T18" fmla="*/ 50 w 50"/>
                <a:gd name="T19" fmla="*/ 1171 h 1598"/>
                <a:gd name="T20" fmla="*/ 12 w 50"/>
                <a:gd name="T21" fmla="*/ 1064 h 1598"/>
                <a:gd name="T22" fmla="*/ 50 w 50"/>
                <a:gd name="T23" fmla="*/ 1064 h 1598"/>
                <a:gd name="T24" fmla="*/ 12 w 50"/>
                <a:gd name="T25" fmla="*/ 959 h 1598"/>
                <a:gd name="T26" fmla="*/ 50 w 50"/>
                <a:gd name="T27" fmla="*/ 959 h 1598"/>
                <a:gd name="T28" fmla="*/ 12 w 50"/>
                <a:gd name="T29" fmla="*/ 852 h 1598"/>
                <a:gd name="T30" fmla="*/ 50 w 50"/>
                <a:gd name="T31" fmla="*/ 852 h 1598"/>
                <a:gd name="T32" fmla="*/ 12 w 50"/>
                <a:gd name="T33" fmla="*/ 746 h 1598"/>
                <a:gd name="T34" fmla="*/ 50 w 50"/>
                <a:gd name="T35" fmla="*/ 746 h 1598"/>
                <a:gd name="T36" fmla="*/ 12 w 50"/>
                <a:gd name="T37" fmla="*/ 639 h 1598"/>
                <a:gd name="T38" fmla="*/ 50 w 50"/>
                <a:gd name="T39" fmla="*/ 639 h 1598"/>
                <a:gd name="T40" fmla="*/ 12 w 50"/>
                <a:gd name="T41" fmla="*/ 532 h 1598"/>
                <a:gd name="T42" fmla="*/ 50 w 50"/>
                <a:gd name="T43" fmla="*/ 532 h 1598"/>
                <a:gd name="T44" fmla="*/ 12 w 50"/>
                <a:gd name="T45" fmla="*/ 426 h 1598"/>
                <a:gd name="T46" fmla="*/ 50 w 50"/>
                <a:gd name="T47" fmla="*/ 426 h 1598"/>
                <a:gd name="T48" fmla="*/ 12 w 50"/>
                <a:gd name="T49" fmla="*/ 319 h 1598"/>
                <a:gd name="T50" fmla="*/ 50 w 50"/>
                <a:gd name="T51" fmla="*/ 319 h 1598"/>
                <a:gd name="T52" fmla="*/ 12 w 50"/>
                <a:gd name="T53" fmla="*/ 213 h 1598"/>
                <a:gd name="T54" fmla="*/ 50 w 50"/>
                <a:gd name="T55" fmla="*/ 213 h 1598"/>
                <a:gd name="T56" fmla="*/ 12 w 50"/>
                <a:gd name="T57" fmla="*/ 107 h 1598"/>
                <a:gd name="T58" fmla="*/ 50 w 50"/>
                <a:gd name="T59" fmla="*/ 107 h 1598"/>
                <a:gd name="T60" fmla="*/ 12 w 50"/>
                <a:gd name="T61" fmla="*/ 0 h 1598"/>
                <a:gd name="T62" fmla="*/ 50 w 50"/>
                <a:gd name="T63" fmla="*/ 0 h 1598"/>
                <a:gd name="T64" fmla="*/ 0 w 50"/>
                <a:gd name="T65" fmla="*/ 1598 h 1598"/>
                <a:gd name="T66" fmla="*/ 50 w 50"/>
                <a:gd name="T67" fmla="*/ 1598 h 1598"/>
                <a:gd name="T68" fmla="*/ 0 w 50"/>
                <a:gd name="T69" fmla="*/ 1384 h 1598"/>
                <a:gd name="T70" fmla="*/ 50 w 50"/>
                <a:gd name="T71" fmla="*/ 1384 h 1598"/>
                <a:gd name="T72" fmla="*/ 0 w 50"/>
                <a:gd name="T73" fmla="*/ 1171 h 1598"/>
                <a:gd name="T74" fmla="*/ 50 w 50"/>
                <a:gd name="T75" fmla="*/ 1171 h 1598"/>
                <a:gd name="T76" fmla="*/ 0 w 50"/>
                <a:gd name="T77" fmla="*/ 959 h 1598"/>
                <a:gd name="T78" fmla="*/ 50 w 50"/>
                <a:gd name="T79" fmla="*/ 959 h 1598"/>
                <a:gd name="T80" fmla="*/ 0 w 50"/>
                <a:gd name="T81" fmla="*/ 746 h 1598"/>
                <a:gd name="T82" fmla="*/ 50 w 50"/>
                <a:gd name="T83" fmla="*/ 746 h 1598"/>
                <a:gd name="T84" fmla="*/ 0 w 50"/>
                <a:gd name="T85" fmla="*/ 532 h 1598"/>
                <a:gd name="T86" fmla="*/ 50 w 50"/>
                <a:gd name="T87" fmla="*/ 532 h 1598"/>
                <a:gd name="T88" fmla="*/ 0 w 50"/>
                <a:gd name="T89" fmla="*/ 319 h 1598"/>
                <a:gd name="T90" fmla="*/ 50 w 50"/>
                <a:gd name="T91" fmla="*/ 319 h 1598"/>
                <a:gd name="T92" fmla="*/ 0 w 50"/>
                <a:gd name="T93" fmla="*/ 107 h 1598"/>
                <a:gd name="T94" fmla="*/ 50 w 50"/>
                <a:gd name="T95" fmla="*/ 107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1598">
                  <a:moveTo>
                    <a:pt x="12" y="1598"/>
                  </a:moveTo>
                  <a:lnTo>
                    <a:pt x="50" y="1598"/>
                  </a:lnTo>
                  <a:moveTo>
                    <a:pt x="12" y="1491"/>
                  </a:moveTo>
                  <a:lnTo>
                    <a:pt x="50" y="1491"/>
                  </a:lnTo>
                  <a:moveTo>
                    <a:pt x="12" y="1384"/>
                  </a:moveTo>
                  <a:lnTo>
                    <a:pt x="50" y="1384"/>
                  </a:lnTo>
                  <a:moveTo>
                    <a:pt x="12" y="1278"/>
                  </a:moveTo>
                  <a:lnTo>
                    <a:pt x="50" y="1278"/>
                  </a:lnTo>
                  <a:moveTo>
                    <a:pt x="12" y="1171"/>
                  </a:moveTo>
                  <a:lnTo>
                    <a:pt x="50" y="1171"/>
                  </a:lnTo>
                  <a:moveTo>
                    <a:pt x="12" y="1064"/>
                  </a:moveTo>
                  <a:lnTo>
                    <a:pt x="50" y="1064"/>
                  </a:lnTo>
                  <a:moveTo>
                    <a:pt x="12" y="959"/>
                  </a:moveTo>
                  <a:lnTo>
                    <a:pt x="50" y="959"/>
                  </a:lnTo>
                  <a:moveTo>
                    <a:pt x="12" y="852"/>
                  </a:moveTo>
                  <a:lnTo>
                    <a:pt x="50" y="852"/>
                  </a:lnTo>
                  <a:moveTo>
                    <a:pt x="12" y="746"/>
                  </a:moveTo>
                  <a:lnTo>
                    <a:pt x="50" y="746"/>
                  </a:lnTo>
                  <a:moveTo>
                    <a:pt x="12" y="639"/>
                  </a:moveTo>
                  <a:lnTo>
                    <a:pt x="50" y="639"/>
                  </a:lnTo>
                  <a:moveTo>
                    <a:pt x="12" y="532"/>
                  </a:moveTo>
                  <a:lnTo>
                    <a:pt x="50" y="532"/>
                  </a:lnTo>
                  <a:moveTo>
                    <a:pt x="12" y="426"/>
                  </a:moveTo>
                  <a:lnTo>
                    <a:pt x="50" y="426"/>
                  </a:lnTo>
                  <a:moveTo>
                    <a:pt x="12" y="319"/>
                  </a:moveTo>
                  <a:lnTo>
                    <a:pt x="50" y="319"/>
                  </a:lnTo>
                  <a:moveTo>
                    <a:pt x="12" y="213"/>
                  </a:moveTo>
                  <a:lnTo>
                    <a:pt x="50" y="213"/>
                  </a:lnTo>
                  <a:moveTo>
                    <a:pt x="12" y="107"/>
                  </a:moveTo>
                  <a:lnTo>
                    <a:pt x="50" y="107"/>
                  </a:lnTo>
                  <a:moveTo>
                    <a:pt x="12" y="0"/>
                  </a:moveTo>
                  <a:lnTo>
                    <a:pt x="50" y="0"/>
                  </a:lnTo>
                  <a:moveTo>
                    <a:pt x="0" y="1598"/>
                  </a:moveTo>
                  <a:lnTo>
                    <a:pt x="50" y="1598"/>
                  </a:lnTo>
                  <a:moveTo>
                    <a:pt x="0" y="1384"/>
                  </a:moveTo>
                  <a:lnTo>
                    <a:pt x="50" y="1384"/>
                  </a:lnTo>
                  <a:moveTo>
                    <a:pt x="0" y="1171"/>
                  </a:moveTo>
                  <a:lnTo>
                    <a:pt x="50" y="1171"/>
                  </a:lnTo>
                  <a:moveTo>
                    <a:pt x="0" y="959"/>
                  </a:moveTo>
                  <a:lnTo>
                    <a:pt x="50" y="959"/>
                  </a:lnTo>
                  <a:moveTo>
                    <a:pt x="0" y="746"/>
                  </a:moveTo>
                  <a:lnTo>
                    <a:pt x="50" y="746"/>
                  </a:lnTo>
                  <a:moveTo>
                    <a:pt x="0" y="532"/>
                  </a:moveTo>
                  <a:lnTo>
                    <a:pt x="50" y="532"/>
                  </a:lnTo>
                  <a:moveTo>
                    <a:pt x="0" y="319"/>
                  </a:moveTo>
                  <a:lnTo>
                    <a:pt x="50" y="319"/>
                  </a:lnTo>
                  <a:moveTo>
                    <a:pt x="0" y="107"/>
                  </a:moveTo>
                  <a:lnTo>
                    <a:pt x="50" y="107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03592A30-4EA6-25E1-AAF0-BD1F2B1CF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2924" y="3262737"/>
              <a:ext cx="6572250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6E68B4E-FC0A-F807-E214-A9336865B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099" y="2172124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E18F6AC-77D0-36BF-DAD6-3DA569721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099" y="2172124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BDC0028-FF53-1259-C0B0-5743FFCDE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674" y="2024487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24E622B-E21C-FD16-70D3-2A76B9601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674" y="2024487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0E7FD07-1E05-CCE1-6C86-9256F26D8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836" y="1989562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C265FC3-4700-19CA-15BE-1CB0CFF5E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836" y="1989562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54486E8-C199-E44D-7A5B-0C4EB1286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161" y="2024487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AD9F41D-B75D-A8A9-4B06-3AEEA816B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161" y="2024487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B1B9A2F-A32D-F9FD-A12D-E7BF61B49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736" y="1843512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B607FA0-7C47-F77A-326D-429191E35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736" y="1843512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48E0FED-4F53-B0FA-839E-2C057CA40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899" y="1876849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7BBE84A-7CE4-5AAC-83E0-4E35A2873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899" y="1876849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D5FF1EB-E2F1-7F79-F8B6-E01327A65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474" y="1618087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49E5FD91-8880-E463-64D7-644CEE01F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474" y="1618087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8DE841E-FB88-AF2E-2DA2-67AB3BFBD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224" y="1743499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932C2D3-6CA5-F243-6D75-F1856F19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224" y="1743499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FA447DC-A312-5B3C-3844-C032880FE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799" y="1980037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DCEF7C5-0569-84B5-5752-B0B47919D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799" y="1980037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1D24237-378B-B9BD-D8E2-7B2865E57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961" y="1843512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7BD1C9D-9B0D-B8F5-CCBA-894F73ECB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961" y="1843512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66EBC4C2-C86B-9963-4A7F-A3987BD0C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536" y="2543599"/>
              <a:ext cx="153988" cy="152400"/>
            </a:xfrm>
            <a:custGeom>
              <a:avLst/>
              <a:gdLst>
                <a:gd name="T0" fmla="*/ 48 w 97"/>
                <a:gd name="T1" fmla="*/ 0 h 96"/>
                <a:gd name="T2" fmla="*/ 97 w 97"/>
                <a:gd name="T3" fmla="*/ 48 h 96"/>
                <a:gd name="T4" fmla="*/ 48 w 97"/>
                <a:gd name="T5" fmla="*/ 96 h 96"/>
                <a:gd name="T6" fmla="*/ 0 w 97"/>
                <a:gd name="T7" fmla="*/ 48 h 96"/>
                <a:gd name="T8" fmla="*/ 48 w 97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6">
                  <a:moveTo>
                    <a:pt x="48" y="0"/>
                  </a:moveTo>
                  <a:lnTo>
                    <a:pt x="97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A21C951-4D49-454D-6825-62BAC15A6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536" y="2543599"/>
              <a:ext cx="153988" cy="152400"/>
            </a:xfrm>
            <a:custGeom>
              <a:avLst/>
              <a:gdLst>
                <a:gd name="T0" fmla="*/ 48 w 97"/>
                <a:gd name="T1" fmla="*/ 0 h 96"/>
                <a:gd name="T2" fmla="*/ 97 w 97"/>
                <a:gd name="T3" fmla="*/ 48 h 96"/>
                <a:gd name="T4" fmla="*/ 48 w 97"/>
                <a:gd name="T5" fmla="*/ 96 h 96"/>
                <a:gd name="T6" fmla="*/ 0 w 97"/>
                <a:gd name="T7" fmla="*/ 48 h 96"/>
                <a:gd name="T8" fmla="*/ 48 w 97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6">
                  <a:moveTo>
                    <a:pt x="48" y="0"/>
                  </a:moveTo>
                  <a:lnTo>
                    <a:pt x="97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D2D9AC6-FB02-8DA1-0B62-FCA53B00F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286" y="1945112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332CB88-8DB5-1323-A5AE-6A6AFB1F0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286" y="1945112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3BABAED0-356C-486D-4162-E5010E9B2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1861" y="1911774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045EAC7-BB01-A9BE-5578-1EC4B9869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1861" y="1911774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BE068148-B35B-8C0D-0B5E-70866A339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024" y="2521374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989AEF95-AC9F-14D7-0B61-D6CAFC29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024" y="2521374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465DABFA-BBCD-3055-5A94-6D5D7B5D7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186" y="3038899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1846FB03-46A7-26A8-CAB7-81E593937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186" y="3038899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96 w 96"/>
                <a:gd name="T3" fmla="*/ 48 h 96"/>
                <a:gd name="T4" fmla="*/ 48 w 96"/>
                <a:gd name="T5" fmla="*/ 96 h 96"/>
                <a:gd name="T6" fmla="*/ 0 w 96"/>
                <a:gd name="T7" fmla="*/ 48 h 96"/>
                <a:gd name="T8" fmla="*/ 48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F8231E4-60EC-1231-9113-F694F39DDD9A}"/>
                </a:ext>
              </a:extLst>
            </p:cNvPr>
            <p:cNvGrpSpPr/>
            <p:nvPr/>
          </p:nvGrpSpPr>
          <p:grpSpPr>
            <a:xfrm>
              <a:off x="1065757" y="734741"/>
              <a:ext cx="389529" cy="2674739"/>
              <a:chOff x="1150346" y="1379538"/>
              <a:chExt cx="389529" cy="2674739"/>
            </a:xfrm>
          </p:grpSpPr>
          <p:sp>
            <p:nvSpPr>
              <p:cNvPr id="43" name="Rectangle 43">
                <a:extLst>
                  <a:ext uri="{FF2B5EF4-FFF2-40B4-BE49-F238E27FC236}">
                    <a16:creationId xmlns:a16="http://schemas.microsoft.com/office/drawing/2014/main" id="{9FA67C11-122E-C66C-8E36-38784D330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031" y="3746500"/>
                <a:ext cx="1298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44">
                <a:extLst>
                  <a:ext uri="{FF2B5EF4-FFF2-40B4-BE49-F238E27FC236}">
                    <a16:creationId xmlns:a16="http://schemas.microsoft.com/office/drawing/2014/main" id="{2E1BCBFF-F5C2-FFE3-FF4E-EBAEA9BA2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189" y="3408363"/>
                <a:ext cx="25968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45">
                <a:extLst>
                  <a:ext uri="{FF2B5EF4-FFF2-40B4-BE49-F238E27FC236}">
                    <a16:creationId xmlns:a16="http://schemas.microsoft.com/office/drawing/2014/main" id="{02B81EC0-0B81-7032-772A-6D3BD4B82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189" y="3070225"/>
                <a:ext cx="25968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46">
                <a:extLst>
                  <a:ext uri="{FF2B5EF4-FFF2-40B4-BE49-F238E27FC236}">
                    <a16:creationId xmlns:a16="http://schemas.microsoft.com/office/drawing/2014/main" id="{9887F12B-4860-F4C4-A8D0-75AE38ECF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189" y="2732088"/>
                <a:ext cx="25968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47">
                <a:extLst>
                  <a:ext uri="{FF2B5EF4-FFF2-40B4-BE49-F238E27FC236}">
                    <a16:creationId xmlns:a16="http://schemas.microsoft.com/office/drawing/2014/main" id="{663F7EAE-D94F-A6DE-7853-38A629BAE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346" y="2393950"/>
                <a:ext cx="38952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120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48">
                <a:extLst>
                  <a:ext uri="{FF2B5EF4-FFF2-40B4-BE49-F238E27FC236}">
                    <a16:creationId xmlns:a16="http://schemas.microsoft.com/office/drawing/2014/main" id="{885B8B58-ABA1-15A9-1764-A369C8AA2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346" y="2055813"/>
                <a:ext cx="38952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49">
                <a:extLst>
                  <a:ext uri="{FF2B5EF4-FFF2-40B4-BE49-F238E27FC236}">
                    <a16:creationId xmlns:a16="http://schemas.microsoft.com/office/drawing/2014/main" id="{20CFF745-7375-53FE-B908-053E6E0D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346" y="1717675"/>
                <a:ext cx="38952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180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50">
                <a:extLst>
                  <a:ext uri="{FF2B5EF4-FFF2-40B4-BE49-F238E27FC236}">
                    <a16:creationId xmlns:a16="http://schemas.microsoft.com/office/drawing/2014/main" id="{F2F61161-14E4-1D27-6B8B-AE042C49E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346" y="1379538"/>
                <a:ext cx="38952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210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4512F97B-4F72-7453-86F0-F798E762F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2111" y="3478637"/>
              <a:ext cx="392113" cy="400050"/>
            </a:xfrm>
            <a:custGeom>
              <a:avLst/>
              <a:gdLst>
                <a:gd name="T0" fmla="*/ 824 w 2059"/>
                <a:gd name="T1" fmla="*/ 1748 h 2098"/>
                <a:gd name="T2" fmla="*/ 513 w 2059"/>
                <a:gd name="T3" fmla="*/ 2079 h 2098"/>
                <a:gd name="T4" fmla="*/ 458 w 2059"/>
                <a:gd name="T5" fmla="*/ 2090 h 2098"/>
                <a:gd name="T6" fmla="*/ 398 w 2059"/>
                <a:gd name="T7" fmla="*/ 2021 h 2098"/>
                <a:gd name="T8" fmla="*/ 382 w 2059"/>
                <a:gd name="T9" fmla="*/ 1776 h 2098"/>
                <a:gd name="T10" fmla="*/ 334 w 2059"/>
                <a:gd name="T11" fmla="*/ 1559 h 2098"/>
                <a:gd name="T12" fmla="*/ 242 w 2059"/>
                <a:gd name="T13" fmla="*/ 1494 h 2098"/>
                <a:gd name="T14" fmla="*/ 134 w 2059"/>
                <a:gd name="T15" fmla="*/ 1576 h 2098"/>
                <a:gd name="T16" fmla="*/ 96 w 2059"/>
                <a:gd name="T17" fmla="*/ 1682 h 2098"/>
                <a:gd name="T18" fmla="*/ 56 w 2059"/>
                <a:gd name="T19" fmla="*/ 1669 h 2098"/>
                <a:gd name="T20" fmla="*/ 7 w 2059"/>
                <a:gd name="T21" fmla="*/ 1617 h 2098"/>
                <a:gd name="T22" fmla="*/ 7 w 2059"/>
                <a:gd name="T23" fmla="*/ 1558 h 2098"/>
                <a:gd name="T24" fmla="*/ 105 w 2059"/>
                <a:gd name="T25" fmla="*/ 1396 h 2098"/>
                <a:gd name="T26" fmla="*/ 346 w 2059"/>
                <a:gd name="T27" fmla="*/ 1325 h 2098"/>
                <a:gd name="T28" fmla="*/ 492 w 2059"/>
                <a:gd name="T29" fmla="*/ 1502 h 2098"/>
                <a:gd name="T30" fmla="*/ 520 w 2059"/>
                <a:gd name="T31" fmla="*/ 1896 h 2098"/>
                <a:gd name="T32" fmla="*/ 755 w 2059"/>
                <a:gd name="T33" fmla="*/ 1681 h 2098"/>
                <a:gd name="T34" fmla="*/ 1009 w 2059"/>
                <a:gd name="T35" fmla="*/ 1043 h 2098"/>
                <a:gd name="T36" fmla="*/ 1164 w 2059"/>
                <a:gd name="T37" fmla="*/ 1408 h 2098"/>
                <a:gd name="T38" fmla="*/ 870 w 2059"/>
                <a:gd name="T39" fmla="*/ 1595 h 2098"/>
                <a:gd name="T40" fmla="*/ 524 w 2059"/>
                <a:gd name="T41" fmla="*/ 1304 h 2098"/>
                <a:gd name="T42" fmla="*/ 547 w 2059"/>
                <a:gd name="T43" fmla="*/ 954 h 2098"/>
                <a:gd name="T44" fmla="*/ 885 w 2059"/>
                <a:gd name="T45" fmla="*/ 936 h 2098"/>
                <a:gd name="T46" fmla="*/ 835 w 2059"/>
                <a:gd name="T47" fmla="*/ 1093 h 2098"/>
                <a:gd name="T48" fmla="*/ 691 w 2059"/>
                <a:gd name="T49" fmla="*/ 1015 h 2098"/>
                <a:gd name="T50" fmla="*/ 600 w 2059"/>
                <a:gd name="T51" fmla="*/ 1097 h 2098"/>
                <a:gd name="T52" fmla="*/ 734 w 2059"/>
                <a:gd name="T53" fmla="*/ 1315 h 2098"/>
                <a:gd name="T54" fmla="*/ 963 w 2059"/>
                <a:gd name="T55" fmla="*/ 1457 h 2098"/>
                <a:gd name="T56" fmla="*/ 1039 w 2059"/>
                <a:gd name="T57" fmla="*/ 1358 h 2098"/>
                <a:gd name="T58" fmla="*/ 960 w 2059"/>
                <a:gd name="T59" fmla="*/ 1217 h 2098"/>
                <a:gd name="T60" fmla="*/ 1544 w 2059"/>
                <a:gd name="T61" fmla="*/ 740 h 2098"/>
                <a:gd name="T62" fmla="*/ 1522 w 2059"/>
                <a:gd name="T63" fmla="*/ 1090 h 2098"/>
                <a:gd name="T64" fmla="*/ 1184 w 2059"/>
                <a:gd name="T65" fmla="*/ 1108 h 2098"/>
                <a:gd name="T66" fmla="*/ 900 w 2059"/>
                <a:gd name="T67" fmla="*/ 752 h 2098"/>
                <a:gd name="T68" fmla="*/ 1087 w 2059"/>
                <a:gd name="T69" fmla="*/ 452 h 2098"/>
                <a:gd name="T70" fmla="*/ 1439 w 2059"/>
                <a:gd name="T71" fmla="*/ 613 h 2098"/>
                <a:gd name="T72" fmla="*/ 1208 w 2059"/>
                <a:gd name="T73" fmla="*/ 619 h 2098"/>
                <a:gd name="T74" fmla="*/ 1088 w 2059"/>
                <a:gd name="T75" fmla="*/ 593 h 2098"/>
                <a:gd name="T76" fmla="*/ 1040 w 2059"/>
                <a:gd name="T77" fmla="*/ 728 h 2098"/>
                <a:gd name="T78" fmla="*/ 1263 w 2059"/>
                <a:gd name="T79" fmla="*/ 976 h 2098"/>
                <a:gd name="T80" fmla="*/ 1439 w 2059"/>
                <a:gd name="T81" fmla="*/ 999 h 2098"/>
                <a:gd name="T82" fmla="*/ 1458 w 2059"/>
                <a:gd name="T83" fmla="*/ 886 h 2098"/>
                <a:gd name="T84" fmla="*/ 1334 w 2059"/>
                <a:gd name="T85" fmla="*/ 728 h 2098"/>
                <a:gd name="T86" fmla="*/ 2056 w 2059"/>
                <a:gd name="T87" fmla="*/ 475 h 2098"/>
                <a:gd name="T88" fmla="*/ 1862 w 2059"/>
                <a:gd name="T89" fmla="*/ 731 h 2098"/>
                <a:gd name="T90" fmla="*/ 1628 w 2059"/>
                <a:gd name="T91" fmla="*/ 706 h 2098"/>
                <a:gd name="T92" fmla="*/ 1576 w 2059"/>
                <a:gd name="T93" fmla="*/ 533 h 2098"/>
                <a:gd name="T94" fmla="*/ 1472 w 2059"/>
                <a:gd name="T95" fmla="*/ 470 h 2098"/>
                <a:gd name="T96" fmla="*/ 1324 w 2059"/>
                <a:gd name="T97" fmla="*/ 348 h 2098"/>
                <a:gd name="T98" fmla="*/ 1407 w 2059"/>
                <a:gd name="T99" fmla="*/ 93 h 2098"/>
                <a:gd name="T100" fmla="*/ 1644 w 2059"/>
                <a:gd name="T101" fmla="*/ 13 h 2098"/>
                <a:gd name="T102" fmla="*/ 1755 w 2059"/>
                <a:gd name="T103" fmla="*/ 155 h 2098"/>
                <a:gd name="T104" fmla="*/ 1820 w 2059"/>
                <a:gd name="T105" fmla="*/ 263 h 2098"/>
                <a:gd name="T106" fmla="*/ 1992 w 2059"/>
                <a:gd name="T107" fmla="*/ 312 h 2098"/>
                <a:gd name="T108" fmla="*/ 1549 w 2059"/>
                <a:gd name="T109" fmla="*/ 144 h 2098"/>
                <a:gd name="T110" fmla="*/ 1444 w 2059"/>
                <a:gd name="T111" fmla="*/ 248 h 2098"/>
                <a:gd name="T112" fmla="*/ 1535 w 2059"/>
                <a:gd name="T113" fmla="*/ 337 h 2098"/>
                <a:gd name="T114" fmla="*/ 1641 w 2059"/>
                <a:gd name="T115" fmla="*/ 234 h 2098"/>
                <a:gd name="T116" fmla="*/ 1859 w 2059"/>
                <a:gd name="T117" fmla="*/ 405 h 2098"/>
                <a:gd name="T118" fmla="*/ 1710 w 2059"/>
                <a:gd name="T119" fmla="*/ 420 h 2098"/>
                <a:gd name="T120" fmla="*/ 1705 w 2059"/>
                <a:gd name="T121" fmla="*/ 559 h 2098"/>
                <a:gd name="T122" fmla="*/ 1877 w 2059"/>
                <a:gd name="T123" fmla="*/ 574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59" h="2098">
                  <a:moveTo>
                    <a:pt x="794" y="1710"/>
                  </a:moveTo>
                  <a:cubicBezTo>
                    <a:pt x="802" y="1718"/>
                    <a:pt x="808" y="1725"/>
                    <a:pt x="813" y="1731"/>
                  </a:cubicBezTo>
                  <a:cubicBezTo>
                    <a:pt x="818" y="1738"/>
                    <a:pt x="822" y="1743"/>
                    <a:pt x="824" y="1748"/>
                  </a:cubicBezTo>
                  <a:cubicBezTo>
                    <a:pt x="826" y="1753"/>
                    <a:pt x="827" y="1758"/>
                    <a:pt x="826" y="1761"/>
                  </a:cubicBezTo>
                  <a:cubicBezTo>
                    <a:pt x="826" y="1765"/>
                    <a:pt x="824" y="1768"/>
                    <a:pt x="821" y="1771"/>
                  </a:cubicBezTo>
                  <a:lnTo>
                    <a:pt x="513" y="2079"/>
                  </a:lnTo>
                  <a:cubicBezTo>
                    <a:pt x="507" y="2085"/>
                    <a:pt x="501" y="2090"/>
                    <a:pt x="496" y="2093"/>
                  </a:cubicBezTo>
                  <a:cubicBezTo>
                    <a:pt x="490" y="2097"/>
                    <a:pt x="484" y="2098"/>
                    <a:pt x="478" y="2098"/>
                  </a:cubicBezTo>
                  <a:cubicBezTo>
                    <a:pt x="472" y="2097"/>
                    <a:pt x="466" y="2095"/>
                    <a:pt x="458" y="2090"/>
                  </a:cubicBezTo>
                  <a:cubicBezTo>
                    <a:pt x="451" y="2085"/>
                    <a:pt x="443" y="2078"/>
                    <a:pt x="433" y="2068"/>
                  </a:cubicBezTo>
                  <a:cubicBezTo>
                    <a:pt x="424" y="2059"/>
                    <a:pt x="416" y="2051"/>
                    <a:pt x="411" y="2043"/>
                  </a:cubicBezTo>
                  <a:cubicBezTo>
                    <a:pt x="405" y="2036"/>
                    <a:pt x="401" y="2029"/>
                    <a:pt x="398" y="2021"/>
                  </a:cubicBezTo>
                  <a:cubicBezTo>
                    <a:pt x="395" y="2014"/>
                    <a:pt x="393" y="2006"/>
                    <a:pt x="392" y="1998"/>
                  </a:cubicBezTo>
                  <a:cubicBezTo>
                    <a:pt x="390" y="1990"/>
                    <a:pt x="389" y="1980"/>
                    <a:pt x="389" y="1969"/>
                  </a:cubicBezTo>
                  <a:lnTo>
                    <a:pt x="382" y="1776"/>
                  </a:lnTo>
                  <a:cubicBezTo>
                    <a:pt x="382" y="1739"/>
                    <a:pt x="379" y="1706"/>
                    <a:pt x="374" y="1679"/>
                  </a:cubicBezTo>
                  <a:cubicBezTo>
                    <a:pt x="370" y="1652"/>
                    <a:pt x="364" y="1628"/>
                    <a:pt x="357" y="1609"/>
                  </a:cubicBezTo>
                  <a:cubicBezTo>
                    <a:pt x="351" y="1589"/>
                    <a:pt x="343" y="1573"/>
                    <a:pt x="334" y="1559"/>
                  </a:cubicBezTo>
                  <a:cubicBezTo>
                    <a:pt x="325" y="1546"/>
                    <a:pt x="316" y="1534"/>
                    <a:pt x="306" y="1524"/>
                  </a:cubicBezTo>
                  <a:cubicBezTo>
                    <a:pt x="297" y="1515"/>
                    <a:pt x="287" y="1508"/>
                    <a:pt x="276" y="1503"/>
                  </a:cubicBezTo>
                  <a:cubicBezTo>
                    <a:pt x="265" y="1498"/>
                    <a:pt x="254" y="1495"/>
                    <a:pt x="242" y="1494"/>
                  </a:cubicBezTo>
                  <a:cubicBezTo>
                    <a:pt x="230" y="1494"/>
                    <a:pt x="218" y="1496"/>
                    <a:pt x="206" y="1501"/>
                  </a:cubicBezTo>
                  <a:cubicBezTo>
                    <a:pt x="194" y="1507"/>
                    <a:pt x="182" y="1515"/>
                    <a:pt x="171" y="1527"/>
                  </a:cubicBezTo>
                  <a:cubicBezTo>
                    <a:pt x="154" y="1543"/>
                    <a:pt x="142" y="1559"/>
                    <a:pt x="134" y="1576"/>
                  </a:cubicBezTo>
                  <a:cubicBezTo>
                    <a:pt x="125" y="1593"/>
                    <a:pt x="119" y="1608"/>
                    <a:pt x="114" y="1623"/>
                  </a:cubicBezTo>
                  <a:cubicBezTo>
                    <a:pt x="110" y="1638"/>
                    <a:pt x="107" y="1650"/>
                    <a:pt x="105" y="1661"/>
                  </a:cubicBezTo>
                  <a:cubicBezTo>
                    <a:pt x="103" y="1672"/>
                    <a:pt x="100" y="1679"/>
                    <a:pt x="96" y="1682"/>
                  </a:cubicBezTo>
                  <a:cubicBezTo>
                    <a:pt x="94" y="1685"/>
                    <a:pt x="91" y="1686"/>
                    <a:pt x="87" y="1686"/>
                  </a:cubicBezTo>
                  <a:cubicBezTo>
                    <a:pt x="84" y="1686"/>
                    <a:pt x="80" y="1685"/>
                    <a:pt x="75" y="1682"/>
                  </a:cubicBezTo>
                  <a:cubicBezTo>
                    <a:pt x="70" y="1680"/>
                    <a:pt x="64" y="1675"/>
                    <a:pt x="56" y="1669"/>
                  </a:cubicBezTo>
                  <a:cubicBezTo>
                    <a:pt x="49" y="1664"/>
                    <a:pt x="41" y="1656"/>
                    <a:pt x="32" y="1647"/>
                  </a:cubicBezTo>
                  <a:cubicBezTo>
                    <a:pt x="25" y="1640"/>
                    <a:pt x="20" y="1635"/>
                    <a:pt x="16" y="1630"/>
                  </a:cubicBezTo>
                  <a:cubicBezTo>
                    <a:pt x="12" y="1625"/>
                    <a:pt x="9" y="1621"/>
                    <a:pt x="7" y="1617"/>
                  </a:cubicBezTo>
                  <a:cubicBezTo>
                    <a:pt x="5" y="1613"/>
                    <a:pt x="3" y="1609"/>
                    <a:pt x="2" y="1605"/>
                  </a:cubicBezTo>
                  <a:cubicBezTo>
                    <a:pt x="1" y="1602"/>
                    <a:pt x="0" y="1596"/>
                    <a:pt x="1" y="1590"/>
                  </a:cubicBezTo>
                  <a:cubicBezTo>
                    <a:pt x="1" y="1583"/>
                    <a:pt x="3" y="1572"/>
                    <a:pt x="7" y="1558"/>
                  </a:cubicBezTo>
                  <a:cubicBezTo>
                    <a:pt x="11" y="1544"/>
                    <a:pt x="18" y="1527"/>
                    <a:pt x="26" y="1509"/>
                  </a:cubicBezTo>
                  <a:cubicBezTo>
                    <a:pt x="35" y="1491"/>
                    <a:pt x="46" y="1472"/>
                    <a:pt x="59" y="1452"/>
                  </a:cubicBezTo>
                  <a:cubicBezTo>
                    <a:pt x="72" y="1432"/>
                    <a:pt x="87" y="1414"/>
                    <a:pt x="105" y="1396"/>
                  </a:cubicBezTo>
                  <a:cubicBezTo>
                    <a:pt x="133" y="1368"/>
                    <a:pt x="161" y="1347"/>
                    <a:pt x="189" y="1333"/>
                  </a:cubicBezTo>
                  <a:cubicBezTo>
                    <a:pt x="216" y="1320"/>
                    <a:pt x="244" y="1312"/>
                    <a:pt x="270" y="1311"/>
                  </a:cubicBezTo>
                  <a:cubicBezTo>
                    <a:pt x="296" y="1310"/>
                    <a:pt x="322" y="1314"/>
                    <a:pt x="346" y="1325"/>
                  </a:cubicBezTo>
                  <a:cubicBezTo>
                    <a:pt x="370" y="1335"/>
                    <a:pt x="392" y="1350"/>
                    <a:pt x="411" y="1370"/>
                  </a:cubicBezTo>
                  <a:cubicBezTo>
                    <a:pt x="429" y="1388"/>
                    <a:pt x="444" y="1407"/>
                    <a:pt x="458" y="1427"/>
                  </a:cubicBezTo>
                  <a:cubicBezTo>
                    <a:pt x="471" y="1447"/>
                    <a:pt x="483" y="1472"/>
                    <a:pt x="492" y="1502"/>
                  </a:cubicBezTo>
                  <a:cubicBezTo>
                    <a:pt x="501" y="1532"/>
                    <a:pt x="507" y="1568"/>
                    <a:pt x="512" y="1611"/>
                  </a:cubicBezTo>
                  <a:cubicBezTo>
                    <a:pt x="516" y="1654"/>
                    <a:pt x="519" y="1706"/>
                    <a:pt x="518" y="1769"/>
                  </a:cubicBezTo>
                  <a:lnTo>
                    <a:pt x="520" y="1896"/>
                  </a:lnTo>
                  <a:lnTo>
                    <a:pt x="731" y="1684"/>
                  </a:lnTo>
                  <a:cubicBezTo>
                    <a:pt x="734" y="1682"/>
                    <a:pt x="737" y="1680"/>
                    <a:pt x="741" y="1679"/>
                  </a:cubicBezTo>
                  <a:cubicBezTo>
                    <a:pt x="745" y="1679"/>
                    <a:pt x="750" y="1679"/>
                    <a:pt x="755" y="1681"/>
                  </a:cubicBezTo>
                  <a:cubicBezTo>
                    <a:pt x="760" y="1683"/>
                    <a:pt x="766" y="1686"/>
                    <a:pt x="773" y="1691"/>
                  </a:cubicBezTo>
                  <a:cubicBezTo>
                    <a:pt x="779" y="1696"/>
                    <a:pt x="786" y="1702"/>
                    <a:pt x="794" y="1710"/>
                  </a:cubicBezTo>
                  <a:close/>
                  <a:moveTo>
                    <a:pt x="1009" y="1043"/>
                  </a:moveTo>
                  <a:cubicBezTo>
                    <a:pt x="1052" y="1086"/>
                    <a:pt x="1087" y="1128"/>
                    <a:pt x="1114" y="1170"/>
                  </a:cubicBezTo>
                  <a:cubicBezTo>
                    <a:pt x="1142" y="1211"/>
                    <a:pt x="1160" y="1252"/>
                    <a:pt x="1169" y="1292"/>
                  </a:cubicBezTo>
                  <a:cubicBezTo>
                    <a:pt x="1178" y="1331"/>
                    <a:pt x="1176" y="1370"/>
                    <a:pt x="1164" y="1408"/>
                  </a:cubicBezTo>
                  <a:cubicBezTo>
                    <a:pt x="1152" y="1446"/>
                    <a:pt x="1128" y="1483"/>
                    <a:pt x="1092" y="1520"/>
                  </a:cubicBezTo>
                  <a:cubicBezTo>
                    <a:pt x="1055" y="1556"/>
                    <a:pt x="1018" y="1580"/>
                    <a:pt x="982" y="1592"/>
                  </a:cubicBezTo>
                  <a:cubicBezTo>
                    <a:pt x="945" y="1603"/>
                    <a:pt x="908" y="1604"/>
                    <a:pt x="870" y="1595"/>
                  </a:cubicBezTo>
                  <a:cubicBezTo>
                    <a:pt x="832" y="1585"/>
                    <a:pt x="794" y="1566"/>
                    <a:pt x="754" y="1538"/>
                  </a:cubicBezTo>
                  <a:cubicBezTo>
                    <a:pt x="714" y="1509"/>
                    <a:pt x="673" y="1474"/>
                    <a:pt x="630" y="1431"/>
                  </a:cubicBezTo>
                  <a:cubicBezTo>
                    <a:pt x="587" y="1388"/>
                    <a:pt x="552" y="1346"/>
                    <a:pt x="524" y="1304"/>
                  </a:cubicBezTo>
                  <a:cubicBezTo>
                    <a:pt x="497" y="1262"/>
                    <a:pt x="479" y="1222"/>
                    <a:pt x="470" y="1182"/>
                  </a:cubicBezTo>
                  <a:cubicBezTo>
                    <a:pt x="461" y="1142"/>
                    <a:pt x="463" y="1103"/>
                    <a:pt x="475" y="1065"/>
                  </a:cubicBezTo>
                  <a:cubicBezTo>
                    <a:pt x="487" y="1027"/>
                    <a:pt x="511" y="990"/>
                    <a:pt x="547" y="954"/>
                  </a:cubicBezTo>
                  <a:cubicBezTo>
                    <a:pt x="584" y="917"/>
                    <a:pt x="620" y="893"/>
                    <a:pt x="657" y="882"/>
                  </a:cubicBezTo>
                  <a:cubicBezTo>
                    <a:pt x="694" y="870"/>
                    <a:pt x="731" y="869"/>
                    <a:pt x="769" y="878"/>
                  </a:cubicBezTo>
                  <a:cubicBezTo>
                    <a:pt x="806" y="888"/>
                    <a:pt x="845" y="907"/>
                    <a:pt x="885" y="936"/>
                  </a:cubicBezTo>
                  <a:cubicBezTo>
                    <a:pt x="924" y="964"/>
                    <a:pt x="966" y="1000"/>
                    <a:pt x="1009" y="1043"/>
                  </a:cubicBezTo>
                  <a:close/>
                  <a:moveTo>
                    <a:pt x="904" y="1158"/>
                  </a:moveTo>
                  <a:cubicBezTo>
                    <a:pt x="879" y="1133"/>
                    <a:pt x="856" y="1111"/>
                    <a:pt x="835" y="1093"/>
                  </a:cubicBezTo>
                  <a:cubicBezTo>
                    <a:pt x="814" y="1075"/>
                    <a:pt x="795" y="1060"/>
                    <a:pt x="778" y="1049"/>
                  </a:cubicBezTo>
                  <a:cubicBezTo>
                    <a:pt x="760" y="1037"/>
                    <a:pt x="745" y="1029"/>
                    <a:pt x="731" y="1023"/>
                  </a:cubicBezTo>
                  <a:cubicBezTo>
                    <a:pt x="716" y="1017"/>
                    <a:pt x="703" y="1015"/>
                    <a:pt x="691" y="1015"/>
                  </a:cubicBezTo>
                  <a:cubicBezTo>
                    <a:pt x="679" y="1015"/>
                    <a:pt x="668" y="1018"/>
                    <a:pt x="658" y="1023"/>
                  </a:cubicBezTo>
                  <a:cubicBezTo>
                    <a:pt x="648" y="1028"/>
                    <a:pt x="638" y="1035"/>
                    <a:pt x="628" y="1045"/>
                  </a:cubicBezTo>
                  <a:cubicBezTo>
                    <a:pt x="612" y="1061"/>
                    <a:pt x="603" y="1079"/>
                    <a:pt x="600" y="1097"/>
                  </a:cubicBezTo>
                  <a:cubicBezTo>
                    <a:pt x="597" y="1116"/>
                    <a:pt x="600" y="1136"/>
                    <a:pt x="610" y="1158"/>
                  </a:cubicBezTo>
                  <a:cubicBezTo>
                    <a:pt x="619" y="1180"/>
                    <a:pt x="635" y="1204"/>
                    <a:pt x="656" y="1230"/>
                  </a:cubicBezTo>
                  <a:cubicBezTo>
                    <a:pt x="677" y="1256"/>
                    <a:pt x="703" y="1284"/>
                    <a:pt x="734" y="1315"/>
                  </a:cubicBezTo>
                  <a:cubicBezTo>
                    <a:pt x="772" y="1353"/>
                    <a:pt x="805" y="1384"/>
                    <a:pt x="833" y="1405"/>
                  </a:cubicBezTo>
                  <a:cubicBezTo>
                    <a:pt x="861" y="1427"/>
                    <a:pt x="886" y="1443"/>
                    <a:pt x="907" y="1451"/>
                  </a:cubicBezTo>
                  <a:cubicBezTo>
                    <a:pt x="929" y="1459"/>
                    <a:pt x="947" y="1461"/>
                    <a:pt x="963" y="1457"/>
                  </a:cubicBezTo>
                  <a:cubicBezTo>
                    <a:pt x="980" y="1453"/>
                    <a:pt x="995" y="1443"/>
                    <a:pt x="1009" y="1429"/>
                  </a:cubicBezTo>
                  <a:cubicBezTo>
                    <a:pt x="1020" y="1418"/>
                    <a:pt x="1028" y="1407"/>
                    <a:pt x="1033" y="1395"/>
                  </a:cubicBezTo>
                  <a:cubicBezTo>
                    <a:pt x="1037" y="1383"/>
                    <a:pt x="1039" y="1371"/>
                    <a:pt x="1039" y="1358"/>
                  </a:cubicBezTo>
                  <a:cubicBezTo>
                    <a:pt x="1038" y="1345"/>
                    <a:pt x="1035" y="1331"/>
                    <a:pt x="1028" y="1316"/>
                  </a:cubicBezTo>
                  <a:cubicBezTo>
                    <a:pt x="1022" y="1302"/>
                    <a:pt x="1013" y="1286"/>
                    <a:pt x="1002" y="1270"/>
                  </a:cubicBezTo>
                  <a:cubicBezTo>
                    <a:pt x="991" y="1253"/>
                    <a:pt x="977" y="1236"/>
                    <a:pt x="960" y="1217"/>
                  </a:cubicBezTo>
                  <a:cubicBezTo>
                    <a:pt x="944" y="1199"/>
                    <a:pt x="925" y="1179"/>
                    <a:pt x="904" y="1158"/>
                  </a:cubicBezTo>
                  <a:close/>
                  <a:moveTo>
                    <a:pt x="1439" y="613"/>
                  </a:moveTo>
                  <a:cubicBezTo>
                    <a:pt x="1481" y="656"/>
                    <a:pt x="1517" y="698"/>
                    <a:pt x="1544" y="740"/>
                  </a:cubicBezTo>
                  <a:cubicBezTo>
                    <a:pt x="1572" y="781"/>
                    <a:pt x="1590" y="822"/>
                    <a:pt x="1599" y="862"/>
                  </a:cubicBezTo>
                  <a:cubicBezTo>
                    <a:pt x="1607" y="902"/>
                    <a:pt x="1606" y="940"/>
                    <a:pt x="1594" y="978"/>
                  </a:cubicBezTo>
                  <a:cubicBezTo>
                    <a:pt x="1582" y="1016"/>
                    <a:pt x="1558" y="1054"/>
                    <a:pt x="1522" y="1090"/>
                  </a:cubicBezTo>
                  <a:cubicBezTo>
                    <a:pt x="1485" y="1126"/>
                    <a:pt x="1448" y="1151"/>
                    <a:pt x="1412" y="1162"/>
                  </a:cubicBezTo>
                  <a:cubicBezTo>
                    <a:pt x="1375" y="1173"/>
                    <a:pt x="1338" y="1174"/>
                    <a:pt x="1300" y="1165"/>
                  </a:cubicBezTo>
                  <a:cubicBezTo>
                    <a:pt x="1262" y="1155"/>
                    <a:pt x="1224" y="1136"/>
                    <a:pt x="1184" y="1108"/>
                  </a:cubicBezTo>
                  <a:cubicBezTo>
                    <a:pt x="1144" y="1079"/>
                    <a:pt x="1103" y="1044"/>
                    <a:pt x="1060" y="1001"/>
                  </a:cubicBezTo>
                  <a:cubicBezTo>
                    <a:pt x="1017" y="958"/>
                    <a:pt x="982" y="916"/>
                    <a:pt x="954" y="874"/>
                  </a:cubicBezTo>
                  <a:cubicBezTo>
                    <a:pt x="927" y="833"/>
                    <a:pt x="909" y="792"/>
                    <a:pt x="900" y="752"/>
                  </a:cubicBezTo>
                  <a:cubicBezTo>
                    <a:pt x="891" y="712"/>
                    <a:pt x="893" y="673"/>
                    <a:pt x="905" y="635"/>
                  </a:cubicBezTo>
                  <a:cubicBezTo>
                    <a:pt x="917" y="597"/>
                    <a:pt x="941" y="560"/>
                    <a:pt x="977" y="524"/>
                  </a:cubicBezTo>
                  <a:cubicBezTo>
                    <a:pt x="1013" y="487"/>
                    <a:pt x="1050" y="463"/>
                    <a:pt x="1087" y="452"/>
                  </a:cubicBezTo>
                  <a:cubicBezTo>
                    <a:pt x="1124" y="440"/>
                    <a:pt x="1161" y="439"/>
                    <a:pt x="1199" y="449"/>
                  </a:cubicBezTo>
                  <a:cubicBezTo>
                    <a:pt x="1236" y="458"/>
                    <a:pt x="1275" y="477"/>
                    <a:pt x="1315" y="506"/>
                  </a:cubicBezTo>
                  <a:cubicBezTo>
                    <a:pt x="1354" y="534"/>
                    <a:pt x="1396" y="570"/>
                    <a:pt x="1439" y="613"/>
                  </a:cubicBezTo>
                  <a:close/>
                  <a:moveTo>
                    <a:pt x="1334" y="728"/>
                  </a:moveTo>
                  <a:cubicBezTo>
                    <a:pt x="1309" y="703"/>
                    <a:pt x="1286" y="681"/>
                    <a:pt x="1265" y="663"/>
                  </a:cubicBezTo>
                  <a:cubicBezTo>
                    <a:pt x="1244" y="645"/>
                    <a:pt x="1225" y="630"/>
                    <a:pt x="1208" y="619"/>
                  </a:cubicBezTo>
                  <a:cubicBezTo>
                    <a:pt x="1190" y="607"/>
                    <a:pt x="1175" y="599"/>
                    <a:pt x="1160" y="593"/>
                  </a:cubicBezTo>
                  <a:cubicBezTo>
                    <a:pt x="1146" y="587"/>
                    <a:pt x="1133" y="585"/>
                    <a:pt x="1121" y="585"/>
                  </a:cubicBezTo>
                  <a:cubicBezTo>
                    <a:pt x="1109" y="585"/>
                    <a:pt x="1098" y="588"/>
                    <a:pt x="1088" y="593"/>
                  </a:cubicBezTo>
                  <a:cubicBezTo>
                    <a:pt x="1078" y="598"/>
                    <a:pt x="1068" y="606"/>
                    <a:pt x="1058" y="615"/>
                  </a:cubicBezTo>
                  <a:cubicBezTo>
                    <a:pt x="1042" y="631"/>
                    <a:pt x="1032" y="649"/>
                    <a:pt x="1030" y="667"/>
                  </a:cubicBezTo>
                  <a:cubicBezTo>
                    <a:pt x="1027" y="686"/>
                    <a:pt x="1030" y="706"/>
                    <a:pt x="1040" y="728"/>
                  </a:cubicBezTo>
                  <a:cubicBezTo>
                    <a:pt x="1049" y="750"/>
                    <a:pt x="1065" y="774"/>
                    <a:pt x="1086" y="800"/>
                  </a:cubicBezTo>
                  <a:cubicBezTo>
                    <a:pt x="1107" y="826"/>
                    <a:pt x="1133" y="854"/>
                    <a:pt x="1164" y="885"/>
                  </a:cubicBezTo>
                  <a:cubicBezTo>
                    <a:pt x="1202" y="924"/>
                    <a:pt x="1235" y="954"/>
                    <a:pt x="1263" y="976"/>
                  </a:cubicBezTo>
                  <a:cubicBezTo>
                    <a:pt x="1291" y="998"/>
                    <a:pt x="1316" y="1013"/>
                    <a:pt x="1337" y="1021"/>
                  </a:cubicBezTo>
                  <a:cubicBezTo>
                    <a:pt x="1358" y="1029"/>
                    <a:pt x="1377" y="1031"/>
                    <a:pt x="1393" y="1027"/>
                  </a:cubicBezTo>
                  <a:cubicBezTo>
                    <a:pt x="1409" y="1023"/>
                    <a:pt x="1425" y="1013"/>
                    <a:pt x="1439" y="999"/>
                  </a:cubicBezTo>
                  <a:cubicBezTo>
                    <a:pt x="1450" y="988"/>
                    <a:pt x="1458" y="977"/>
                    <a:pt x="1462" y="965"/>
                  </a:cubicBezTo>
                  <a:cubicBezTo>
                    <a:pt x="1467" y="953"/>
                    <a:pt x="1469" y="941"/>
                    <a:pt x="1469" y="928"/>
                  </a:cubicBezTo>
                  <a:cubicBezTo>
                    <a:pt x="1468" y="915"/>
                    <a:pt x="1464" y="901"/>
                    <a:pt x="1458" y="886"/>
                  </a:cubicBezTo>
                  <a:cubicBezTo>
                    <a:pt x="1452" y="872"/>
                    <a:pt x="1443" y="856"/>
                    <a:pt x="1432" y="840"/>
                  </a:cubicBezTo>
                  <a:cubicBezTo>
                    <a:pt x="1421" y="823"/>
                    <a:pt x="1407" y="806"/>
                    <a:pt x="1390" y="787"/>
                  </a:cubicBezTo>
                  <a:cubicBezTo>
                    <a:pt x="1374" y="769"/>
                    <a:pt x="1355" y="749"/>
                    <a:pt x="1334" y="728"/>
                  </a:cubicBezTo>
                  <a:close/>
                  <a:moveTo>
                    <a:pt x="1992" y="312"/>
                  </a:moveTo>
                  <a:cubicBezTo>
                    <a:pt x="2017" y="336"/>
                    <a:pt x="2034" y="362"/>
                    <a:pt x="2045" y="390"/>
                  </a:cubicBezTo>
                  <a:cubicBezTo>
                    <a:pt x="2056" y="417"/>
                    <a:pt x="2059" y="446"/>
                    <a:pt x="2056" y="475"/>
                  </a:cubicBezTo>
                  <a:cubicBezTo>
                    <a:pt x="2053" y="505"/>
                    <a:pt x="2042" y="535"/>
                    <a:pt x="2025" y="566"/>
                  </a:cubicBezTo>
                  <a:cubicBezTo>
                    <a:pt x="2007" y="597"/>
                    <a:pt x="1982" y="629"/>
                    <a:pt x="1951" y="661"/>
                  </a:cubicBezTo>
                  <a:cubicBezTo>
                    <a:pt x="1920" y="691"/>
                    <a:pt x="1891" y="715"/>
                    <a:pt x="1862" y="731"/>
                  </a:cubicBezTo>
                  <a:cubicBezTo>
                    <a:pt x="1833" y="748"/>
                    <a:pt x="1804" y="759"/>
                    <a:pt x="1777" y="762"/>
                  </a:cubicBezTo>
                  <a:cubicBezTo>
                    <a:pt x="1750" y="766"/>
                    <a:pt x="1724" y="763"/>
                    <a:pt x="1699" y="754"/>
                  </a:cubicBezTo>
                  <a:cubicBezTo>
                    <a:pt x="1674" y="744"/>
                    <a:pt x="1650" y="728"/>
                    <a:pt x="1628" y="706"/>
                  </a:cubicBezTo>
                  <a:cubicBezTo>
                    <a:pt x="1613" y="691"/>
                    <a:pt x="1601" y="674"/>
                    <a:pt x="1592" y="656"/>
                  </a:cubicBezTo>
                  <a:cubicBezTo>
                    <a:pt x="1583" y="638"/>
                    <a:pt x="1577" y="619"/>
                    <a:pt x="1575" y="598"/>
                  </a:cubicBezTo>
                  <a:cubicBezTo>
                    <a:pt x="1572" y="578"/>
                    <a:pt x="1573" y="556"/>
                    <a:pt x="1576" y="533"/>
                  </a:cubicBezTo>
                  <a:cubicBezTo>
                    <a:pt x="1579" y="509"/>
                    <a:pt x="1585" y="484"/>
                    <a:pt x="1593" y="458"/>
                  </a:cubicBezTo>
                  <a:cubicBezTo>
                    <a:pt x="1572" y="464"/>
                    <a:pt x="1551" y="468"/>
                    <a:pt x="1530" y="471"/>
                  </a:cubicBezTo>
                  <a:cubicBezTo>
                    <a:pt x="1510" y="473"/>
                    <a:pt x="1491" y="473"/>
                    <a:pt x="1472" y="470"/>
                  </a:cubicBezTo>
                  <a:cubicBezTo>
                    <a:pt x="1453" y="468"/>
                    <a:pt x="1435" y="462"/>
                    <a:pt x="1419" y="453"/>
                  </a:cubicBezTo>
                  <a:cubicBezTo>
                    <a:pt x="1402" y="445"/>
                    <a:pt x="1386" y="433"/>
                    <a:pt x="1371" y="418"/>
                  </a:cubicBezTo>
                  <a:cubicBezTo>
                    <a:pt x="1349" y="397"/>
                    <a:pt x="1334" y="373"/>
                    <a:pt x="1324" y="348"/>
                  </a:cubicBezTo>
                  <a:cubicBezTo>
                    <a:pt x="1314" y="323"/>
                    <a:pt x="1310" y="297"/>
                    <a:pt x="1312" y="269"/>
                  </a:cubicBezTo>
                  <a:cubicBezTo>
                    <a:pt x="1314" y="241"/>
                    <a:pt x="1323" y="212"/>
                    <a:pt x="1339" y="182"/>
                  </a:cubicBezTo>
                  <a:cubicBezTo>
                    <a:pt x="1355" y="153"/>
                    <a:pt x="1378" y="123"/>
                    <a:pt x="1407" y="93"/>
                  </a:cubicBezTo>
                  <a:cubicBezTo>
                    <a:pt x="1437" y="64"/>
                    <a:pt x="1466" y="42"/>
                    <a:pt x="1493" y="27"/>
                  </a:cubicBezTo>
                  <a:cubicBezTo>
                    <a:pt x="1520" y="12"/>
                    <a:pt x="1547" y="4"/>
                    <a:pt x="1572" y="2"/>
                  </a:cubicBezTo>
                  <a:cubicBezTo>
                    <a:pt x="1597" y="0"/>
                    <a:pt x="1621" y="4"/>
                    <a:pt x="1644" y="13"/>
                  </a:cubicBezTo>
                  <a:cubicBezTo>
                    <a:pt x="1666" y="23"/>
                    <a:pt x="1687" y="38"/>
                    <a:pt x="1707" y="57"/>
                  </a:cubicBezTo>
                  <a:cubicBezTo>
                    <a:pt x="1720" y="70"/>
                    <a:pt x="1730" y="85"/>
                    <a:pt x="1738" y="102"/>
                  </a:cubicBezTo>
                  <a:cubicBezTo>
                    <a:pt x="1746" y="118"/>
                    <a:pt x="1752" y="136"/>
                    <a:pt x="1755" y="155"/>
                  </a:cubicBezTo>
                  <a:cubicBezTo>
                    <a:pt x="1759" y="174"/>
                    <a:pt x="1760" y="193"/>
                    <a:pt x="1758" y="215"/>
                  </a:cubicBezTo>
                  <a:cubicBezTo>
                    <a:pt x="1757" y="236"/>
                    <a:pt x="1753" y="257"/>
                    <a:pt x="1746" y="280"/>
                  </a:cubicBezTo>
                  <a:cubicBezTo>
                    <a:pt x="1772" y="272"/>
                    <a:pt x="1796" y="266"/>
                    <a:pt x="1820" y="263"/>
                  </a:cubicBezTo>
                  <a:cubicBezTo>
                    <a:pt x="1843" y="260"/>
                    <a:pt x="1865" y="259"/>
                    <a:pt x="1885" y="261"/>
                  </a:cubicBezTo>
                  <a:cubicBezTo>
                    <a:pt x="1906" y="264"/>
                    <a:pt x="1925" y="269"/>
                    <a:pt x="1943" y="277"/>
                  </a:cubicBezTo>
                  <a:cubicBezTo>
                    <a:pt x="1961" y="285"/>
                    <a:pt x="1977" y="297"/>
                    <a:pt x="1992" y="312"/>
                  </a:cubicBezTo>
                  <a:close/>
                  <a:moveTo>
                    <a:pt x="1612" y="172"/>
                  </a:moveTo>
                  <a:cubicBezTo>
                    <a:pt x="1602" y="162"/>
                    <a:pt x="1592" y="155"/>
                    <a:pt x="1582" y="150"/>
                  </a:cubicBezTo>
                  <a:cubicBezTo>
                    <a:pt x="1571" y="145"/>
                    <a:pt x="1560" y="143"/>
                    <a:pt x="1549" y="144"/>
                  </a:cubicBezTo>
                  <a:cubicBezTo>
                    <a:pt x="1538" y="144"/>
                    <a:pt x="1526" y="147"/>
                    <a:pt x="1515" y="153"/>
                  </a:cubicBezTo>
                  <a:cubicBezTo>
                    <a:pt x="1503" y="159"/>
                    <a:pt x="1492" y="168"/>
                    <a:pt x="1480" y="180"/>
                  </a:cubicBezTo>
                  <a:cubicBezTo>
                    <a:pt x="1457" y="203"/>
                    <a:pt x="1445" y="226"/>
                    <a:pt x="1444" y="248"/>
                  </a:cubicBezTo>
                  <a:cubicBezTo>
                    <a:pt x="1443" y="270"/>
                    <a:pt x="1452" y="290"/>
                    <a:pt x="1471" y="309"/>
                  </a:cubicBezTo>
                  <a:cubicBezTo>
                    <a:pt x="1480" y="318"/>
                    <a:pt x="1490" y="324"/>
                    <a:pt x="1500" y="329"/>
                  </a:cubicBezTo>
                  <a:cubicBezTo>
                    <a:pt x="1510" y="334"/>
                    <a:pt x="1522" y="336"/>
                    <a:pt x="1535" y="337"/>
                  </a:cubicBezTo>
                  <a:cubicBezTo>
                    <a:pt x="1547" y="337"/>
                    <a:pt x="1562" y="336"/>
                    <a:pt x="1578" y="332"/>
                  </a:cubicBezTo>
                  <a:cubicBezTo>
                    <a:pt x="1594" y="329"/>
                    <a:pt x="1612" y="324"/>
                    <a:pt x="1632" y="318"/>
                  </a:cubicBezTo>
                  <a:cubicBezTo>
                    <a:pt x="1641" y="286"/>
                    <a:pt x="1644" y="258"/>
                    <a:pt x="1641" y="234"/>
                  </a:cubicBezTo>
                  <a:cubicBezTo>
                    <a:pt x="1638" y="209"/>
                    <a:pt x="1629" y="189"/>
                    <a:pt x="1612" y="172"/>
                  </a:cubicBezTo>
                  <a:close/>
                  <a:moveTo>
                    <a:pt x="1892" y="427"/>
                  </a:moveTo>
                  <a:cubicBezTo>
                    <a:pt x="1882" y="417"/>
                    <a:pt x="1871" y="410"/>
                    <a:pt x="1859" y="405"/>
                  </a:cubicBezTo>
                  <a:cubicBezTo>
                    <a:pt x="1847" y="400"/>
                    <a:pt x="1834" y="397"/>
                    <a:pt x="1819" y="397"/>
                  </a:cubicBezTo>
                  <a:cubicBezTo>
                    <a:pt x="1804" y="397"/>
                    <a:pt x="1788" y="399"/>
                    <a:pt x="1770" y="403"/>
                  </a:cubicBezTo>
                  <a:cubicBezTo>
                    <a:pt x="1752" y="407"/>
                    <a:pt x="1732" y="413"/>
                    <a:pt x="1710" y="420"/>
                  </a:cubicBezTo>
                  <a:cubicBezTo>
                    <a:pt x="1705" y="440"/>
                    <a:pt x="1700" y="458"/>
                    <a:pt x="1697" y="475"/>
                  </a:cubicBezTo>
                  <a:cubicBezTo>
                    <a:pt x="1695" y="491"/>
                    <a:pt x="1694" y="506"/>
                    <a:pt x="1695" y="520"/>
                  </a:cubicBezTo>
                  <a:cubicBezTo>
                    <a:pt x="1696" y="534"/>
                    <a:pt x="1700" y="547"/>
                    <a:pt x="1705" y="559"/>
                  </a:cubicBezTo>
                  <a:cubicBezTo>
                    <a:pt x="1710" y="570"/>
                    <a:pt x="1718" y="581"/>
                    <a:pt x="1727" y="591"/>
                  </a:cubicBezTo>
                  <a:cubicBezTo>
                    <a:pt x="1749" y="612"/>
                    <a:pt x="1772" y="622"/>
                    <a:pt x="1798" y="619"/>
                  </a:cubicBezTo>
                  <a:cubicBezTo>
                    <a:pt x="1823" y="616"/>
                    <a:pt x="1849" y="601"/>
                    <a:pt x="1877" y="574"/>
                  </a:cubicBezTo>
                  <a:cubicBezTo>
                    <a:pt x="1904" y="547"/>
                    <a:pt x="1918" y="521"/>
                    <a:pt x="1920" y="496"/>
                  </a:cubicBezTo>
                  <a:cubicBezTo>
                    <a:pt x="1922" y="471"/>
                    <a:pt x="1913" y="448"/>
                    <a:pt x="1892" y="4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FA858622-13CD-D7B9-70E5-90EA03084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3274" y="3483399"/>
              <a:ext cx="382588" cy="395288"/>
            </a:xfrm>
            <a:custGeom>
              <a:avLst/>
              <a:gdLst>
                <a:gd name="T0" fmla="*/ 823 w 2007"/>
                <a:gd name="T1" fmla="*/ 1731 h 2081"/>
                <a:gd name="T2" fmla="*/ 512 w 2007"/>
                <a:gd name="T3" fmla="*/ 2062 h 2081"/>
                <a:gd name="T4" fmla="*/ 458 w 2007"/>
                <a:gd name="T5" fmla="*/ 2073 h 2081"/>
                <a:gd name="T6" fmla="*/ 397 w 2007"/>
                <a:gd name="T7" fmla="*/ 2004 h 2081"/>
                <a:gd name="T8" fmla="*/ 382 w 2007"/>
                <a:gd name="T9" fmla="*/ 1759 h 2081"/>
                <a:gd name="T10" fmla="*/ 333 w 2007"/>
                <a:gd name="T11" fmla="*/ 1542 h 2081"/>
                <a:gd name="T12" fmla="*/ 241 w 2007"/>
                <a:gd name="T13" fmla="*/ 1477 h 2081"/>
                <a:gd name="T14" fmla="*/ 133 w 2007"/>
                <a:gd name="T15" fmla="*/ 1559 h 2081"/>
                <a:gd name="T16" fmla="*/ 95 w 2007"/>
                <a:gd name="T17" fmla="*/ 1665 h 2081"/>
                <a:gd name="T18" fmla="*/ 55 w 2007"/>
                <a:gd name="T19" fmla="*/ 1652 h 2081"/>
                <a:gd name="T20" fmla="*/ 6 w 2007"/>
                <a:gd name="T21" fmla="*/ 1600 h 2081"/>
                <a:gd name="T22" fmla="*/ 6 w 2007"/>
                <a:gd name="T23" fmla="*/ 1541 h 2081"/>
                <a:gd name="T24" fmla="*/ 104 w 2007"/>
                <a:gd name="T25" fmla="*/ 1379 h 2081"/>
                <a:gd name="T26" fmla="*/ 345 w 2007"/>
                <a:gd name="T27" fmla="*/ 1308 h 2081"/>
                <a:gd name="T28" fmla="*/ 491 w 2007"/>
                <a:gd name="T29" fmla="*/ 1485 h 2081"/>
                <a:gd name="T30" fmla="*/ 519 w 2007"/>
                <a:gd name="T31" fmla="*/ 1879 h 2081"/>
                <a:gd name="T32" fmla="*/ 754 w 2007"/>
                <a:gd name="T33" fmla="*/ 1664 h 2081"/>
                <a:gd name="T34" fmla="*/ 1008 w 2007"/>
                <a:gd name="T35" fmla="*/ 1026 h 2081"/>
                <a:gd name="T36" fmla="*/ 1163 w 2007"/>
                <a:gd name="T37" fmla="*/ 1391 h 2081"/>
                <a:gd name="T38" fmla="*/ 869 w 2007"/>
                <a:gd name="T39" fmla="*/ 1578 h 2081"/>
                <a:gd name="T40" fmla="*/ 524 w 2007"/>
                <a:gd name="T41" fmla="*/ 1287 h 2081"/>
                <a:gd name="T42" fmla="*/ 546 w 2007"/>
                <a:gd name="T43" fmla="*/ 937 h 2081"/>
                <a:gd name="T44" fmla="*/ 884 w 2007"/>
                <a:gd name="T45" fmla="*/ 919 h 2081"/>
                <a:gd name="T46" fmla="*/ 834 w 2007"/>
                <a:gd name="T47" fmla="*/ 1076 h 2081"/>
                <a:gd name="T48" fmla="*/ 690 w 2007"/>
                <a:gd name="T49" fmla="*/ 998 h 2081"/>
                <a:gd name="T50" fmla="*/ 599 w 2007"/>
                <a:gd name="T51" fmla="*/ 1080 h 2081"/>
                <a:gd name="T52" fmla="*/ 733 w 2007"/>
                <a:gd name="T53" fmla="*/ 1298 h 2081"/>
                <a:gd name="T54" fmla="*/ 962 w 2007"/>
                <a:gd name="T55" fmla="*/ 1440 h 2081"/>
                <a:gd name="T56" fmla="*/ 1038 w 2007"/>
                <a:gd name="T57" fmla="*/ 1341 h 2081"/>
                <a:gd name="T58" fmla="*/ 960 w 2007"/>
                <a:gd name="T59" fmla="*/ 1200 h 2081"/>
                <a:gd name="T60" fmla="*/ 1543 w 2007"/>
                <a:gd name="T61" fmla="*/ 723 h 2081"/>
                <a:gd name="T62" fmla="*/ 1521 w 2007"/>
                <a:gd name="T63" fmla="*/ 1073 h 2081"/>
                <a:gd name="T64" fmla="*/ 1183 w 2007"/>
                <a:gd name="T65" fmla="*/ 1091 h 2081"/>
                <a:gd name="T66" fmla="*/ 899 w 2007"/>
                <a:gd name="T67" fmla="*/ 735 h 2081"/>
                <a:gd name="T68" fmla="*/ 1086 w 2007"/>
                <a:gd name="T69" fmla="*/ 435 h 2081"/>
                <a:gd name="T70" fmla="*/ 1438 w 2007"/>
                <a:gd name="T71" fmla="*/ 596 h 2081"/>
                <a:gd name="T72" fmla="*/ 1207 w 2007"/>
                <a:gd name="T73" fmla="*/ 602 h 2081"/>
                <a:gd name="T74" fmla="*/ 1087 w 2007"/>
                <a:gd name="T75" fmla="*/ 576 h 2081"/>
                <a:gd name="T76" fmla="*/ 1039 w 2007"/>
                <a:gd name="T77" fmla="*/ 711 h 2081"/>
                <a:gd name="T78" fmla="*/ 1262 w 2007"/>
                <a:gd name="T79" fmla="*/ 959 h 2081"/>
                <a:gd name="T80" fmla="*/ 1438 w 2007"/>
                <a:gd name="T81" fmla="*/ 982 h 2081"/>
                <a:gd name="T82" fmla="*/ 1457 w 2007"/>
                <a:gd name="T83" fmla="*/ 869 h 2081"/>
                <a:gd name="T84" fmla="*/ 1333 w 2007"/>
                <a:gd name="T85" fmla="*/ 711 h 2081"/>
                <a:gd name="T86" fmla="*/ 1956 w 2007"/>
                <a:gd name="T87" fmla="*/ 306 h 2081"/>
                <a:gd name="T88" fmla="*/ 1978 w 2007"/>
                <a:gd name="T89" fmla="*/ 589 h 2081"/>
                <a:gd name="T90" fmla="*/ 1827 w 2007"/>
                <a:gd name="T91" fmla="*/ 749 h 2081"/>
                <a:gd name="T92" fmla="*/ 1752 w 2007"/>
                <a:gd name="T93" fmla="*/ 766 h 2081"/>
                <a:gd name="T94" fmla="*/ 1695 w 2007"/>
                <a:gd name="T95" fmla="*/ 707 h 2081"/>
                <a:gd name="T96" fmla="*/ 1716 w 2007"/>
                <a:gd name="T97" fmla="*/ 677 h 2081"/>
                <a:gd name="T98" fmla="*/ 1820 w 2007"/>
                <a:gd name="T99" fmla="*/ 605 h 2081"/>
                <a:gd name="T100" fmla="*/ 1845 w 2007"/>
                <a:gd name="T101" fmla="*/ 390 h 2081"/>
                <a:gd name="T102" fmla="*/ 1717 w 2007"/>
                <a:gd name="T103" fmla="*/ 461 h 2081"/>
                <a:gd name="T104" fmla="*/ 1474 w 2007"/>
                <a:gd name="T105" fmla="*/ 515 h 2081"/>
                <a:gd name="T106" fmla="*/ 1312 w 2007"/>
                <a:gd name="T107" fmla="*/ 275 h 2081"/>
                <a:gd name="T108" fmla="*/ 1475 w 2007"/>
                <a:gd name="T109" fmla="*/ 26 h 2081"/>
                <a:gd name="T110" fmla="*/ 1693 w 2007"/>
                <a:gd name="T111" fmla="*/ 38 h 2081"/>
                <a:gd name="T112" fmla="*/ 1713 w 2007"/>
                <a:gd name="T113" fmla="*/ 247 h 2081"/>
                <a:gd name="T114" fmla="*/ 1521 w 2007"/>
                <a:gd name="T115" fmla="*/ 144 h 2081"/>
                <a:gd name="T116" fmla="*/ 1448 w 2007"/>
                <a:gd name="T117" fmla="*/ 255 h 2081"/>
                <a:gd name="T118" fmla="*/ 1539 w 2007"/>
                <a:gd name="T119" fmla="*/ 375 h 2081"/>
                <a:gd name="T120" fmla="*/ 1656 w 2007"/>
                <a:gd name="T121" fmla="*/ 356 h 2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7" h="2081">
                  <a:moveTo>
                    <a:pt x="793" y="1693"/>
                  </a:moveTo>
                  <a:cubicBezTo>
                    <a:pt x="801" y="1701"/>
                    <a:pt x="807" y="1708"/>
                    <a:pt x="812" y="1714"/>
                  </a:cubicBezTo>
                  <a:cubicBezTo>
                    <a:pt x="817" y="1721"/>
                    <a:pt x="821" y="1726"/>
                    <a:pt x="823" y="1731"/>
                  </a:cubicBezTo>
                  <a:cubicBezTo>
                    <a:pt x="825" y="1736"/>
                    <a:pt x="826" y="1741"/>
                    <a:pt x="825" y="1744"/>
                  </a:cubicBezTo>
                  <a:cubicBezTo>
                    <a:pt x="825" y="1748"/>
                    <a:pt x="823" y="1751"/>
                    <a:pt x="820" y="1754"/>
                  </a:cubicBezTo>
                  <a:lnTo>
                    <a:pt x="512" y="2062"/>
                  </a:lnTo>
                  <a:cubicBezTo>
                    <a:pt x="506" y="2068"/>
                    <a:pt x="500" y="2073"/>
                    <a:pt x="495" y="2076"/>
                  </a:cubicBezTo>
                  <a:cubicBezTo>
                    <a:pt x="489" y="2080"/>
                    <a:pt x="483" y="2081"/>
                    <a:pt x="477" y="2081"/>
                  </a:cubicBezTo>
                  <a:cubicBezTo>
                    <a:pt x="472" y="2080"/>
                    <a:pt x="465" y="2078"/>
                    <a:pt x="458" y="2073"/>
                  </a:cubicBezTo>
                  <a:cubicBezTo>
                    <a:pt x="450" y="2068"/>
                    <a:pt x="442" y="2061"/>
                    <a:pt x="432" y="2051"/>
                  </a:cubicBezTo>
                  <a:cubicBezTo>
                    <a:pt x="423" y="2042"/>
                    <a:pt x="416" y="2034"/>
                    <a:pt x="410" y="2026"/>
                  </a:cubicBezTo>
                  <a:cubicBezTo>
                    <a:pt x="404" y="2019"/>
                    <a:pt x="400" y="2012"/>
                    <a:pt x="397" y="2004"/>
                  </a:cubicBezTo>
                  <a:cubicBezTo>
                    <a:pt x="394" y="1997"/>
                    <a:pt x="392" y="1989"/>
                    <a:pt x="391" y="1981"/>
                  </a:cubicBezTo>
                  <a:cubicBezTo>
                    <a:pt x="389" y="1973"/>
                    <a:pt x="388" y="1963"/>
                    <a:pt x="388" y="1952"/>
                  </a:cubicBezTo>
                  <a:lnTo>
                    <a:pt x="382" y="1759"/>
                  </a:lnTo>
                  <a:cubicBezTo>
                    <a:pt x="381" y="1722"/>
                    <a:pt x="378" y="1689"/>
                    <a:pt x="373" y="1662"/>
                  </a:cubicBezTo>
                  <a:cubicBezTo>
                    <a:pt x="369" y="1635"/>
                    <a:pt x="363" y="1611"/>
                    <a:pt x="356" y="1592"/>
                  </a:cubicBezTo>
                  <a:cubicBezTo>
                    <a:pt x="350" y="1572"/>
                    <a:pt x="342" y="1556"/>
                    <a:pt x="333" y="1542"/>
                  </a:cubicBezTo>
                  <a:cubicBezTo>
                    <a:pt x="325" y="1529"/>
                    <a:pt x="315" y="1517"/>
                    <a:pt x="305" y="1507"/>
                  </a:cubicBezTo>
                  <a:cubicBezTo>
                    <a:pt x="296" y="1498"/>
                    <a:pt x="286" y="1491"/>
                    <a:pt x="275" y="1486"/>
                  </a:cubicBezTo>
                  <a:cubicBezTo>
                    <a:pt x="264" y="1481"/>
                    <a:pt x="253" y="1478"/>
                    <a:pt x="241" y="1477"/>
                  </a:cubicBezTo>
                  <a:cubicBezTo>
                    <a:pt x="229" y="1477"/>
                    <a:pt x="217" y="1479"/>
                    <a:pt x="205" y="1484"/>
                  </a:cubicBezTo>
                  <a:cubicBezTo>
                    <a:pt x="193" y="1490"/>
                    <a:pt x="181" y="1498"/>
                    <a:pt x="170" y="1510"/>
                  </a:cubicBezTo>
                  <a:cubicBezTo>
                    <a:pt x="154" y="1526"/>
                    <a:pt x="141" y="1542"/>
                    <a:pt x="133" y="1559"/>
                  </a:cubicBezTo>
                  <a:cubicBezTo>
                    <a:pt x="124" y="1576"/>
                    <a:pt x="118" y="1591"/>
                    <a:pt x="113" y="1606"/>
                  </a:cubicBezTo>
                  <a:cubicBezTo>
                    <a:pt x="109" y="1621"/>
                    <a:pt x="106" y="1633"/>
                    <a:pt x="104" y="1644"/>
                  </a:cubicBezTo>
                  <a:cubicBezTo>
                    <a:pt x="102" y="1655"/>
                    <a:pt x="99" y="1662"/>
                    <a:pt x="95" y="1665"/>
                  </a:cubicBezTo>
                  <a:cubicBezTo>
                    <a:pt x="93" y="1668"/>
                    <a:pt x="90" y="1669"/>
                    <a:pt x="86" y="1669"/>
                  </a:cubicBezTo>
                  <a:cubicBezTo>
                    <a:pt x="83" y="1669"/>
                    <a:pt x="79" y="1668"/>
                    <a:pt x="74" y="1665"/>
                  </a:cubicBezTo>
                  <a:cubicBezTo>
                    <a:pt x="69" y="1663"/>
                    <a:pt x="63" y="1658"/>
                    <a:pt x="55" y="1652"/>
                  </a:cubicBezTo>
                  <a:cubicBezTo>
                    <a:pt x="48" y="1647"/>
                    <a:pt x="40" y="1639"/>
                    <a:pt x="31" y="1630"/>
                  </a:cubicBezTo>
                  <a:cubicBezTo>
                    <a:pt x="24" y="1623"/>
                    <a:pt x="19" y="1618"/>
                    <a:pt x="15" y="1613"/>
                  </a:cubicBezTo>
                  <a:cubicBezTo>
                    <a:pt x="11" y="1608"/>
                    <a:pt x="8" y="1604"/>
                    <a:pt x="6" y="1600"/>
                  </a:cubicBezTo>
                  <a:cubicBezTo>
                    <a:pt x="4" y="1596"/>
                    <a:pt x="2" y="1592"/>
                    <a:pt x="1" y="1588"/>
                  </a:cubicBezTo>
                  <a:cubicBezTo>
                    <a:pt x="0" y="1585"/>
                    <a:pt x="0" y="1579"/>
                    <a:pt x="0" y="1573"/>
                  </a:cubicBezTo>
                  <a:cubicBezTo>
                    <a:pt x="0" y="1566"/>
                    <a:pt x="2" y="1555"/>
                    <a:pt x="6" y="1541"/>
                  </a:cubicBezTo>
                  <a:cubicBezTo>
                    <a:pt x="10" y="1527"/>
                    <a:pt x="17" y="1510"/>
                    <a:pt x="25" y="1492"/>
                  </a:cubicBezTo>
                  <a:cubicBezTo>
                    <a:pt x="34" y="1474"/>
                    <a:pt x="45" y="1455"/>
                    <a:pt x="58" y="1435"/>
                  </a:cubicBezTo>
                  <a:cubicBezTo>
                    <a:pt x="71" y="1415"/>
                    <a:pt x="86" y="1397"/>
                    <a:pt x="104" y="1379"/>
                  </a:cubicBezTo>
                  <a:cubicBezTo>
                    <a:pt x="132" y="1351"/>
                    <a:pt x="160" y="1330"/>
                    <a:pt x="188" y="1316"/>
                  </a:cubicBezTo>
                  <a:cubicBezTo>
                    <a:pt x="216" y="1303"/>
                    <a:pt x="243" y="1295"/>
                    <a:pt x="269" y="1294"/>
                  </a:cubicBezTo>
                  <a:cubicBezTo>
                    <a:pt x="295" y="1293"/>
                    <a:pt x="321" y="1297"/>
                    <a:pt x="345" y="1308"/>
                  </a:cubicBezTo>
                  <a:cubicBezTo>
                    <a:pt x="369" y="1318"/>
                    <a:pt x="391" y="1333"/>
                    <a:pt x="411" y="1353"/>
                  </a:cubicBezTo>
                  <a:cubicBezTo>
                    <a:pt x="428" y="1371"/>
                    <a:pt x="443" y="1390"/>
                    <a:pt x="457" y="1410"/>
                  </a:cubicBezTo>
                  <a:cubicBezTo>
                    <a:pt x="470" y="1430"/>
                    <a:pt x="482" y="1455"/>
                    <a:pt x="491" y="1485"/>
                  </a:cubicBezTo>
                  <a:cubicBezTo>
                    <a:pt x="500" y="1515"/>
                    <a:pt x="506" y="1551"/>
                    <a:pt x="511" y="1594"/>
                  </a:cubicBezTo>
                  <a:cubicBezTo>
                    <a:pt x="516" y="1637"/>
                    <a:pt x="518" y="1689"/>
                    <a:pt x="517" y="1752"/>
                  </a:cubicBezTo>
                  <a:lnTo>
                    <a:pt x="519" y="1879"/>
                  </a:lnTo>
                  <a:lnTo>
                    <a:pt x="730" y="1667"/>
                  </a:lnTo>
                  <a:cubicBezTo>
                    <a:pt x="733" y="1665"/>
                    <a:pt x="737" y="1663"/>
                    <a:pt x="741" y="1662"/>
                  </a:cubicBezTo>
                  <a:cubicBezTo>
                    <a:pt x="745" y="1662"/>
                    <a:pt x="749" y="1662"/>
                    <a:pt x="754" y="1664"/>
                  </a:cubicBezTo>
                  <a:cubicBezTo>
                    <a:pt x="759" y="1666"/>
                    <a:pt x="765" y="1669"/>
                    <a:pt x="772" y="1674"/>
                  </a:cubicBezTo>
                  <a:cubicBezTo>
                    <a:pt x="778" y="1679"/>
                    <a:pt x="785" y="1685"/>
                    <a:pt x="793" y="1693"/>
                  </a:cubicBezTo>
                  <a:close/>
                  <a:moveTo>
                    <a:pt x="1008" y="1026"/>
                  </a:moveTo>
                  <a:cubicBezTo>
                    <a:pt x="1051" y="1069"/>
                    <a:pt x="1086" y="1111"/>
                    <a:pt x="1114" y="1153"/>
                  </a:cubicBezTo>
                  <a:cubicBezTo>
                    <a:pt x="1141" y="1194"/>
                    <a:pt x="1159" y="1235"/>
                    <a:pt x="1168" y="1275"/>
                  </a:cubicBezTo>
                  <a:cubicBezTo>
                    <a:pt x="1177" y="1314"/>
                    <a:pt x="1175" y="1353"/>
                    <a:pt x="1163" y="1391"/>
                  </a:cubicBezTo>
                  <a:cubicBezTo>
                    <a:pt x="1151" y="1429"/>
                    <a:pt x="1127" y="1466"/>
                    <a:pt x="1091" y="1503"/>
                  </a:cubicBezTo>
                  <a:cubicBezTo>
                    <a:pt x="1054" y="1539"/>
                    <a:pt x="1017" y="1563"/>
                    <a:pt x="981" y="1575"/>
                  </a:cubicBezTo>
                  <a:cubicBezTo>
                    <a:pt x="944" y="1586"/>
                    <a:pt x="907" y="1587"/>
                    <a:pt x="869" y="1578"/>
                  </a:cubicBezTo>
                  <a:cubicBezTo>
                    <a:pt x="832" y="1568"/>
                    <a:pt x="793" y="1549"/>
                    <a:pt x="753" y="1521"/>
                  </a:cubicBezTo>
                  <a:cubicBezTo>
                    <a:pt x="713" y="1492"/>
                    <a:pt x="672" y="1457"/>
                    <a:pt x="629" y="1414"/>
                  </a:cubicBezTo>
                  <a:cubicBezTo>
                    <a:pt x="586" y="1371"/>
                    <a:pt x="551" y="1329"/>
                    <a:pt x="524" y="1287"/>
                  </a:cubicBezTo>
                  <a:cubicBezTo>
                    <a:pt x="496" y="1245"/>
                    <a:pt x="478" y="1205"/>
                    <a:pt x="469" y="1165"/>
                  </a:cubicBezTo>
                  <a:cubicBezTo>
                    <a:pt x="460" y="1125"/>
                    <a:pt x="462" y="1086"/>
                    <a:pt x="474" y="1048"/>
                  </a:cubicBezTo>
                  <a:cubicBezTo>
                    <a:pt x="486" y="1010"/>
                    <a:pt x="510" y="973"/>
                    <a:pt x="546" y="937"/>
                  </a:cubicBezTo>
                  <a:cubicBezTo>
                    <a:pt x="583" y="900"/>
                    <a:pt x="619" y="876"/>
                    <a:pt x="656" y="865"/>
                  </a:cubicBezTo>
                  <a:cubicBezTo>
                    <a:pt x="693" y="853"/>
                    <a:pt x="730" y="852"/>
                    <a:pt x="768" y="861"/>
                  </a:cubicBezTo>
                  <a:cubicBezTo>
                    <a:pt x="805" y="871"/>
                    <a:pt x="844" y="890"/>
                    <a:pt x="884" y="919"/>
                  </a:cubicBezTo>
                  <a:cubicBezTo>
                    <a:pt x="923" y="947"/>
                    <a:pt x="965" y="983"/>
                    <a:pt x="1008" y="1026"/>
                  </a:cubicBezTo>
                  <a:close/>
                  <a:moveTo>
                    <a:pt x="903" y="1141"/>
                  </a:moveTo>
                  <a:cubicBezTo>
                    <a:pt x="878" y="1116"/>
                    <a:pt x="855" y="1094"/>
                    <a:pt x="834" y="1076"/>
                  </a:cubicBezTo>
                  <a:cubicBezTo>
                    <a:pt x="813" y="1058"/>
                    <a:pt x="794" y="1043"/>
                    <a:pt x="777" y="1032"/>
                  </a:cubicBezTo>
                  <a:cubicBezTo>
                    <a:pt x="760" y="1020"/>
                    <a:pt x="744" y="1012"/>
                    <a:pt x="730" y="1006"/>
                  </a:cubicBezTo>
                  <a:cubicBezTo>
                    <a:pt x="715" y="1000"/>
                    <a:pt x="702" y="998"/>
                    <a:pt x="690" y="998"/>
                  </a:cubicBezTo>
                  <a:cubicBezTo>
                    <a:pt x="678" y="998"/>
                    <a:pt x="667" y="1001"/>
                    <a:pt x="657" y="1006"/>
                  </a:cubicBezTo>
                  <a:cubicBezTo>
                    <a:pt x="647" y="1011"/>
                    <a:pt x="637" y="1018"/>
                    <a:pt x="628" y="1028"/>
                  </a:cubicBezTo>
                  <a:cubicBezTo>
                    <a:pt x="611" y="1044"/>
                    <a:pt x="602" y="1062"/>
                    <a:pt x="599" y="1080"/>
                  </a:cubicBezTo>
                  <a:cubicBezTo>
                    <a:pt x="596" y="1099"/>
                    <a:pt x="600" y="1119"/>
                    <a:pt x="609" y="1141"/>
                  </a:cubicBezTo>
                  <a:cubicBezTo>
                    <a:pt x="619" y="1163"/>
                    <a:pt x="634" y="1187"/>
                    <a:pt x="655" y="1213"/>
                  </a:cubicBezTo>
                  <a:cubicBezTo>
                    <a:pt x="676" y="1239"/>
                    <a:pt x="702" y="1267"/>
                    <a:pt x="733" y="1298"/>
                  </a:cubicBezTo>
                  <a:cubicBezTo>
                    <a:pt x="771" y="1336"/>
                    <a:pt x="804" y="1367"/>
                    <a:pt x="832" y="1388"/>
                  </a:cubicBezTo>
                  <a:cubicBezTo>
                    <a:pt x="860" y="1410"/>
                    <a:pt x="885" y="1426"/>
                    <a:pt x="906" y="1434"/>
                  </a:cubicBezTo>
                  <a:cubicBezTo>
                    <a:pt x="928" y="1442"/>
                    <a:pt x="946" y="1444"/>
                    <a:pt x="962" y="1440"/>
                  </a:cubicBezTo>
                  <a:cubicBezTo>
                    <a:pt x="979" y="1436"/>
                    <a:pt x="994" y="1426"/>
                    <a:pt x="1008" y="1412"/>
                  </a:cubicBezTo>
                  <a:cubicBezTo>
                    <a:pt x="1019" y="1401"/>
                    <a:pt x="1027" y="1390"/>
                    <a:pt x="1032" y="1378"/>
                  </a:cubicBezTo>
                  <a:cubicBezTo>
                    <a:pt x="1037" y="1366"/>
                    <a:pt x="1039" y="1354"/>
                    <a:pt x="1038" y="1341"/>
                  </a:cubicBezTo>
                  <a:cubicBezTo>
                    <a:pt x="1037" y="1328"/>
                    <a:pt x="1034" y="1314"/>
                    <a:pt x="1027" y="1299"/>
                  </a:cubicBezTo>
                  <a:cubicBezTo>
                    <a:pt x="1021" y="1285"/>
                    <a:pt x="1012" y="1269"/>
                    <a:pt x="1001" y="1253"/>
                  </a:cubicBezTo>
                  <a:cubicBezTo>
                    <a:pt x="990" y="1236"/>
                    <a:pt x="976" y="1219"/>
                    <a:pt x="960" y="1200"/>
                  </a:cubicBezTo>
                  <a:cubicBezTo>
                    <a:pt x="943" y="1182"/>
                    <a:pt x="924" y="1162"/>
                    <a:pt x="903" y="1141"/>
                  </a:cubicBezTo>
                  <a:close/>
                  <a:moveTo>
                    <a:pt x="1438" y="596"/>
                  </a:moveTo>
                  <a:cubicBezTo>
                    <a:pt x="1481" y="639"/>
                    <a:pt x="1516" y="681"/>
                    <a:pt x="1543" y="723"/>
                  </a:cubicBezTo>
                  <a:cubicBezTo>
                    <a:pt x="1571" y="764"/>
                    <a:pt x="1589" y="805"/>
                    <a:pt x="1598" y="845"/>
                  </a:cubicBezTo>
                  <a:cubicBezTo>
                    <a:pt x="1607" y="885"/>
                    <a:pt x="1605" y="923"/>
                    <a:pt x="1593" y="961"/>
                  </a:cubicBezTo>
                  <a:cubicBezTo>
                    <a:pt x="1581" y="999"/>
                    <a:pt x="1557" y="1037"/>
                    <a:pt x="1521" y="1073"/>
                  </a:cubicBezTo>
                  <a:cubicBezTo>
                    <a:pt x="1484" y="1109"/>
                    <a:pt x="1447" y="1134"/>
                    <a:pt x="1411" y="1145"/>
                  </a:cubicBezTo>
                  <a:cubicBezTo>
                    <a:pt x="1374" y="1156"/>
                    <a:pt x="1337" y="1157"/>
                    <a:pt x="1299" y="1148"/>
                  </a:cubicBezTo>
                  <a:cubicBezTo>
                    <a:pt x="1261" y="1138"/>
                    <a:pt x="1223" y="1119"/>
                    <a:pt x="1183" y="1091"/>
                  </a:cubicBezTo>
                  <a:cubicBezTo>
                    <a:pt x="1143" y="1062"/>
                    <a:pt x="1102" y="1027"/>
                    <a:pt x="1059" y="984"/>
                  </a:cubicBezTo>
                  <a:cubicBezTo>
                    <a:pt x="1016" y="941"/>
                    <a:pt x="981" y="899"/>
                    <a:pt x="953" y="857"/>
                  </a:cubicBezTo>
                  <a:cubicBezTo>
                    <a:pt x="926" y="816"/>
                    <a:pt x="908" y="775"/>
                    <a:pt x="899" y="735"/>
                  </a:cubicBezTo>
                  <a:cubicBezTo>
                    <a:pt x="890" y="695"/>
                    <a:pt x="892" y="656"/>
                    <a:pt x="904" y="618"/>
                  </a:cubicBezTo>
                  <a:cubicBezTo>
                    <a:pt x="916" y="580"/>
                    <a:pt x="940" y="543"/>
                    <a:pt x="976" y="507"/>
                  </a:cubicBezTo>
                  <a:cubicBezTo>
                    <a:pt x="1013" y="470"/>
                    <a:pt x="1049" y="446"/>
                    <a:pt x="1086" y="435"/>
                  </a:cubicBezTo>
                  <a:cubicBezTo>
                    <a:pt x="1123" y="423"/>
                    <a:pt x="1160" y="422"/>
                    <a:pt x="1198" y="432"/>
                  </a:cubicBezTo>
                  <a:cubicBezTo>
                    <a:pt x="1235" y="441"/>
                    <a:pt x="1274" y="460"/>
                    <a:pt x="1314" y="489"/>
                  </a:cubicBezTo>
                  <a:cubicBezTo>
                    <a:pt x="1353" y="517"/>
                    <a:pt x="1395" y="553"/>
                    <a:pt x="1438" y="596"/>
                  </a:cubicBezTo>
                  <a:close/>
                  <a:moveTo>
                    <a:pt x="1333" y="711"/>
                  </a:moveTo>
                  <a:cubicBezTo>
                    <a:pt x="1308" y="686"/>
                    <a:pt x="1285" y="664"/>
                    <a:pt x="1264" y="646"/>
                  </a:cubicBezTo>
                  <a:cubicBezTo>
                    <a:pt x="1243" y="628"/>
                    <a:pt x="1224" y="613"/>
                    <a:pt x="1207" y="602"/>
                  </a:cubicBezTo>
                  <a:cubicBezTo>
                    <a:pt x="1190" y="590"/>
                    <a:pt x="1174" y="582"/>
                    <a:pt x="1160" y="576"/>
                  </a:cubicBezTo>
                  <a:cubicBezTo>
                    <a:pt x="1145" y="570"/>
                    <a:pt x="1132" y="568"/>
                    <a:pt x="1120" y="568"/>
                  </a:cubicBezTo>
                  <a:cubicBezTo>
                    <a:pt x="1108" y="568"/>
                    <a:pt x="1097" y="571"/>
                    <a:pt x="1087" y="576"/>
                  </a:cubicBezTo>
                  <a:cubicBezTo>
                    <a:pt x="1077" y="581"/>
                    <a:pt x="1067" y="589"/>
                    <a:pt x="1057" y="598"/>
                  </a:cubicBezTo>
                  <a:cubicBezTo>
                    <a:pt x="1041" y="614"/>
                    <a:pt x="1032" y="632"/>
                    <a:pt x="1029" y="650"/>
                  </a:cubicBezTo>
                  <a:cubicBezTo>
                    <a:pt x="1026" y="669"/>
                    <a:pt x="1029" y="689"/>
                    <a:pt x="1039" y="711"/>
                  </a:cubicBezTo>
                  <a:cubicBezTo>
                    <a:pt x="1049" y="733"/>
                    <a:pt x="1064" y="757"/>
                    <a:pt x="1085" y="783"/>
                  </a:cubicBezTo>
                  <a:cubicBezTo>
                    <a:pt x="1106" y="809"/>
                    <a:pt x="1132" y="837"/>
                    <a:pt x="1163" y="868"/>
                  </a:cubicBezTo>
                  <a:cubicBezTo>
                    <a:pt x="1201" y="907"/>
                    <a:pt x="1234" y="937"/>
                    <a:pt x="1262" y="959"/>
                  </a:cubicBezTo>
                  <a:cubicBezTo>
                    <a:pt x="1290" y="981"/>
                    <a:pt x="1315" y="996"/>
                    <a:pt x="1336" y="1004"/>
                  </a:cubicBezTo>
                  <a:cubicBezTo>
                    <a:pt x="1358" y="1012"/>
                    <a:pt x="1376" y="1014"/>
                    <a:pt x="1392" y="1010"/>
                  </a:cubicBezTo>
                  <a:cubicBezTo>
                    <a:pt x="1409" y="1006"/>
                    <a:pt x="1424" y="996"/>
                    <a:pt x="1438" y="982"/>
                  </a:cubicBezTo>
                  <a:cubicBezTo>
                    <a:pt x="1449" y="971"/>
                    <a:pt x="1457" y="960"/>
                    <a:pt x="1462" y="948"/>
                  </a:cubicBezTo>
                  <a:cubicBezTo>
                    <a:pt x="1466" y="936"/>
                    <a:pt x="1469" y="924"/>
                    <a:pt x="1468" y="911"/>
                  </a:cubicBezTo>
                  <a:cubicBezTo>
                    <a:pt x="1467" y="898"/>
                    <a:pt x="1464" y="884"/>
                    <a:pt x="1457" y="869"/>
                  </a:cubicBezTo>
                  <a:cubicBezTo>
                    <a:pt x="1451" y="855"/>
                    <a:pt x="1442" y="839"/>
                    <a:pt x="1431" y="823"/>
                  </a:cubicBezTo>
                  <a:cubicBezTo>
                    <a:pt x="1420" y="806"/>
                    <a:pt x="1406" y="789"/>
                    <a:pt x="1390" y="770"/>
                  </a:cubicBezTo>
                  <a:cubicBezTo>
                    <a:pt x="1373" y="752"/>
                    <a:pt x="1354" y="732"/>
                    <a:pt x="1333" y="711"/>
                  </a:cubicBezTo>
                  <a:close/>
                  <a:moveTo>
                    <a:pt x="1836" y="153"/>
                  </a:moveTo>
                  <a:cubicBezTo>
                    <a:pt x="1858" y="175"/>
                    <a:pt x="1879" y="199"/>
                    <a:pt x="1900" y="225"/>
                  </a:cubicBezTo>
                  <a:cubicBezTo>
                    <a:pt x="1921" y="250"/>
                    <a:pt x="1940" y="277"/>
                    <a:pt x="1956" y="306"/>
                  </a:cubicBezTo>
                  <a:cubicBezTo>
                    <a:pt x="1972" y="334"/>
                    <a:pt x="1985" y="364"/>
                    <a:pt x="1994" y="395"/>
                  </a:cubicBezTo>
                  <a:cubicBezTo>
                    <a:pt x="2004" y="426"/>
                    <a:pt x="2007" y="458"/>
                    <a:pt x="2005" y="490"/>
                  </a:cubicBezTo>
                  <a:cubicBezTo>
                    <a:pt x="2003" y="523"/>
                    <a:pt x="1994" y="556"/>
                    <a:pt x="1978" y="589"/>
                  </a:cubicBezTo>
                  <a:cubicBezTo>
                    <a:pt x="1962" y="623"/>
                    <a:pt x="1937" y="656"/>
                    <a:pt x="1903" y="690"/>
                  </a:cubicBezTo>
                  <a:cubicBezTo>
                    <a:pt x="1891" y="702"/>
                    <a:pt x="1879" y="713"/>
                    <a:pt x="1865" y="723"/>
                  </a:cubicBezTo>
                  <a:cubicBezTo>
                    <a:pt x="1852" y="733"/>
                    <a:pt x="1839" y="742"/>
                    <a:pt x="1827" y="749"/>
                  </a:cubicBezTo>
                  <a:cubicBezTo>
                    <a:pt x="1815" y="756"/>
                    <a:pt x="1804" y="762"/>
                    <a:pt x="1795" y="766"/>
                  </a:cubicBezTo>
                  <a:cubicBezTo>
                    <a:pt x="1785" y="770"/>
                    <a:pt x="1777" y="772"/>
                    <a:pt x="1771" y="772"/>
                  </a:cubicBezTo>
                  <a:cubicBezTo>
                    <a:pt x="1765" y="772"/>
                    <a:pt x="1759" y="770"/>
                    <a:pt x="1752" y="766"/>
                  </a:cubicBezTo>
                  <a:cubicBezTo>
                    <a:pt x="1745" y="762"/>
                    <a:pt x="1737" y="755"/>
                    <a:pt x="1727" y="745"/>
                  </a:cubicBezTo>
                  <a:cubicBezTo>
                    <a:pt x="1718" y="736"/>
                    <a:pt x="1711" y="728"/>
                    <a:pt x="1705" y="722"/>
                  </a:cubicBezTo>
                  <a:cubicBezTo>
                    <a:pt x="1700" y="716"/>
                    <a:pt x="1697" y="711"/>
                    <a:pt x="1695" y="707"/>
                  </a:cubicBezTo>
                  <a:cubicBezTo>
                    <a:pt x="1693" y="703"/>
                    <a:pt x="1693" y="699"/>
                    <a:pt x="1694" y="696"/>
                  </a:cubicBezTo>
                  <a:cubicBezTo>
                    <a:pt x="1695" y="693"/>
                    <a:pt x="1696" y="691"/>
                    <a:pt x="1699" y="688"/>
                  </a:cubicBezTo>
                  <a:cubicBezTo>
                    <a:pt x="1702" y="685"/>
                    <a:pt x="1708" y="681"/>
                    <a:pt x="1716" y="677"/>
                  </a:cubicBezTo>
                  <a:cubicBezTo>
                    <a:pt x="1724" y="673"/>
                    <a:pt x="1733" y="668"/>
                    <a:pt x="1744" y="662"/>
                  </a:cubicBezTo>
                  <a:cubicBezTo>
                    <a:pt x="1756" y="655"/>
                    <a:pt x="1768" y="648"/>
                    <a:pt x="1781" y="639"/>
                  </a:cubicBezTo>
                  <a:cubicBezTo>
                    <a:pt x="1794" y="630"/>
                    <a:pt x="1807" y="618"/>
                    <a:pt x="1820" y="605"/>
                  </a:cubicBezTo>
                  <a:cubicBezTo>
                    <a:pt x="1844" y="581"/>
                    <a:pt x="1859" y="558"/>
                    <a:pt x="1867" y="533"/>
                  </a:cubicBezTo>
                  <a:cubicBezTo>
                    <a:pt x="1875" y="509"/>
                    <a:pt x="1876" y="485"/>
                    <a:pt x="1872" y="461"/>
                  </a:cubicBezTo>
                  <a:cubicBezTo>
                    <a:pt x="1868" y="437"/>
                    <a:pt x="1859" y="413"/>
                    <a:pt x="1845" y="390"/>
                  </a:cubicBezTo>
                  <a:cubicBezTo>
                    <a:pt x="1832" y="367"/>
                    <a:pt x="1815" y="345"/>
                    <a:pt x="1795" y="324"/>
                  </a:cubicBezTo>
                  <a:cubicBezTo>
                    <a:pt x="1790" y="344"/>
                    <a:pt x="1782" y="367"/>
                    <a:pt x="1770" y="391"/>
                  </a:cubicBezTo>
                  <a:cubicBezTo>
                    <a:pt x="1758" y="415"/>
                    <a:pt x="1740" y="438"/>
                    <a:pt x="1717" y="461"/>
                  </a:cubicBezTo>
                  <a:cubicBezTo>
                    <a:pt x="1688" y="490"/>
                    <a:pt x="1661" y="510"/>
                    <a:pt x="1633" y="523"/>
                  </a:cubicBezTo>
                  <a:cubicBezTo>
                    <a:pt x="1606" y="535"/>
                    <a:pt x="1579" y="540"/>
                    <a:pt x="1552" y="539"/>
                  </a:cubicBezTo>
                  <a:cubicBezTo>
                    <a:pt x="1526" y="537"/>
                    <a:pt x="1500" y="529"/>
                    <a:pt x="1474" y="515"/>
                  </a:cubicBezTo>
                  <a:cubicBezTo>
                    <a:pt x="1448" y="500"/>
                    <a:pt x="1422" y="480"/>
                    <a:pt x="1397" y="455"/>
                  </a:cubicBezTo>
                  <a:cubicBezTo>
                    <a:pt x="1370" y="428"/>
                    <a:pt x="1350" y="399"/>
                    <a:pt x="1335" y="369"/>
                  </a:cubicBezTo>
                  <a:cubicBezTo>
                    <a:pt x="1321" y="338"/>
                    <a:pt x="1313" y="307"/>
                    <a:pt x="1312" y="275"/>
                  </a:cubicBezTo>
                  <a:cubicBezTo>
                    <a:pt x="1312" y="242"/>
                    <a:pt x="1318" y="210"/>
                    <a:pt x="1333" y="178"/>
                  </a:cubicBezTo>
                  <a:cubicBezTo>
                    <a:pt x="1347" y="145"/>
                    <a:pt x="1370" y="113"/>
                    <a:pt x="1401" y="82"/>
                  </a:cubicBezTo>
                  <a:cubicBezTo>
                    <a:pt x="1426" y="57"/>
                    <a:pt x="1450" y="38"/>
                    <a:pt x="1475" y="26"/>
                  </a:cubicBezTo>
                  <a:cubicBezTo>
                    <a:pt x="1499" y="13"/>
                    <a:pt x="1523" y="5"/>
                    <a:pt x="1548" y="2"/>
                  </a:cubicBezTo>
                  <a:cubicBezTo>
                    <a:pt x="1572" y="0"/>
                    <a:pt x="1596" y="2"/>
                    <a:pt x="1620" y="8"/>
                  </a:cubicBezTo>
                  <a:cubicBezTo>
                    <a:pt x="1645" y="14"/>
                    <a:pt x="1669" y="24"/>
                    <a:pt x="1693" y="38"/>
                  </a:cubicBezTo>
                  <a:cubicBezTo>
                    <a:pt x="1717" y="52"/>
                    <a:pt x="1740" y="68"/>
                    <a:pt x="1764" y="88"/>
                  </a:cubicBezTo>
                  <a:cubicBezTo>
                    <a:pt x="1788" y="108"/>
                    <a:pt x="1812" y="130"/>
                    <a:pt x="1836" y="153"/>
                  </a:cubicBezTo>
                  <a:close/>
                  <a:moveTo>
                    <a:pt x="1713" y="247"/>
                  </a:moveTo>
                  <a:cubicBezTo>
                    <a:pt x="1683" y="217"/>
                    <a:pt x="1657" y="194"/>
                    <a:pt x="1634" y="178"/>
                  </a:cubicBezTo>
                  <a:cubicBezTo>
                    <a:pt x="1610" y="161"/>
                    <a:pt x="1590" y="150"/>
                    <a:pt x="1571" y="145"/>
                  </a:cubicBezTo>
                  <a:cubicBezTo>
                    <a:pt x="1553" y="140"/>
                    <a:pt x="1536" y="139"/>
                    <a:pt x="1521" y="144"/>
                  </a:cubicBezTo>
                  <a:cubicBezTo>
                    <a:pt x="1506" y="149"/>
                    <a:pt x="1492" y="158"/>
                    <a:pt x="1479" y="172"/>
                  </a:cubicBezTo>
                  <a:cubicBezTo>
                    <a:pt x="1466" y="185"/>
                    <a:pt x="1457" y="198"/>
                    <a:pt x="1452" y="212"/>
                  </a:cubicBezTo>
                  <a:cubicBezTo>
                    <a:pt x="1447" y="226"/>
                    <a:pt x="1446" y="240"/>
                    <a:pt x="1448" y="255"/>
                  </a:cubicBezTo>
                  <a:cubicBezTo>
                    <a:pt x="1450" y="269"/>
                    <a:pt x="1455" y="284"/>
                    <a:pt x="1463" y="298"/>
                  </a:cubicBezTo>
                  <a:cubicBezTo>
                    <a:pt x="1472" y="312"/>
                    <a:pt x="1483" y="326"/>
                    <a:pt x="1496" y="340"/>
                  </a:cubicBezTo>
                  <a:cubicBezTo>
                    <a:pt x="1511" y="355"/>
                    <a:pt x="1525" y="366"/>
                    <a:pt x="1539" y="375"/>
                  </a:cubicBezTo>
                  <a:cubicBezTo>
                    <a:pt x="1553" y="383"/>
                    <a:pt x="1566" y="388"/>
                    <a:pt x="1579" y="390"/>
                  </a:cubicBezTo>
                  <a:cubicBezTo>
                    <a:pt x="1592" y="392"/>
                    <a:pt x="1605" y="390"/>
                    <a:pt x="1617" y="384"/>
                  </a:cubicBezTo>
                  <a:cubicBezTo>
                    <a:pt x="1630" y="379"/>
                    <a:pt x="1643" y="369"/>
                    <a:pt x="1656" y="356"/>
                  </a:cubicBezTo>
                  <a:cubicBezTo>
                    <a:pt x="1672" y="340"/>
                    <a:pt x="1685" y="323"/>
                    <a:pt x="1694" y="304"/>
                  </a:cubicBezTo>
                  <a:cubicBezTo>
                    <a:pt x="1703" y="285"/>
                    <a:pt x="1710" y="266"/>
                    <a:pt x="1713" y="2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86F26720-6108-8475-0FA5-871FFE8BB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4436" y="3481812"/>
              <a:ext cx="387350" cy="396875"/>
            </a:xfrm>
            <a:custGeom>
              <a:avLst/>
              <a:gdLst>
                <a:gd name="T0" fmla="*/ 823 w 2037"/>
                <a:gd name="T1" fmla="*/ 1739 h 2089"/>
                <a:gd name="T2" fmla="*/ 512 w 2037"/>
                <a:gd name="T3" fmla="*/ 2070 h 2089"/>
                <a:gd name="T4" fmla="*/ 458 w 2037"/>
                <a:gd name="T5" fmla="*/ 2081 h 2089"/>
                <a:gd name="T6" fmla="*/ 397 w 2037"/>
                <a:gd name="T7" fmla="*/ 2012 h 2089"/>
                <a:gd name="T8" fmla="*/ 382 w 2037"/>
                <a:gd name="T9" fmla="*/ 1767 h 2089"/>
                <a:gd name="T10" fmla="*/ 333 w 2037"/>
                <a:gd name="T11" fmla="*/ 1550 h 2089"/>
                <a:gd name="T12" fmla="*/ 241 w 2037"/>
                <a:gd name="T13" fmla="*/ 1485 h 2089"/>
                <a:gd name="T14" fmla="*/ 133 w 2037"/>
                <a:gd name="T15" fmla="*/ 1567 h 2089"/>
                <a:gd name="T16" fmla="*/ 95 w 2037"/>
                <a:gd name="T17" fmla="*/ 1673 h 2089"/>
                <a:gd name="T18" fmla="*/ 56 w 2037"/>
                <a:gd name="T19" fmla="*/ 1660 h 2089"/>
                <a:gd name="T20" fmla="*/ 6 w 2037"/>
                <a:gd name="T21" fmla="*/ 1608 h 2089"/>
                <a:gd name="T22" fmla="*/ 6 w 2037"/>
                <a:gd name="T23" fmla="*/ 1549 h 2089"/>
                <a:gd name="T24" fmla="*/ 104 w 2037"/>
                <a:gd name="T25" fmla="*/ 1387 h 2089"/>
                <a:gd name="T26" fmla="*/ 345 w 2037"/>
                <a:gd name="T27" fmla="*/ 1316 h 2089"/>
                <a:gd name="T28" fmla="*/ 491 w 2037"/>
                <a:gd name="T29" fmla="*/ 1493 h 2089"/>
                <a:gd name="T30" fmla="*/ 519 w 2037"/>
                <a:gd name="T31" fmla="*/ 1887 h 2089"/>
                <a:gd name="T32" fmla="*/ 754 w 2037"/>
                <a:gd name="T33" fmla="*/ 1672 h 2089"/>
                <a:gd name="T34" fmla="*/ 1008 w 2037"/>
                <a:gd name="T35" fmla="*/ 1034 h 2089"/>
                <a:gd name="T36" fmla="*/ 1163 w 2037"/>
                <a:gd name="T37" fmla="*/ 1399 h 2089"/>
                <a:gd name="T38" fmla="*/ 869 w 2037"/>
                <a:gd name="T39" fmla="*/ 1586 h 2089"/>
                <a:gd name="T40" fmla="*/ 524 w 2037"/>
                <a:gd name="T41" fmla="*/ 1295 h 2089"/>
                <a:gd name="T42" fmla="*/ 546 w 2037"/>
                <a:gd name="T43" fmla="*/ 945 h 2089"/>
                <a:gd name="T44" fmla="*/ 884 w 2037"/>
                <a:gd name="T45" fmla="*/ 927 h 2089"/>
                <a:gd name="T46" fmla="*/ 834 w 2037"/>
                <a:gd name="T47" fmla="*/ 1084 h 2089"/>
                <a:gd name="T48" fmla="*/ 690 w 2037"/>
                <a:gd name="T49" fmla="*/ 1006 h 2089"/>
                <a:gd name="T50" fmla="*/ 599 w 2037"/>
                <a:gd name="T51" fmla="*/ 1088 h 2089"/>
                <a:gd name="T52" fmla="*/ 733 w 2037"/>
                <a:gd name="T53" fmla="*/ 1306 h 2089"/>
                <a:gd name="T54" fmla="*/ 963 w 2037"/>
                <a:gd name="T55" fmla="*/ 1448 h 2089"/>
                <a:gd name="T56" fmla="*/ 1038 w 2037"/>
                <a:gd name="T57" fmla="*/ 1349 h 2089"/>
                <a:gd name="T58" fmla="*/ 960 w 2037"/>
                <a:gd name="T59" fmla="*/ 1208 h 2089"/>
                <a:gd name="T60" fmla="*/ 1669 w 2037"/>
                <a:gd name="T61" fmla="*/ 870 h 2089"/>
                <a:gd name="T62" fmla="*/ 1676 w 2037"/>
                <a:gd name="T63" fmla="*/ 907 h 2089"/>
                <a:gd name="T64" fmla="*/ 1360 w 2037"/>
                <a:gd name="T65" fmla="*/ 1205 h 2089"/>
                <a:gd name="T66" fmla="*/ 1303 w 2037"/>
                <a:gd name="T67" fmla="*/ 1156 h 2089"/>
                <a:gd name="T68" fmla="*/ 1296 w 2037"/>
                <a:gd name="T69" fmla="*/ 1118 h 2089"/>
                <a:gd name="T70" fmla="*/ 1008 w 2037"/>
                <a:gd name="T71" fmla="*/ 804 h 2089"/>
                <a:gd name="T72" fmla="*/ 969 w 2037"/>
                <a:gd name="T73" fmla="*/ 824 h 2089"/>
                <a:gd name="T74" fmla="*/ 919 w 2037"/>
                <a:gd name="T75" fmla="*/ 771 h 2089"/>
                <a:gd name="T76" fmla="*/ 958 w 2037"/>
                <a:gd name="T77" fmla="*/ 555 h 2089"/>
                <a:gd name="T78" fmla="*/ 979 w 2037"/>
                <a:gd name="T79" fmla="*/ 524 h 2089"/>
                <a:gd name="T80" fmla="*/ 1043 w 2037"/>
                <a:gd name="T81" fmla="*/ 465 h 2089"/>
                <a:gd name="T82" fmla="*/ 1504 w 2037"/>
                <a:gd name="T83" fmla="*/ 910 h 2089"/>
                <a:gd name="T84" fmla="*/ 1613 w 2037"/>
                <a:gd name="T85" fmla="*/ 820 h 2089"/>
                <a:gd name="T86" fmla="*/ 1868 w 2037"/>
                <a:gd name="T87" fmla="*/ 174 h 2089"/>
                <a:gd name="T88" fmla="*/ 2023 w 2037"/>
                <a:gd name="T89" fmla="*/ 540 h 2089"/>
                <a:gd name="T90" fmla="*/ 1729 w 2037"/>
                <a:gd name="T91" fmla="*/ 726 h 2089"/>
                <a:gd name="T92" fmla="*/ 1383 w 2037"/>
                <a:gd name="T93" fmla="*/ 435 h 2089"/>
                <a:gd name="T94" fmla="*/ 1406 w 2037"/>
                <a:gd name="T95" fmla="*/ 85 h 2089"/>
                <a:gd name="T96" fmla="*/ 1744 w 2037"/>
                <a:gd name="T97" fmla="*/ 67 h 2089"/>
                <a:gd name="T98" fmla="*/ 1694 w 2037"/>
                <a:gd name="T99" fmla="*/ 224 h 2089"/>
                <a:gd name="T100" fmla="*/ 1550 w 2037"/>
                <a:gd name="T101" fmla="*/ 146 h 2089"/>
                <a:gd name="T102" fmla="*/ 1459 w 2037"/>
                <a:gd name="T103" fmla="*/ 228 h 2089"/>
                <a:gd name="T104" fmla="*/ 1593 w 2037"/>
                <a:gd name="T105" fmla="*/ 447 h 2089"/>
                <a:gd name="T106" fmla="*/ 1822 w 2037"/>
                <a:gd name="T107" fmla="*/ 588 h 2089"/>
                <a:gd name="T108" fmla="*/ 1898 w 2037"/>
                <a:gd name="T109" fmla="*/ 489 h 2089"/>
                <a:gd name="T110" fmla="*/ 1820 w 2037"/>
                <a:gd name="T111" fmla="*/ 349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37" h="2089">
                  <a:moveTo>
                    <a:pt x="793" y="1701"/>
                  </a:moveTo>
                  <a:cubicBezTo>
                    <a:pt x="801" y="1709"/>
                    <a:pt x="808" y="1716"/>
                    <a:pt x="813" y="1722"/>
                  </a:cubicBezTo>
                  <a:cubicBezTo>
                    <a:pt x="818" y="1729"/>
                    <a:pt x="821" y="1734"/>
                    <a:pt x="823" y="1739"/>
                  </a:cubicBezTo>
                  <a:cubicBezTo>
                    <a:pt x="826" y="1744"/>
                    <a:pt x="826" y="1749"/>
                    <a:pt x="826" y="1752"/>
                  </a:cubicBezTo>
                  <a:cubicBezTo>
                    <a:pt x="825" y="1756"/>
                    <a:pt x="823" y="1759"/>
                    <a:pt x="820" y="1762"/>
                  </a:cubicBezTo>
                  <a:lnTo>
                    <a:pt x="512" y="2070"/>
                  </a:lnTo>
                  <a:cubicBezTo>
                    <a:pt x="506" y="2076"/>
                    <a:pt x="500" y="2081"/>
                    <a:pt x="495" y="2084"/>
                  </a:cubicBezTo>
                  <a:cubicBezTo>
                    <a:pt x="489" y="2088"/>
                    <a:pt x="484" y="2089"/>
                    <a:pt x="478" y="2089"/>
                  </a:cubicBezTo>
                  <a:cubicBezTo>
                    <a:pt x="472" y="2088"/>
                    <a:pt x="465" y="2086"/>
                    <a:pt x="458" y="2081"/>
                  </a:cubicBezTo>
                  <a:cubicBezTo>
                    <a:pt x="450" y="2076"/>
                    <a:pt x="442" y="2069"/>
                    <a:pt x="432" y="2059"/>
                  </a:cubicBezTo>
                  <a:cubicBezTo>
                    <a:pt x="423" y="2050"/>
                    <a:pt x="416" y="2042"/>
                    <a:pt x="410" y="2034"/>
                  </a:cubicBezTo>
                  <a:cubicBezTo>
                    <a:pt x="404" y="2027"/>
                    <a:pt x="400" y="2020"/>
                    <a:pt x="397" y="2012"/>
                  </a:cubicBezTo>
                  <a:cubicBezTo>
                    <a:pt x="394" y="2005"/>
                    <a:pt x="392" y="1997"/>
                    <a:pt x="391" y="1989"/>
                  </a:cubicBezTo>
                  <a:cubicBezTo>
                    <a:pt x="389" y="1981"/>
                    <a:pt x="389" y="1971"/>
                    <a:pt x="388" y="1960"/>
                  </a:cubicBezTo>
                  <a:lnTo>
                    <a:pt x="382" y="1767"/>
                  </a:lnTo>
                  <a:cubicBezTo>
                    <a:pt x="381" y="1730"/>
                    <a:pt x="378" y="1697"/>
                    <a:pt x="374" y="1670"/>
                  </a:cubicBezTo>
                  <a:cubicBezTo>
                    <a:pt x="369" y="1643"/>
                    <a:pt x="363" y="1619"/>
                    <a:pt x="357" y="1600"/>
                  </a:cubicBezTo>
                  <a:cubicBezTo>
                    <a:pt x="350" y="1580"/>
                    <a:pt x="342" y="1564"/>
                    <a:pt x="333" y="1550"/>
                  </a:cubicBezTo>
                  <a:cubicBezTo>
                    <a:pt x="325" y="1537"/>
                    <a:pt x="315" y="1525"/>
                    <a:pt x="305" y="1515"/>
                  </a:cubicBezTo>
                  <a:cubicBezTo>
                    <a:pt x="296" y="1506"/>
                    <a:pt x="286" y="1499"/>
                    <a:pt x="275" y="1494"/>
                  </a:cubicBezTo>
                  <a:cubicBezTo>
                    <a:pt x="264" y="1489"/>
                    <a:pt x="253" y="1486"/>
                    <a:pt x="241" y="1485"/>
                  </a:cubicBezTo>
                  <a:cubicBezTo>
                    <a:pt x="229" y="1485"/>
                    <a:pt x="217" y="1487"/>
                    <a:pt x="205" y="1492"/>
                  </a:cubicBezTo>
                  <a:cubicBezTo>
                    <a:pt x="193" y="1498"/>
                    <a:pt x="182" y="1506"/>
                    <a:pt x="170" y="1518"/>
                  </a:cubicBezTo>
                  <a:cubicBezTo>
                    <a:pt x="154" y="1534"/>
                    <a:pt x="141" y="1550"/>
                    <a:pt x="133" y="1567"/>
                  </a:cubicBezTo>
                  <a:cubicBezTo>
                    <a:pt x="124" y="1584"/>
                    <a:pt x="118" y="1599"/>
                    <a:pt x="114" y="1614"/>
                  </a:cubicBezTo>
                  <a:cubicBezTo>
                    <a:pt x="109" y="1629"/>
                    <a:pt x="106" y="1641"/>
                    <a:pt x="104" y="1652"/>
                  </a:cubicBezTo>
                  <a:cubicBezTo>
                    <a:pt x="102" y="1663"/>
                    <a:pt x="99" y="1670"/>
                    <a:pt x="95" y="1673"/>
                  </a:cubicBezTo>
                  <a:cubicBezTo>
                    <a:pt x="93" y="1676"/>
                    <a:pt x="90" y="1677"/>
                    <a:pt x="86" y="1677"/>
                  </a:cubicBezTo>
                  <a:cubicBezTo>
                    <a:pt x="83" y="1677"/>
                    <a:pt x="79" y="1676"/>
                    <a:pt x="74" y="1673"/>
                  </a:cubicBezTo>
                  <a:cubicBezTo>
                    <a:pt x="69" y="1671"/>
                    <a:pt x="63" y="1666"/>
                    <a:pt x="56" y="1660"/>
                  </a:cubicBezTo>
                  <a:cubicBezTo>
                    <a:pt x="48" y="1655"/>
                    <a:pt x="40" y="1647"/>
                    <a:pt x="31" y="1638"/>
                  </a:cubicBezTo>
                  <a:cubicBezTo>
                    <a:pt x="24" y="1631"/>
                    <a:pt x="19" y="1626"/>
                    <a:pt x="15" y="1621"/>
                  </a:cubicBezTo>
                  <a:cubicBezTo>
                    <a:pt x="12" y="1616"/>
                    <a:pt x="8" y="1612"/>
                    <a:pt x="6" y="1608"/>
                  </a:cubicBezTo>
                  <a:cubicBezTo>
                    <a:pt x="4" y="1604"/>
                    <a:pt x="2" y="1600"/>
                    <a:pt x="1" y="1596"/>
                  </a:cubicBezTo>
                  <a:cubicBezTo>
                    <a:pt x="0" y="1593"/>
                    <a:pt x="0" y="1587"/>
                    <a:pt x="0" y="1581"/>
                  </a:cubicBezTo>
                  <a:cubicBezTo>
                    <a:pt x="0" y="1574"/>
                    <a:pt x="2" y="1563"/>
                    <a:pt x="6" y="1549"/>
                  </a:cubicBezTo>
                  <a:cubicBezTo>
                    <a:pt x="10" y="1535"/>
                    <a:pt x="17" y="1518"/>
                    <a:pt x="26" y="1500"/>
                  </a:cubicBezTo>
                  <a:cubicBezTo>
                    <a:pt x="34" y="1482"/>
                    <a:pt x="45" y="1463"/>
                    <a:pt x="58" y="1443"/>
                  </a:cubicBezTo>
                  <a:cubicBezTo>
                    <a:pt x="71" y="1423"/>
                    <a:pt x="86" y="1405"/>
                    <a:pt x="104" y="1387"/>
                  </a:cubicBezTo>
                  <a:cubicBezTo>
                    <a:pt x="132" y="1359"/>
                    <a:pt x="160" y="1338"/>
                    <a:pt x="188" y="1324"/>
                  </a:cubicBezTo>
                  <a:cubicBezTo>
                    <a:pt x="216" y="1311"/>
                    <a:pt x="243" y="1303"/>
                    <a:pt x="269" y="1302"/>
                  </a:cubicBezTo>
                  <a:cubicBezTo>
                    <a:pt x="296" y="1301"/>
                    <a:pt x="321" y="1305"/>
                    <a:pt x="345" y="1316"/>
                  </a:cubicBezTo>
                  <a:cubicBezTo>
                    <a:pt x="369" y="1326"/>
                    <a:pt x="391" y="1341"/>
                    <a:pt x="411" y="1361"/>
                  </a:cubicBezTo>
                  <a:cubicBezTo>
                    <a:pt x="428" y="1379"/>
                    <a:pt x="444" y="1398"/>
                    <a:pt x="457" y="1418"/>
                  </a:cubicBezTo>
                  <a:cubicBezTo>
                    <a:pt x="471" y="1438"/>
                    <a:pt x="482" y="1463"/>
                    <a:pt x="491" y="1493"/>
                  </a:cubicBezTo>
                  <a:cubicBezTo>
                    <a:pt x="500" y="1523"/>
                    <a:pt x="507" y="1559"/>
                    <a:pt x="511" y="1602"/>
                  </a:cubicBezTo>
                  <a:cubicBezTo>
                    <a:pt x="516" y="1645"/>
                    <a:pt x="518" y="1697"/>
                    <a:pt x="518" y="1760"/>
                  </a:cubicBezTo>
                  <a:lnTo>
                    <a:pt x="519" y="1887"/>
                  </a:lnTo>
                  <a:lnTo>
                    <a:pt x="731" y="1675"/>
                  </a:lnTo>
                  <a:cubicBezTo>
                    <a:pt x="733" y="1673"/>
                    <a:pt x="737" y="1671"/>
                    <a:pt x="741" y="1670"/>
                  </a:cubicBezTo>
                  <a:cubicBezTo>
                    <a:pt x="745" y="1670"/>
                    <a:pt x="749" y="1670"/>
                    <a:pt x="754" y="1672"/>
                  </a:cubicBezTo>
                  <a:cubicBezTo>
                    <a:pt x="759" y="1674"/>
                    <a:pt x="765" y="1677"/>
                    <a:pt x="772" y="1682"/>
                  </a:cubicBezTo>
                  <a:cubicBezTo>
                    <a:pt x="778" y="1687"/>
                    <a:pt x="785" y="1693"/>
                    <a:pt x="793" y="1701"/>
                  </a:cubicBezTo>
                  <a:close/>
                  <a:moveTo>
                    <a:pt x="1008" y="1034"/>
                  </a:moveTo>
                  <a:cubicBezTo>
                    <a:pt x="1051" y="1077"/>
                    <a:pt x="1086" y="1119"/>
                    <a:pt x="1114" y="1161"/>
                  </a:cubicBezTo>
                  <a:cubicBezTo>
                    <a:pt x="1141" y="1202"/>
                    <a:pt x="1159" y="1243"/>
                    <a:pt x="1168" y="1283"/>
                  </a:cubicBezTo>
                  <a:cubicBezTo>
                    <a:pt x="1177" y="1322"/>
                    <a:pt x="1175" y="1361"/>
                    <a:pt x="1163" y="1399"/>
                  </a:cubicBezTo>
                  <a:cubicBezTo>
                    <a:pt x="1151" y="1437"/>
                    <a:pt x="1127" y="1474"/>
                    <a:pt x="1091" y="1511"/>
                  </a:cubicBezTo>
                  <a:cubicBezTo>
                    <a:pt x="1054" y="1547"/>
                    <a:pt x="1017" y="1571"/>
                    <a:pt x="981" y="1583"/>
                  </a:cubicBezTo>
                  <a:cubicBezTo>
                    <a:pt x="944" y="1594"/>
                    <a:pt x="907" y="1595"/>
                    <a:pt x="869" y="1586"/>
                  </a:cubicBezTo>
                  <a:cubicBezTo>
                    <a:pt x="832" y="1576"/>
                    <a:pt x="793" y="1557"/>
                    <a:pt x="753" y="1529"/>
                  </a:cubicBezTo>
                  <a:cubicBezTo>
                    <a:pt x="713" y="1500"/>
                    <a:pt x="672" y="1465"/>
                    <a:pt x="629" y="1422"/>
                  </a:cubicBezTo>
                  <a:cubicBezTo>
                    <a:pt x="586" y="1379"/>
                    <a:pt x="551" y="1337"/>
                    <a:pt x="524" y="1295"/>
                  </a:cubicBezTo>
                  <a:cubicBezTo>
                    <a:pt x="496" y="1253"/>
                    <a:pt x="478" y="1213"/>
                    <a:pt x="469" y="1173"/>
                  </a:cubicBezTo>
                  <a:cubicBezTo>
                    <a:pt x="460" y="1133"/>
                    <a:pt x="462" y="1094"/>
                    <a:pt x="474" y="1056"/>
                  </a:cubicBezTo>
                  <a:cubicBezTo>
                    <a:pt x="486" y="1018"/>
                    <a:pt x="510" y="981"/>
                    <a:pt x="546" y="945"/>
                  </a:cubicBezTo>
                  <a:cubicBezTo>
                    <a:pt x="583" y="908"/>
                    <a:pt x="619" y="884"/>
                    <a:pt x="656" y="873"/>
                  </a:cubicBezTo>
                  <a:cubicBezTo>
                    <a:pt x="693" y="861"/>
                    <a:pt x="730" y="860"/>
                    <a:pt x="768" y="869"/>
                  </a:cubicBezTo>
                  <a:cubicBezTo>
                    <a:pt x="806" y="879"/>
                    <a:pt x="844" y="898"/>
                    <a:pt x="884" y="927"/>
                  </a:cubicBezTo>
                  <a:cubicBezTo>
                    <a:pt x="924" y="955"/>
                    <a:pt x="965" y="991"/>
                    <a:pt x="1008" y="1034"/>
                  </a:cubicBezTo>
                  <a:close/>
                  <a:moveTo>
                    <a:pt x="904" y="1149"/>
                  </a:moveTo>
                  <a:cubicBezTo>
                    <a:pt x="878" y="1124"/>
                    <a:pt x="855" y="1102"/>
                    <a:pt x="834" y="1084"/>
                  </a:cubicBezTo>
                  <a:cubicBezTo>
                    <a:pt x="813" y="1066"/>
                    <a:pt x="794" y="1051"/>
                    <a:pt x="777" y="1040"/>
                  </a:cubicBezTo>
                  <a:cubicBezTo>
                    <a:pt x="760" y="1028"/>
                    <a:pt x="744" y="1020"/>
                    <a:pt x="730" y="1014"/>
                  </a:cubicBezTo>
                  <a:cubicBezTo>
                    <a:pt x="716" y="1008"/>
                    <a:pt x="702" y="1006"/>
                    <a:pt x="690" y="1006"/>
                  </a:cubicBezTo>
                  <a:cubicBezTo>
                    <a:pt x="678" y="1006"/>
                    <a:pt x="667" y="1009"/>
                    <a:pt x="657" y="1014"/>
                  </a:cubicBezTo>
                  <a:cubicBezTo>
                    <a:pt x="647" y="1019"/>
                    <a:pt x="637" y="1026"/>
                    <a:pt x="628" y="1036"/>
                  </a:cubicBezTo>
                  <a:cubicBezTo>
                    <a:pt x="611" y="1052"/>
                    <a:pt x="602" y="1070"/>
                    <a:pt x="599" y="1088"/>
                  </a:cubicBezTo>
                  <a:cubicBezTo>
                    <a:pt x="596" y="1107"/>
                    <a:pt x="600" y="1127"/>
                    <a:pt x="609" y="1149"/>
                  </a:cubicBezTo>
                  <a:cubicBezTo>
                    <a:pt x="619" y="1171"/>
                    <a:pt x="634" y="1195"/>
                    <a:pt x="655" y="1221"/>
                  </a:cubicBezTo>
                  <a:cubicBezTo>
                    <a:pt x="676" y="1247"/>
                    <a:pt x="702" y="1275"/>
                    <a:pt x="733" y="1306"/>
                  </a:cubicBezTo>
                  <a:cubicBezTo>
                    <a:pt x="771" y="1344"/>
                    <a:pt x="804" y="1375"/>
                    <a:pt x="833" y="1396"/>
                  </a:cubicBezTo>
                  <a:cubicBezTo>
                    <a:pt x="861" y="1418"/>
                    <a:pt x="885" y="1434"/>
                    <a:pt x="906" y="1442"/>
                  </a:cubicBezTo>
                  <a:cubicBezTo>
                    <a:pt x="928" y="1450"/>
                    <a:pt x="946" y="1452"/>
                    <a:pt x="963" y="1448"/>
                  </a:cubicBezTo>
                  <a:cubicBezTo>
                    <a:pt x="979" y="1444"/>
                    <a:pt x="994" y="1434"/>
                    <a:pt x="1008" y="1420"/>
                  </a:cubicBezTo>
                  <a:cubicBezTo>
                    <a:pt x="1019" y="1409"/>
                    <a:pt x="1027" y="1398"/>
                    <a:pt x="1032" y="1386"/>
                  </a:cubicBezTo>
                  <a:cubicBezTo>
                    <a:pt x="1037" y="1374"/>
                    <a:pt x="1039" y="1362"/>
                    <a:pt x="1038" y="1349"/>
                  </a:cubicBezTo>
                  <a:cubicBezTo>
                    <a:pt x="1037" y="1336"/>
                    <a:pt x="1034" y="1322"/>
                    <a:pt x="1027" y="1307"/>
                  </a:cubicBezTo>
                  <a:cubicBezTo>
                    <a:pt x="1021" y="1293"/>
                    <a:pt x="1012" y="1277"/>
                    <a:pt x="1001" y="1261"/>
                  </a:cubicBezTo>
                  <a:cubicBezTo>
                    <a:pt x="990" y="1244"/>
                    <a:pt x="976" y="1227"/>
                    <a:pt x="960" y="1208"/>
                  </a:cubicBezTo>
                  <a:cubicBezTo>
                    <a:pt x="943" y="1190"/>
                    <a:pt x="925" y="1170"/>
                    <a:pt x="904" y="1149"/>
                  </a:cubicBezTo>
                  <a:close/>
                  <a:moveTo>
                    <a:pt x="1651" y="849"/>
                  </a:moveTo>
                  <a:cubicBezTo>
                    <a:pt x="1659" y="856"/>
                    <a:pt x="1665" y="863"/>
                    <a:pt x="1669" y="870"/>
                  </a:cubicBezTo>
                  <a:cubicBezTo>
                    <a:pt x="1674" y="876"/>
                    <a:pt x="1677" y="881"/>
                    <a:pt x="1679" y="886"/>
                  </a:cubicBezTo>
                  <a:cubicBezTo>
                    <a:pt x="1680" y="891"/>
                    <a:pt x="1681" y="895"/>
                    <a:pt x="1680" y="898"/>
                  </a:cubicBezTo>
                  <a:cubicBezTo>
                    <a:pt x="1680" y="901"/>
                    <a:pt x="1678" y="904"/>
                    <a:pt x="1676" y="907"/>
                  </a:cubicBezTo>
                  <a:lnTo>
                    <a:pt x="1380" y="1203"/>
                  </a:lnTo>
                  <a:cubicBezTo>
                    <a:pt x="1378" y="1205"/>
                    <a:pt x="1375" y="1206"/>
                    <a:pt x="1372" y="1207"/>
                  </a:cubicBezTo>
                  <a:cubicBezTo>
                    <a:pt x="1368" y="1207"/>
                    <a:pt x="1364" y="1207"/>
                    <a:pt x="1360" y="1205"/>
                  </a:cubicBezTo>
                  <a:cubicBezTo>
                    <a:pt x="1355" y="1203"/>
                    <a:pt x="1349" y="1200"/>
                    <a:pt x="1343" y="1196"/>
                  </a:cubicBezTo>
                  <a:cubicBezTo>
                    <a:pt x="1337" y="1191"/>
                    <a:pt x="1330" y="1185"/>
                    <a:pt x="1322" y="1177"/>
                  </a:cubicBezTo>
                  <a:cubicBezTo>
                    <a:pt x="1314" y="1169"/>
                    <a:pt x="1308" y="1162"/>
                    <a:pt x="1303" y="1156"/>
                  </a:cubicBezTo>
                  <a:cubicBezTo>
                    <a:pt x="1299" y="1150"/>
                    <a:pt x="1295" y="1145"/>
                    <a:pt x="1294" y="1140"/>
                  </a:cubicBezTo>
                  <a:cubicBezTo>
                    <a:pt x="1292" y="1135"/>
                    <a:pt x="1291" y="1131"/>
                    <a:pt x="1291" y="1127"/>
                  </a:cubicBezTo>
                  <a:cubicBezTo>
                    <a:pt x="1292" y="1124"/>
                    <a:pt x="1293" y="1121"/>
                    <a:pt x="1296" y="1118"/>
                  </a:cubicBezTo>
                  <a:lnTo>
                    <a:pt x="1396" y="1019"/>
                  </a:lnTo>
                  <a:lnTo>
                    <a:pt x="1047" y="670"/>
                  </a:lnTo>
                  <a:lnTo>
                    <a:pt x="1008" y="804"/>
                  </a:lnTo>
                  <a:cubicBezTo>
                    <a:pt x="1005" y="813"/>
                    <a:pt x="1002" y="820"/>
                    <a:pt x="998" y="825"/>
                  </a:cubicBezTo>
                  <a:cubicBezTo>
                    <a:pt x="995" y="829"/>
                    <a:pt x="991" y="832"/>
                    <a:pt x="986" y="832"/>
                  </a:cubicBezTo>
                  <a:cubicBezTo>
                    <a:pt x="982" y="832"/>
                    <a:pt x="976" y="829"/>
                    <a:pt x="969" y="824"/>
                  </a:cubicBezTo>
                  <a:cubicBezTo>
                    <a:pt x="963" y="819"/>
                    <a:pt x="954" y="812"/>
                    <a:pt x="944" y="801"/>
                  </a:cubicBezTo>
                  <a:cubicBezTo>
                    <a:pt x="937" y="794"/>
                    <a:pt x="932" y="789"/>
                    <a:pt x="928" y="784"/>
                  </a:cubicBezTo>
                  <a:cubicBezTo>
                    <a:pt x="924" y="780"/>
                    <a:pt x="921" y="775"/>
                    <a:pt x="919" y="771"/>
                  </a:cubicBezTo>
                  <a:cubicBezTo>
                    <a:pt x="917" y="767"/>
                    <a:pt x="916" y="763"/>
                    <a:pt x="916" y="759"/>
                  </a:cubicBezTo>
                  <a:cubicBezTo>
                    <a:pt x="916" y="755"/>
                    <a:pt x="916" y="751"/>
                    <a:pt x="918" y="745"/>
                  </a:cubicBezTo>
                  <a:lnTo>
                    <a:pt x="958" y="555"/>
                  </a:lnTo>
                  <a:cubicBezTo>
                    <a:pt x="958" y="553"/>
                    <a:pt x="959" y="550"/>
                    <a:pt x="961" y="547"/>
                  </a:cubicBezTo>
                  <a:cubicBezTo>
                    <a:pt x="962" y="545"/>
                    <a:pt x="964" y="541"/>
                    <a:pt x="967" y="538"/>
                  </a:cubicBezTo>
                  <a:cubicBezTo>
                    <a:pt x="970" y="534"/>
                    <a:pt x="974" y="529"/>
                    <a:pt x="979" y="524"/>
                  </a:cubicBezTo>
                  <a:cubicBezTo>
                    <a:pt x="984" y="518"/>
                    <a:pt x="991" y="511"/>
                    <a:pt x="1000" y="503"/>
                  </a:cubicBezTo>
                  <a:cubicBezTo>
                    <a:pt x="1010" y="492"/>
                    <a:pt x="1019" y="484"/>
                    <a:pt x="1026" y="478"/>
                  </a:cubicBezTo>
                  <a:cubicBezTo>
                    <a:pt x="1033" y="472"/>
                    <a:pt x="1039" y="468"/>
                    <a:pt x="1043" y="465"/>
                  </a:cubicBezTo>
                  <a:cubicBezTo>
                    <a:pt x="1047" y="463"/>
                    <a:pt x="1051" y="462"/>
                    <a:pt x="1053" y="463"/>
                  </a:cubicBezTo>
                  <a:cubicBezTo>
                    <a:pt x="1056" y="463"/>
                    <a:pt x="1059" y="465"/>
                    <a:pt x="1061" y="467"/>
                  </a:cubicBezTo>
                  <a:lnTo>
                    <a:pt x="1504" y="910"/>
                  </a:lnTo>
                  <a:lnTo>
                    <a:pt x="1592" y="823"/>
                  </a:lnTo>
                  <a:cubicBezTo>
                    <a:pt x="1594" y="820"/>
                    <a:pt x="1597" y="819"/>
                    <a:pt x="1601" y="818"/>
                  </a:cubicBezTo>
                  <a:cubicBezTo>
                    <a:pt x="1604" y="817"/>
                    <a:pt x="1609" y="818"/>
                    <a:pt x="1613" y="820"/>
                  </a:cubicBezTo>
                  <a:cubicBezTo>
                    <a:pt x="1618" y="822"/>
                    <a:pt x="1624" y="825"/>
                    <a:pt x="1630" y="830"/>
                  </a:cubicBezTo>
                  <a:cubicBezTo>
                    <a:pt x="1636" y="834"/>
                    <a:pt x="1643" y="841"/>
                    <a:pt x="1651" y="849"/>
                  </a:cubicBezTo>
                  <a:close/>
                  <a:moveTo>
                    <a:pt x="1868" y="174"/>
                  </a:moveTo>
                  <a:cubicBezTo>
                    <a:pt x="1911" y="217"/>
                    <a:pt x="1946" y="259"/>
                    <a:pt x="1973" y="301"/>
                  </a:cubicBezTo>
                  <a:cubicBezTo>
                    <a:pt x="2001" y="342"/>
                    <a:pt x="2019" y="383"/>
                    <a:pt x="2028" y="423"/>
                  </a:cubicBezTo>
                  <a:cubicBezTo>
                    <a:pt x="2037" y="463"/>
                    <a:pt x="2035" y="502"/>
                    <a:pt x="2023" y="540"/>
                  </a:cubicBezTo>
                  <a:cubicBezTo>
                    <a:pt x="2011" y="578"/>
                    <a:pt x="1987" y="615"/>
                    <a:pt x="1951" y="651"/>
                  </a:cubicBezTo>
                  <a:cubicBezTo>
                    <a:pt x="1914" y="688"/>
                    <a:pt x="1877" y="712"/>
                    <a:pt x="1841" y="723"/>
                  </a:cubicBezTo>
                  <a:cubicBezTo>
                    <a:pt x="1804" y="735"/>
                    <a:pt x="1767" y="736"/>
                    <a:pt x="1729" y="726"/>
                  </a:cubicBezTo>
                  <a:cubicBezTo>
                    <a:pt x="1692" y="716"/>
                    <a:pt x="1653" y="697"/>
                    <a:pt x="1613" y="669"/>
                  </a:cubicBezTo>
                  <a:cubicBezTo>
                    <a:pt x="1573" y="641"/>
                    <a:pt x="1532" y="605"/>
                    <a:pt x="1489" y="562"/>
                  </a:cubicBezTo>
                  <a:cubicBezTo>
                    <a:pt x="1446" y="519"/>
                    <a:pt x="1411" y="477"/>
                    <a:pt x="1383" y="435"/>
                  </a:cubicBezTo>
                  <a:cubicBezTo>
                    <a:pt x="1356" y="394"/>
                    <a:pt x="1338" y="353"/>
                    <a:pt x="1329" y="313"/>
                  </a:cubicBezTo>
                  <a:cubicBezTo>
                    <a:pt x="1320" y="273"/>
                    <a:pt x="1322" y="234"/>
                    <a:pt x="1334" y="196"/>
                  </a:cubicBezTo>
                  <a:cubicBezTo>
                    <a:pt x="1346" y="158"/>
                    <a:pt x="1370" y="121"/>
                    <a:pt x="1406" y="85"/>
                  </a:cubicBezTo>
                  <a:cubicBezTo>
                    <a:pt x="1443" y="49"/>
                    <a:pt x="1479" y="24"/>
                    <a:pt x="1516" y="13"/>
                  </a:cubicBezTo>
                  <a:cubicBezTo>
                    <a:pt x="1553" y="1"/>
                    <a:pt x="1590" y="0"/>
                    <a:pt x="1628" y="10"/>
                  </a:cubicBezTo>
                  <a:cubicBezTo>
                    <a:pt x="1665" y="19"/>
                    <a:pt x="1704" y="38"/>
                    <a:pt x="1744" y="67"/>
                  </a:cubicBezTo>
                  <a:cubicBezTo>
                    <a:pt x="1783" y="95"/>
                    <a:pt x="1825" y="131"/>
                    <a:pt x="1868" y="174"/>
                  </a:cubicBezTo>
                  <a:close/>
                  <a:moveTo>
                    <a:pt x="1763" y="289"/>
                  </a:moveTo>
                  <a:cubicBezTo>
                    <a:pt x="1738" y="264"/>
                    <a:pt x="1715" y="242"/>
                    <a:pt x="1694" y="224"/>
                  </a:cubicBezTo>
                  <a:cubicBezTo>
                    <a:pt x="1673" y="206"/>
                    <a:pt x="1654" y="191"/>
                    <a:pt x="1637" y="180"/>
                  </a:cubicBezTo>
                  <a:cubicBezTo>
                    <a:pt x="1620" y="168"/>
                    <a:pt x="1604" y="160"/>
                    <a:pt x="1590" y="154"/>
                  </a:cubicBezTo>
                  <a:cubicBezTo>
                    <a:pt x="1575" y="149"/>
                    <a:pt x="1562" y="146"/>
                    <a:pt x="1550" y="146"/>
                  </a:cubicBezTo>
                  <a:cubicBezTo>
                    <a:pt x="1538" y="146"/>
                    <a:pt x="1527" y="149"/>
                    <a:pt x="1517" y="154"/>
                  </a:cubicBezTo>
                  <a:cubicBezTo>
                    <a:pt x="1507" y="159"/>
                    <a:pt x="1497" y="167"/>
                    <a:pt x="1487" y="176"/>
                  </a:cubicBezTo>
                  <a:cubicBezTo>
                    <a:pt x="1471" y="192"/>
                    <a:pt x="1462" y="210"/>
                    <a:pt x="1459" y="228"/>
                  </a:cubicBezTo>
                  <a:cubicBezTo>
                    <a:pt x="1456" y="247"/>
                    <a:pt x="1460" y="267"/>
                    <a:pt x="1469" y="289"/>
                  </a:cubicBezTo>
                  <a:cubicBezTo>
                    <a:pt x="1479" y="311"/>
                    <a:pt x="1494" y="335"/>
                    <a:pt x="1515" y="361"/>
                  </a:cubicBezTo>
                  <a:cubicBezTo>
                    <a:pt x="1536" y="387"/>
                    <a:pt x="1562" y="415"/>
                    <a:pt x="1593" y="447"/>
                  </a:cubicBezTo>
                  <a:cubicBezTo>
                    <a:pt x="1631" y="485"/>
                    <a:pt x="1664" y="515"/>
                    <a:pt x="1692" y="537"/>
                  </a:cubicBezTo>
                  <a:cubicBezTo>
                    <a:pt x="1720" y="559"/>
                    <a:pt x="1745" y="574"/>
                    <a:pt x="1766" y="582"/>
                  </a:cubicBezTo>
                  <a:cubicBezTo>
                    <a:pt x="1788" y="590"/>
                    <a:pt x="1806" y="592"/>
                    <a:pt x="1822" y="588"/>
                  </a:cubicBezTo>
                  <a:cubicBezTo>
                    <a:pt x="1839" y="584"/>
                    <a:pt x="1854" y="574"/>
                    <a:pt x="1868" y="560"/>
                  </a:cubicBezTo>
                  <a:cubicBezTo>
                    <a:pt x="1879" y="549"/>
                    <a:pt x="1887" y="538"/>
                    <a:pt x="1892" y="526"/>
                  </a:cubicBezTo>
                  <a:cubicBezTo>
                    <a:pt x="1896" y="515"/>
                    <a:pt x="1899" y="502"/>
                    <a:pt x="1898" y="489"/>
                  </a:cubicBezTo>
                  <a:cubicBezTo>
                    <a:pt x="1897" y="476"/>
                    <a:pt x="1894" y="462"/>
                    <a:pt x="1887" y="447"/>
                  </a:cubicBezTo>
                  <a:cubicBezTo>
                    <a:pt x="1881" y="433"/>
                    <a:pt x="1872" y="417"/>
                    <a:pt x="1861" y="401"/>
                  </a:cubicBezTo>
                  <a:cubicBezTo>
                    <a:pt x="1850" y="384"/>
                    <a:pt x="1836" y="367"/>
                    <a:pt x="1820" y="349"/>
                  </a:cubicBezTo>
                  <a:cubicBezTo>
                    <a:pt x="1803" y="330"/>
                    <a:pt x="1784" y="310"/>
                    <a:pt x="1763" y="2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C46BC6F0-9769-3109-5809-9741AE253C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4011" y="3486574"/>
              <a:ext cx="403225" cy="392113"/>
            </a:xfrm>
            <a:custGeom>
              <a:avLst/>
              <a:gdLst>
                <a:gd name="T0" fmla="*/ 823 w 2111"/>
                <a:gd name="T1" fmla="*/ 1707 h 2057"/>
                <a:gd name="T2" fmla="*/ 512 w 2111"/>
                <a:gd name="T3" fmla="*/ 2038 h 2057"/>
                <a:gd name="T4" fmla="*/ 458 w 2111"/>
                <a:gd name="T5" fmla="*/ 2049 h 2057"/>
                <a:gd name="T6" fmla="*/ 397 w 2111"/>
                <a:gd name="T7" fmla="*/ 1980 h 2057"/>
                <a:gd name="T8" fmla="*/ 382 w 2111"/>
                <a:gd name="T9" fmla="*/ 1735 h 2057"/>
                <a:gd name="T10" fmla="*/ 334 w 2111"/>
                <a:gd name="T11" fmla="*/ 1518 h 2057"/>
                <a:gd name="T12" fmla="*/ 241 w 2111"/>
                <a:gd name="T13" fmla="*/ 1453 h 2057"/>
                <a:gd name="T14" fmla="*/ 133 w 2111"/>
                <a:gd name="T15" fmla="*/ 1535 h 2057"/>
                <a:gd name="T16" fmla="*/ 95 w 2111"/>
                <a:gd name="T17" fmla="*/ 1641 h 2057"/>
                <a:gd name="T18" fmla="*/ 56 w 2111"/>
                <a:gd name="T19" fmla="*/ 1628 h 2057"/>
                <a:gd name="T20" fmla="*/ 6 w 2111"/>
                <a:gd name="T21" fmla="*/ 1576 h 2057"/>
                <a:gd name="T22" fmla="*/ 6 w 2111"/>
                <a:gd name="T23" fmla="*/ 1517 h 2057"/>
                <a:gd name="T24" fmla="*/ 104 w 2111"/>
                <a:gd name="T25" fmla="*/ 1355 h 2057"/>
                <a:gd name="T26" fmla="*/ 345 w 2111"/>
                <a:gd name="T27" fmla="*/ 1284 h 2057"/>
                <a:gd name="T28" fmla="*/ 491 w 2111"/>
                <a:gd name="T29" fmla="*/ 1461 h 2057"/>
                <a:gd name="T30" fmla="*/ 519 w 2111"/>
                <a:gd name="T31" fmla="*/ 1855 h 2057"/>
                <a:gd name="T32" fmla="*/ 754 w 2111"/>
                <a:gd name="T33" fmla="*/ 1640 h 2057"/>
                <a:gd name="T34" fmla="*/ 1008 w 2111"/>
                <a:gd name="T35" fmla="*/ 1002 h 2057"/>
                <a:gd name="T36" fmla="*/ 1163 w 2111"/>
                <a:gd name="T37" fmla="*/ 1367 h 2057"/>
                <a:gd name="T38" fmla="*/ 870 w 2111"/>
                <a:gd name="T39" fmla="*/ 1554 h 2057"/>
                <a:gd name="T40" fmla="*/ 524 w 2111"/>
                <a:gd name="T41" fmla="*/ 1263 h 2057"/>
                <a:gd name="T42" fmla="*/ 546 w 2111"/>
                <a:gd name="T43" fmla="*/ 913 h 2057"/>
                <a:gd name="T44" fmla="*/ 884 w 2111"/>
                <a:gd name="T45" fmla="*/ 895 h 2057"/>
                <a:gd name="T46" fmla="*/ 834 w 2111"/>
                <a:gd name="T47" fmla="*/ 1052 h 2057"/>
                <a:gd name="T48" fmla="*/ 691 w 2111"/>
                <a:gd name="T49" fmla="*/ 974 h 2057"/>
                <a:gd name="T50" fmla="*/ 599 w 2111"/>
                <a:gd name="T51" fmla="*/ 1056 h 2057"/>
                <a:gd name="T52" fmla="*/ 733 w 2111"/>
                <a:gd name="T53" fmla="*/ 1274 h 2057"/>
                <a:gd name="T54" fmla="*/ 963 w 2111"/>
                <a:gd name="T55" fmla="*/ 1416 h 2057"/>
                <a:gd name="T56" fmla="*/ 1038 w 2111"/>
                <a:gd name="T57" fmla="*/ 1317 h 2057"/>
                <a:gd name="T58" fmla="*/ 960 w 2111"/>
                <a:gd name="T59" fmla="*/ 1176 h 2057"/>
                <a:gd name="T60" fmla="*/ 1669 w 2111"/>
                <a:gd name="T61" fmla="*/ 838 h 2057"/>
                <a:gd name="T62" fmla="*/ 1676 w 2111"/>
                <a:gd name="T63" fmla="*/ 875 h 2057"/>
                <a:gd name="T64" fmla="*/ 1360 w 2111"/>
                <a:gd name="T65" fmla="*/ 1173 h 2057"/>
                <a:gd name="T66" fmla="*/ 1303 w 2111"/>
                <a:gd name="T67" fmla="*/ 1124 h 2057"/>
                <a:gd name="T68" fmla="*/ 1296 w 2111"/>
                <a:gd name="T69" fmla="*/ 1086 h 2057"/>
                <a:gd name="T70" fmla="*/ 1008 w 2111"/>
                <a:gd name="T71" fmla="*/ 772 h 2057"/>
                <a:gd name="T72" fmla="*/ 969 w 2111"/>
                <a:gd name="T73" fmla="*/ 792 h 2057"/>
                <a:gd name="T74" fmla="*/ 919 w 2111"/>
                <a:gd name="T75" fmla="*/ 739 h 2057"/>
                <a:gd name="T76" fmla="*/ 958 w 2111"/>
                <a:gd name="T77" fmla="*/ 523 h 2057"/>
                <a:gd name="T78" fmla="*/ 979 w 2111"/>
                <a:gd name="T79" fmla="*/ 492 h 2057"/>
                <a:gd name="T80" fmla="*/ 1043 w 2111"/>
                <a:gd name="T81" fmla="*/ 433 h 2057"/>
                <a:gd name="T82" fmla="*/ 1504 w 2111"/>
                <a:gd name="T83" fmla="*/ 878 h 2057"/>
                <a:gd name="T84" fmla="*/ 1613 w 2111"/>
                <a:gd name="T85" fmla="*/ 788 h 2057"/>
                <a:gd name="T86" fmla="*/ 2081 w 2111"/>
                <a:gd name="T87" fmla="*/ 387 h 2057"/>
                <a:gd name="T88" fmla="*/ 2110 w 2111"/>
                <a:gd name="T89" fmla="*/ 436 h 2057"/>
                <a:gd name="T90" fmla="*/ 1802 w 2111"/>
                <a:gd name="T91" fmla="*/ 745 h 2057"/>
                <a:gd name="T92" fmla="*/ 1752 w 2111"/>
                <a:gd name="T93" fmla="*/ 715 h 2057"/>
                <a:gd name="T94" fmla="*/ 1721 w 2111"/>
                <a:gd name="T95" fmla="*/ 665 h 2057"/>
                <a:gd name="T96" fmla="*/ 1477 w 2111"/>
                <a:gd name="T97" fmla="*/ 208 h 2057"/>
                <a:gd name="T98" fmla="*/ 1416 w 2111"/>
                <a:gd name="T99" fmla="*/ 370 h 2057"/>
                <a:gd name="T100" fmla="*/ 1358 w 2111"/>
                <a:gd name="T101" fmla="*/ 322 h 2057"/>
                <a:gd name="T102" fmla="*/ 1348 w 2111"/>
                <a:gd name="T103" fmla="*/ 283 h 2057"/>
                <a:gd name="T104" fmla="*/ 1397 w 2111"/>
                <a:gd name="T105" fmla="*/ 76 h 2057"/>
                <a:gd name="T106" fmla="*/ 1456 w 2111"/>
                <a:gd name="T107" fmla="*/ 16 h 2057"/>
                <a:gd name="T108" fmla="*/ 1491 w 2111"/>
                <a:gd name="T109" fmla="*/ 5 h 2057"/>
                <a:gd name="T110" fmla="*/ 2031 w 2111"/>
                <a:gd name="T111" fmla="*/ 356 h 2057"/>
                <a:gd name="T112" fmla="*/ 2081 w 2111"/>
                <a:gd name="T113" fmla="*/ 387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1" h="2057">
                  <a:moveTo>
                    <a:pt x="793" y="1669"/>
                  </a:moveTo>
                  <a:cubicBezTo>
                    <a:pt x="801" y="1677"/>
                    <a:pt x="808" y="1684"/>
                    <a:pt x="813" y="1690"/>
                  </a:cubicBezTo>
                  <a:cubicBezTo>
                    <a:pt x="818" y="1697"/>
                    <a:pt x="821" y="1702"/>
                    <a:pt x="823" y="1707"/>
                  </a:cubicBezTo>
                  <a:cubicBezTo>
                    <a:pt x="826" y="1712"/>
                    <a:pt x="826" y="1717"/>
                    <a:pt x="826" y="1720"/>
                  </a:cubicBezTo>
                  <a:cubicBezTo>
                    <a:pt x="825" y="1724"/>
                    <a:pt x="823" y="1727"/>
                    <a:pt x="821" y="1730"/>
                  </a:cubicBezTo>
                  <a:lnTo>
                    <a:pt x="512" y="2038"/>
                  </a:lnTo>
                  <a:cubicBezTo>
                    <a:pt x="506" y="2044"/>
                    <a:pt x="500" y="2049"/>
                    <a:pt x="495" y="2052"/>
                  </a:cubicBezTo>
                  <a:cubicBezTo>
                    <a:pt x="489" y="2056"/>
                    <a:pt x="484" y="2057"/>
                    <a:pt x="478" y="2057"/>
                  </a:cubicBezTo>
                  <a:cubicBezTo>
                    <a:pt x="472" y="2056"/>
                    <a:pt x="465" y="2054"/>
                    <a:pt x="458" y="2049"/>
                  </a:cubicBezTo>
                  <a:cubicBezTo>
                    <a:pt x="450" y="2044"/>
                    <a:pt x="442" y="2037"/>
                    <a:pt x="432" y="2027"/>
                  </a:cubicBezTo>
                  <a:cubicBezTo>
                    <a:pt x="423" y="2018"/>
                    <a:pt x="416" y="2010"/>
                    <a:pt x="410" y="2002"/>
                  </a:cubicBezTo>
                  <a:cubicBezTo>
                    <a:pt x="405" y="1995"/>
                    <a:pt x="400" y="1988"/>
                    <a:pt x="397" y="1980"/>
                  </a:cubicBezTo>
                  <a:cubicBezTo>
                    <a:pt x="394" y="1973"/>
                    <a:pt x="392" y="1965"/>
                    <a:pt x="391" y="1957"/>
                  </a:cubicBezTo>
                  <a:cubicBezTo>
                    <a:pt x="390" y="1949"/>
                    <a:pt x="389" y="1939"/>
                    <a:pt x="388" y="1928"/>
                  </a:cubicBezTo>
                  <a:lnTo>
                    <a:pt x="382" y="1735"/>
                  </a:lnTo>
                  <a:cubicBezTo>
                    <a:pt x="381" y="1698"/>
                    <a:pt x="378" y="1665"/>
                    <a:pt x="374" y="1638"/>
                  </a:cubicBezTo>
                  <a:cubicBezTo>
                    <a:pt x="369" y="1611"/>
                    <a:pt x="363" y="1587"/>
                    <a:pt x="357" y="1568"/>
                  </a:cubicBezTo>
                  <a:cubicBezTo>
                    <a:pt x="350" y="1548"/>
                    <a:pt x="342" y="1532"/>
                    <a:pt x="334" y="1518"/>
                  </a:cubicBezTo>
                  <a:cubicBezTo>
                    <a:pt x="325" y="1505"/>
                    <a:pt x="315" y="1493"/>
                    <a:pt x="306" y="1483"/>
                  </a:cubicBezTo>
                  <a:cubicBezTo>
                    <a:pt x="296" y="1474"/>
                    <a:pt x="286" y="1467"/>
                    <a:pt x="275" y="1462"/>
                  </a:cubicBezTo>
                  <a:cubicBezTo>
                    <a:pt x="264" y="1457"/>
                    <a:pt x="253" y="1454"/>
                    <a:pt x="241" y="1453"/>
                  </a:cubicBezTo>
                  <a:cubicBezTo>
                    <a:pt x="229" y="1453"/>
                    <a:pt x="218" y="1455"/>
                    <a:pt x="205" y="1460"/>
                  </a:cubicBezTo>
                  <a:cubicBezTo>
                    <a:pt x="193" y="1466"/>
                    <a:pt x="182" y="1474"/>
                    <a:pt x="170" y="1486"/>
                  </a:cubicBezTo>
                  <a:cubicBezTo>
                    <a:pt x="154" y="1502"/>
                    <a:pt x="141" y="1518"/>
                    <a:pt x="133" y="1535"/>
                  </a:cubicBezTo>
                  <a:cubicBezTo>
                    <a:pt x="125" y="1552"/>
                    <a:pt x="118" y="1567"/>
                    <a:pt x="114" y="1582"/>
                  </a:cubicBezTo>
                  <a:cubicBezTo>
                    <a:pt x="109" y="1597"/>
                    <a:pt x="106" y="1609"/>
                    <a:pt x="104" y="1620"/>
                  </a:cubicBezTo>
                  <a:cubicBezTo>
                    <a:pt x="102" y="1631"/>
                    <a:pt x="99" y="1638"/>
                    <a:pt x="95" y="1641"/>
                  </a:cubicBezTo>
                  <a:cubicBezTo>
                    <a:pt x="93" y="1644"/>
                    <a:pt x="90" y="1645"/>
                    <a:pt x="87" y="1645"/>
                  </a:cubicBezTo>
                  <a:cubicBezTo>
                    <a:pt x="83" y="1645"/>
                    <a:pt x="79" y="1644"/>
                    <a:pt x="74" y="1641"/>
                  </a:cubicBezTo>
                  <a:cubicBezTo>
                    <a:pt x="69" y="1639"/>
                    <a:pt x="63" y="1634"/>
                    <a:pt x="56" y="1628"/>
                  </a:cubicBezTo>
                  <a:cubicBezTo>
                    <a:pt x="49" y="1623"/>
                    <a:pt x="40" y="1615"/>
                    <a:pt x="31" y="1606"/>
                  </a:cubicBezTo>
                  <a:cubicBezTo>
                    <a:pt x="25" y="1599"/>
                    <a:pt x="19" y="1594"/>
                    <a:pt x="16" y="1589"/>
                  </a:cubicBezTo>
                  <a:cubicBezTo>
                    <a:pt x="12" y="1584"/>
                    <a:pt x="9" y="1580"/>
                    <a:pt x="6" y="1576"/>
                  </a:cubicBezTo>
                  <a:cubicBezTo>
                    <a:pt x="4" y="1572"/>
                    <a:pt x="2" y="1568"/>
                    <a:pt x="1" y="1564"/>
                  </a:cubicBezTo>
                  <a:cubicBezTo>
                    <a:pt x="0" y="1561"/>
                    <a:pt x="0" y="1555"/>
                    <a:pt x="0" y="1549"/>
                  </a:cubicBezTo>
                  <a:cubicBezTo>
                    <a:pt x="0" y="1542"/>
                    <a:pt x="2" y="1531"/>
                    <a:pt x="6" y="1517"/>
                  </a:cubicBezTo>
                  <a:cubicBezTo>
                    <a:pt x="11" y="1503"/>
                    <a:pt x="17" y="1486"/>
                    <a:pt x="26" y="1468"/>
                  </a:cubicBezTo>
                  <a:cubicBezTo>
                    <a:pt x="34" y="1450"/>
                    <a:pt x="45" y="1431"/>
                    <a:pt x="58" y="1411"/>
                  </a:cubicBezTo>
                  <a:cubicBezTo>
                    <a:pt x="71" y="1391"/>
                    <a:pt x="87" y="1373"/>
                    <a:pt x="104" y="1355"/>
                  </a:cubicBezTo>
                  <a:cubicBezTo>
                    <a:pt x="132" y="1327"/>
                    <a:pt x="160" y="1306"/>
                    <a:pt x="188" y="1292"/>
                  </a:cubicBezTo>
                  <a:cubicBezTo>
                    <a:pt x="216" y="1279"/>
                    <a:pt x="243" y="1271"/>
                    <a:pt x="269" y="1270"/>
                  </a:cubicBezTo>
                  <a:cubicBezTo>
                    <a:pt x="296" y="1269"/>
                    <a:pt x="321" y="1273"/>
                    <a:pt x="345" y="1284"/>
                  </a:cubicBezTo>
                  <a:cubicBezTo>
                    <a:pt x="369" y="1294"/>
                    <a:pt x="391" y="1309"/>
                    <a:pt x="411" y="1329"/>
                  </a:cubicBezTo>
                  <a:cubicBezTo>
                    <a:pt x="428" y="1347"/>
                    <a:pt x="444" y="1366"/>
                    <a:pt x="457" y="1386"/>
                  </a:cubicBezTo>
                  <a:cubicBezTo>
                    <a:pt x="471" y="1406"/>
                    <a:pt x="482" y="1431"/>
                    <a:pt x="491" y="1461"/>
                  </a:cubicBezTo>
                  <a:cubicBezTo>
                    <a:pt x="500" y="1491"/>
                    <a:pt x="507" y="1527"/>
                    <a:pt x="511" y="1570"/>
                  </a:cubicBezTo>
                  <a:cubicBezTo>
                    <a:pt x="516" y="1613"/>
                    <a:pt x="518" y="1665"/>
                    <a:pt x="518" y="1728"/>
                  </a:cubicBezTo>
                  <a:lnTo>
                    <a:pt x="519" y="1855"/>
                  </a:lnTo>
                  <a:lnTo>
                    <a:pt x="731" y="1643"/>
                  </a:lnTo>
                  <a:cubicBezTo>
                    <a:pt x="733" y="1641"/>
                    <a:pt x="737" y="1639"/>
                    <a:pt x="741" y="1638"/>
                  </a:cubicBezTo>
                  <a:cubicBezTo>
                    <a:pt x="745" y="1638"/>
                    <a:pt x="749" y="1638"/>
                    <a:pt x="754" y="1640"/>
                  </a:cubicBezTo>
                  <a:cubicBezTo>
                    <a:pt x="760" y="1642"/>
                    <a:pt x="765" y="1645"/>
                    <a:pt x="772" y="1650"/>
                  </a:cubicBezTo>
                  <a:cubicBezTo>
                    <a:pt x="778" y="1655"/>
                    <a:pt x="785" y="1661"/>
                    <a:pt x="793" y="1669"/>
                  </a:cubicBezTo>
                  <a:close/>
                  <a:moveTo>
                    <a:pt x="1008" y="1002"/>
                  </a:moveTo>
                  <a:cubicBezTo>
                    <a:pt x="1051" y="1045"/>
                    <a:pt x="1086" y="1087"/>
                    <a:pt x="1114" y="1129"/>
                  </a:cubicBezTo>
                  <a:cubicBezTo>
                    <a:pt x="1141" y="1170"/>
                    <a:pt x="1160" y="1211"/>
                    <a:pt x="1168" y="1251"/>
                  </a:cubicBezTo>
                  <a:cubicBezTo>
                    <a:pt x="1177" y="1290"/>
                    <a:pt x="1175" y="1329"/>
                    <a:pt x="1163" y="1367"/>
                  </a:cubicBezTo>
                  <a:cubicBezTo>
                    <a:pt x="1151" y="1405"/>
                    <a:pt x="1127" y="1442"/>
                    <a:pt x="1091" y="1479"/>
                  </a:cubicBezTo>
                  <a:cubicBezTo>
                    <a:pt x="1054" y="1515"/>
                    <a:pt x="1018" y="1539"/>
                    <a:pt x="981" y="1551"/>
                  </a:cubicBezTo>
                  <a:cubicBezTo>
                    <a:pt x="944" y="1562"/>
                    <a:pt x="907" y="1563"/>
                    <a:pt x="870" y="1554"/>
                  </a:cubicBezTo>
                  <a:cubicBezTo>
                    <a:pt x="832" y="1544"/>
                    <a:pt x="793" y="1525"/>
                    <a:pt x="753" y="1497"/>
                  </a:cubicBezTo>
                  <a:cubicBezTo>
                    <a:pt x="714" y="1468"/>
                    <a:pt x="672" y="1433"/>
                    <a:pt x="629" y="1390"/>
                  </a:cubicBezTo>
                  <a:cubicBezTo>
                    <a:pt x="586" y="1347"/>
                    <a:pt x="551" y="1305"/>
                    <a:pt x="524" y="1263"/>
                  </a:cubicBezTo>
                  <a:cubicBezTo>
                    <a:pt x="496" y="1221"/>
                    <a:pt x="478" y="1181"/>
                    <a:pt x="469" y="1141"/>
                  </a:cubicBezTo>
                  <a:cubicBezTo>
                    <a:pt x="461" y="1101"/>
                    <a:pt x="462" y="1062"/>
                    <a:pt x="474" y="1024"/>
                  </a:cubicBezTo>
                  <a:cubicBezTo>
                    <a:pt x="486" y="986"/>
                    <a:pt x="510" y="949"/>
                    <a:pt x="546" y="913"/>
                  </a:cubicBezTo>
                  <a:cubicBezTo>
                    <a:pt x="583" y="876"/>
                    <a:pt x="620" y="852"/>
                    <a:pt x="656" y="841"/>
                  </a:cubicBezTo>
                  <a:cubicBezTo>
                    <a:pt x="693" y="829"/>
                    <a:pt x="730" y="828"/>
                    <a:pt x="768" y="837"/>
                  </a:cubicBezTo>
                  <a:cubicBezTo>
                    <a:pt x="806" y="847"/>
                    <a:pt x="844" y="866"/>
                    <a:pt x="884" y="895"/>
                  </a:cubicBezTo>
                  <a:cubicBezTo>
                    <a:pt x="924" y="923"/>
                    <a:pt x="965" y="959"/>
                    <a:pt x="1008" y="1002"/>
                  </a:cubicBezTo>
                  <a:close/>
                  <a:moveTo>
                    <a:pt x="904" y="1117"/>
                  </a:moveTo>
                  <a:cubicBezTo>
                    <a:pt x="878" y="1092"/>
                    <a:pt x="855" y="1070"/>
                    <a:pt x="834" y="1052"/>
                  </a:cubicBezTo>
                  <a:cubicBezTo>
                    <a:pt x="813" y="1034"/>
                    <a:pt x="794" y="1019"/>
                    <a:pt x="777" y="1008"/>
                  </a:cubicBezTo>
                  <a:cubicBezTo>
                    <a:pt x="760" y="996"/>
                    <a:pt x="744" y="988"/>
                    <a:pt x="730" y="982"/>
                  </a:cubicBezTo>
                  <a:cubicBezTo>
                    <a:pt x="716" y="976"/>
                    <a:pt x="703" y="974"/>
                    <a:pt x="691" y="974"/>
                  </a:cubicBezTo>
                  <a:cubicBezTo>
                    <a:pt x="679" y="974"/>
                    <a:pt x="667" y="977"/>
                    <a:pt x="657" y="982"/>
                  </a:cubicBezTo>
                  <a:cubicBezTo>
                    <a:pt x="647" y="987"/>
                    <a:pt x="637" y="994"/>
                    <a:pt x="628" y="1004"/>
                  </a:cubicBezTo>
                  <a:cubicBezTo>
                    <a:pt x="611" y="1020"/>
                    <a:pt x="602" y="1038"/>
                    <a:pt x="599" y="1056"/>
                  </a:cubicBezTo>
                  <a:cubicBezTo>
                    <a:pt x="596" y="1075"/>
                    <a:pt x="600" y="1095"/>
                    <a:pt x="609" y="1117"/>
                  </a:cubicBezTo>
                  <a:cubicBezTo>
                    <a:pt x="619" y="1139"/>
                    <a:pt x="634" y="1163"/>
                    <a:pt x="655" y="1189"/>
                  </a:cubicBezTo>
                  <a:cubicBezTo>
                    <a:pt x="676" y="1215"/>
                    <a:pt x="702" y="1243"/>
                    <a:pt x="733" y="1274"/>
                  </a:cubicBezTo>
                  <a:cubicBezTo>
                    <a:pt x="772" y="1312"/>
                    <a:pt x="805" y="1343"/>
                    <a:pt x="833" y="1364"/>
                  </a:cubicBezTo>
                  <a:cubicBezTo>
                    <a:pt x="861" y="1386"/>
                    <a:pt x="885" y="1402"/>
                    <a:pt x="907" y="1410"/>
                  </a:cubicBezTo>
                  <a:cubicBezTo>
                    <a:pt x="928" y="1418"/>
                    <a:pt x="947" y="1420"/>
                    <a:pt x="963" y="1416"/>
                  </a:cubicBezTo>
                  <a:cubicBezTo>
                    <a:pt x="979" y="1412"/>
                    <a:pt x="994" y="1402"/>
                    <a:pt x="1009" y="1388"/>
                  </a:cubicBezTo>
                  <a:cubicBezTo>
                    <a:pt x="1019" y="1377"/>
                    <a:pt x="1027" y="1366"/>
                    <a:pt x="1032" y="1354"/>
                  </a:cubicBezTo>
                  <a:cubicBezTo>
                    <a:pt x="1037" y="1342"/>
                    <a:pt x="1039" y="1330"/>
                    <a:pt x="1038" y="1317"/>
                  </a:cubicBezTo>
                  <a:cubicBezTo>
                    <a:pt x="1037" y="1304"/>
                    <a:pt x="1034" y="1290"/>
                    <a:pt x="1028" y="1275"/>
                  </a:cubicBezTo>
                  <a:cubicBezTo>
                    <a:pt x="1021" y="1261"/>
                    <a:pt x="1012" y="1245"/>
                    <a:pt x="1001" y="1229"/>
                  </a:cubicBezTo>
                  <a:cubicBezTo>
                    <a:pt x="990" y="1212"/>
                    <a:pt x="976" y="1195"/>
                    <a:pt x="960" y="1176"/>
                  </a:cubicBezTo>
                  <a:cubicBezTo>
                    <a:pt x="943" y="1158"/>
                    <a:pt x="925" y="1138"/>
                    <a:pt x="904" y="1117"/>
                  </a:cubicBezTo>
                  <a:close/>
                  <a:moveTo>
                    <a:pt x="1651" y="817"/>
                  </a:moveTo>
                  <a:cubicBezTo>
                    <a:pt x="1659" y="824"/>
                    <a:pt x="1665" y="831"/>
                    <a:pt x="1669" y="838"/>
                  </a:cubicBezTo>
                  <a:cubicBezTo>
                    <a:pt x="1674" y="844"/>
                    <a:pt x="1677" y="849"/>
                    <a:pt x="1679" y="854"/>
                  </a:cubicBezTo>
                  <a:cubicBezTo>
                    <a:pt x="1680" y="859"/>
                    <a:pt x="1681" y="863"/>
                    <a:pt x="1680" y="866"/>
                  </a:cubicBezTo>
                  <a:cubicBezTo>
                    <a:pt x="1680" y="869"/>
                    <a:pt x="1678" y="872"/>
                    <a:pt x="1676" y="875"/>
                  </a:cubicBezTo>
                  <a:lnTo>
                    <a:pt x="1380" y="1171"/>
                  </a:lnTo>
                  <a:cubicBezTo>
                    <a:pt x="1378" y="1173"/>
                    <a:pt x="1375" y="1174"/>
                    <a:pt x="1372" y="1175"/>
                  </a:cubicBezTo>
                  <a:cubicBezTo>
                    <a:pt x="1368" y="1175"/>
                    <a:pt x="1364" y="1175"/>
                    <a:pt x="1360" y="1173"/>
                  </a:cubicBezTo>
                  <a:cubicBezTo>
                    <a:pt x="1355" y="1171"/>
                    <a:pt x="1350" y="1168"/>
                    <a:pt x="1343" y="1164"/>
                  </a:cubicBezTo>
                  <a:cubicBezTo>
                    <a:pt x="1337" y="1159"/>
                    <a:pt x="1330" y="1153"/>
                    <a:pt x="1322" y="1145"/>
                  </a:cubicBezTo>
                  <a:cubicBezTo>
                    <a:pt x="1314" y="1137"/>
                    <a:pt x="1308" y="1130"/>
                    <a:pt x="1303" y="1124"/>
                  </a:cubicBezTo>
                  <a:cubicBezTo>
                    <a:pt x="1299" y="1118"/>
                    <a:pt x="1295" y="1113"/>
                    <a:pt x="1294" y="1108"/>
                  </a:cubicBezTo>
                  <a:cubicBezTo>
                    <a:pt x="1292" y="1103"/>
                    <a:pt x="1291" y="1099"/>
                    <a:pt x="1292" y="1095"/>
                  </a:cubicBezTo>
                  <a:cubicBezTo>
                    <a:pt x="1292" y="1092"/>
                    <a:pt x="1293" y="1089"/>
                    <a:pt x="1296" y="1086"/>
                  </a:cubicBezTo>
                  <a:lnTo>
                    <a:pt x="1396" y="987"/>
                  </a:lnTo>
                  <a:lnTo>
                    <a:pt x="1047" y="638"/>
                  </a:lnTo>
                  <a:lnTo>
                    <a:pt x="1008" y="772"/>
                  </a:lnTo>
                  <a:cubicBezTo>
                    <a:pt x="1005" y="781"/>
                    <a:pt x="1002" y="788"/>
                    <a:pt x="998" y="793"/>
                  </a:cubicBezTo>
                  <a:cubicBezTo>
                    <a:pt x="995" y="797"/>
                    <a:pt x="991" y="800"/>
                    <a:pt x="986" y="800"/>
                  </a:cubicBezTo>
                  <a:cubicBezTo>
                    <a:pt x="982" y="800"/>
                    <a:pt x="976" y="797"/>
                    <a:pt x="969" y="792"/>
                  </a:cubicBezTo>
                  <a:cubicBezTo>
                    <a:pt x="963" y="787"/>
                    <a:pt x="954" y="780"/>
                    <a:pt x="944" y="769"/>
                  </a:cubicBezTo>
                  <a:cubicBezTo>
                    <a:pt x="937" y="762"/>
                    <a:pt x="932" y="757"/>
                    <a:pt x="928" y="752"/>
                  </a:cubicBezTo>
                  <a:cubicBezTo>
                    <a:pt x="924" y="748"/>
                    <a:pt x="921" y="743"/>
                    <a:pt x="919" y="739"/>
                  </a:cubicBezTo>
                  <a:cubicBezTo>
                    <a:pt x="917" y="735"/>
                    <a:pt x="916" y="731"/>
                    <a:pt x="916" y="727"/>
                  </a:cubicBezTo>
                  <a:cubicBezTo>
                    <a:pt x="916" y="723"/>
                    <a:pt x="917" y="719"/>
                    <a:pt x="918" y="713"/>
                  </a:cubicBezTo>
                  <a:lnTo>
                    <a:pt x="958" y="523"/>
                  </a:lnTo>
                  <a:cubicBezTo>
                    <a:pt x="959" y="521"/>
                    <a:pt x="959" y="518"/>
                    <a:pt x="961" y="515"/>
                  </a:cubicBezTo>
                  <a:cubicBezTo>
                    <a:pt x="962" y="513"/>
                    <a:pt x="964" y="509"/>
                    <a:pt x="967" y="506"/>
                  </a:cubicBezTo>
                  <a:cubicBezTo>
                    <a:pt x="970" y="502"/>
                    <a:pt x="974" y="497"/>
                    <a:pt x="979" y="492"/>
                  </a:cubicBezTo>
                  <a:cubicBezTo>
                    <a:pt x="985" y="486"/>
                    <a:pt x="992" y="479"/>
                    <a:pt x="1000" y="471"/>
                  </a:cubicBezTo>
                  <a:cubicBezTo>
                    <a:pt x="1011" y="460"/>
                    <a:pt x="1019" y="452"/>
                    <a:pt x="1026" y="446"/>
                  </a:cubicBezTo>
                  <a:cubicBezTo>
                    <a:pt x="1033" y="440"/>
                    <a:pt x="1039" y="436"/>
                    <a:pt x="1043" y="433"/>
                  </a:cubicBezTo>
                  <a:cubicBezTo>
                    <a:pt x="1047" y="431"/>
                    <a:pt x="1051" y="430"/>
                    <a:pt x="1054" y="431"/>
                  </a:cubicBezTo>
                  <a:cubicBezTo>
                    <a:pt x="1056" y="431"/>
                    <a:pt x="1059" y="433"/>
                    <a:pt x="1061" y="435"/>
                  </a:cubicBezTo>
                  <a:lnTo>
                    <a:pt x="1504" y="878"/>
                  </a:lnTo>
                  <a:lnTo>
                    <a:pt x="1592" y="791"/>
                  </a:lnTo>
                  <a:cubicBezTo>
                    <a:pt x="1594" y="788"/>
                    <a:pt x="1597" y="787"/>
                    <a:pt x="1601" y="786"/>
                  </a:cubicBezTo>
                  <a:cubicBezTo>
                    <a:pt x="1604" y="785"/>
                    <a:pt x="1609" y="786"/>
                    <a:pt x="1613" y="788"/>
                  </a:cubicBezTo>
                  <a:cubicBezTo>
                    <a:pt x="1618" y="790"/>
                    <a:pt x="1624" y="793"/>
                    <a:pt x="1630" y="798"/>
                  </a:cubicBezTo>
                  <a:cubicBezTo>
                    <a:pt x="1636" y="802"/>
                    <a:pt x="1643" y="809"/>
                    <a:pt x="1651" y="817"/>
                  </a:cubicBezTo>
                  <a:close/>
                  <a:moveTo>
                    <a:pt x="2081" y="387"/>
                  </a:moveTo>
                  <a:cubicBezTo>
                    <a:pt x="2089" y="394"/>
                    <a:pt x="2095" y="401"/>
                    <a:pt x="2099" y="408"/>
                  </a:cubicBezTo>
                  <a:cubicBezTo>
                    <a:pt x="2104" y="414"/>
                    <a:pt x="2107" y="419"/>
                    <a:pt x="2109" y="424"/>
                  </a:cubicBezTo>
                  <a:cubicBezTo>
                    <a:pt x="2110" y="429"/>
                    <a:pt x="2111" y="433"/>
                    <a:pt x="2110" y="436"/>
                  </a:cubicBezTo>
                  <a:cubicBezTo>
                    <a:pt x="2110" y="439"/>
                    <a:pt x="2108" y="442"/>
                    <a:pt x="2106" y="445"/>
                  </a:cubicBezTo>
                  <a:lnTo>
                    <a:pt x="1810" y="741"/>
                  </a:lnTo>
                  <a:cubicBezTo>
                    <a:pt x="1808" y="743"/>
                    <a:pt x="1805" y="744"/>
                    <a:pt x="1802" y="745"/>
                  </a:cubicBezTo>
                  <a:cubicBezTo>
                    <a:pt x="1798" y="745"/>
                    <a:pt x="1794" y="745"/>
                    <a:pt x="1790" y="743"/>
                  </a:cubicBezTo>
                  <a:cubicBezTo>
                    <a:pt x="1785" y="741"/>
                    <a:pt x="1779" y="738"/>
                    <a:pt x="1773" y="734"/>
                  </a:cubicBezTo>
                  <a:cubicBezTo>
                    <a:pt x="1767" y="729"/>
                    <a:pt x="1760" y="723"/>
                    <a:pt x="1752" y="715"/>
                  </a:cubicBezTo>
                  <a:cubicBezTo>
                    <a:pt x="1744" y="707"/>
                    <a:pt x="1738" y="700"/>
                    <a:pt x="1733" y="694"/>
                  </a:cubicBezTo>
                  <a:cubicBezTo>
                    <a:pt x="1729" y="688"/>
                    <a:pt x="1725" y="683"/>
                    <a:pt x="1724" y="678"/>
                  </a:cubicBezTo>
                  <a:cubicBezTo>
                    <a:pt x="1722" y="673"/>
                    <a:pt x="1721" y="669"/>
                    <a:pt x="1721" y="665"/>
                  </a:cubicBezTo>
                  <a:cubicBezTo>
                    <a:pt x="1722" y="662"/>
                    <a:pt x="1723" y="659"/>
                    <a:pt x="1726" y="656"/>
                  </a:cubicBezTo>
                  <a:lnTo>
                    <a:pt x="1826" y="557"/>
                  </a:lnTo>
                  <a:lnTo>
                    <a:pt x="1477" y="208"/>
                  </a:lnTo>
                  <a:lnTo>
                    <a:pt x="1438" y="342"/>
                  </a:lnTo>
                  <a:cubicBezTo>
                    <a:pt x="1435" y="351"/>
                    <a:pt x="1432" y="358"/>
                    <a:pt x="1428" y="363"/>
                  </a:cubicBezTo>
                  <a:cubicBezTo>
                    <a:pt x="1425" y="367"/>
                    <a:pt x="1421" y="370"/>
                    <a:pt x="1416" y="370"/>
                  </a:cubicBezTo>
                  <a:cubicBezTo>
                    <a:pt x="1412" y="370"/>
                    <a:pt x="1406" y="367"/>
                    <a:pt x="1399" y="362"/>
                  </a:cubicBezTo>
                  <a:cubicBezTo>
                    <a:pt x="1393" y="357"/>
                    <a:pt x="1384" y="350"/>
                    <a:pt x="1374" y="339"/>
                  </a:cubicBezTo>
                  <a:cubicBezTo>
                    <a:pt x="1367" y="332"/>
                    <a:pt x="1362" y="327"/>
                    <a:pt x="1358" y="322"/>
                  </a:cubicBezTo>
                  <a:cubicBezTo>
                    <a:pt x="1354" y="318"/>
                    <a:pt x="1351" y="313"/>
                    <a:pt x="1349" y="309"/>
                  </a:cubicBezTo>
                  <a:cubicBezTo>
                    <a:pt x="1347" y="305"/>
                    <a:pt x="1346" y="301"/>
                    <a:pt x="1346" y="297"/>
                  </a:cubicBezTo>
                  <a:cubicBezTo>
                    <a:pt x="1346" y="293"/>
                    <a:pt x="1346" y="289"/>
                    <a:pt x="1348" y="283"/>
                  </a:cubicBezTo>
                  <a:lnTo>
                    <a:pt x="1388" y="93"/>
                  </a:lnTo>
                  <a:cubicBezTo>
                    <a:pt x="1388" y="91"/>
                    <a:pt x="1389" y="88"/>
                    <a:pt x="1391" y="86"/>
                  </a:cubicBezTo>
                  <a:cubicBezTo>
                    <a:pt x="1392" y="83"/>
                    <a:pt x="1394" y="80"/>
                    <a:pt x="1397" y="76"/>
                  </a:cubicBezTo>
                  <a:cubicBezTo>
                    <a:pt x="1400" y="72"/>
                    <a:pt x="1404" y="67"/>
                    <a:pt x="1409" y="62"/>
                  </a:cubicBezTo>
                  <a:cubicBezTo>
                    <a:pt x="1415" y="56"/>
                    <a:pt x="1421" y="49"/>
                    <a:pt x="1430" y="41"/>
                  </a:cubicBezTo>
                  <a:cubicBezTo>
                    <a:pt x="1440" y="30"/>
                    <a:pt x="1449" y="22"/>
                    <a:pt x="1456" y="16"/>
                  </a:cubicBezTo>
                  <a:cubicBezTo>
                    <a:pt x="1463" y="10"/>
                    <a:pt x="1469" y="6"/>
                    <a:pt x="1473" y="3"/>
                  </a:cubicBezTo>
                  <a:cubicBezTo>
                    <a:pt x="1477" y="1"/>
                    <a:pt x="1481" y="0"/>
                    <a:pt x="1483" y="1"/>
                  </a:cubicBezTo>
                  <a:cubicBezTo>
                    <a:pt x="1486" y="1"/>
                    <a:pt x="1489" y="3"/>
                    <a:pt x="1491" y="5"/>
                  </a:cubicBezTo>
                  <a:lnTo>
                    <a:pt x="1934" y="448"/>
                  </a:lnTo>
                  <a:lnTo>
                    <a:pt x="2022" y="361"/>
                  </a:lnTo>
                  <a:cubicBezTo>
                    <a:pt x="2024" y="358"/>
                    <a:pt x="2027" y="357"/>
                    <a:pt x="2031" y="356"/>
                  </a:cubicBezTo>
                  <a:cubicBezTo>
                    <a:pt x="2034" y="356"/>
                    <a:pt x="2039" y="356"/>
                    <a:pt x="2043" y="358"/>
                  </a:cubicBezTo>
                  <a:cubicBezTo>
                    <a:pt x="2048" y="360"/>
                    <a:pt x="2054" y="363"/>
                    <a:pt x="2060" y="368"/>
                  </a:cubicBezTo>
                  <a:cubicBezTo>
                    <a:pt x="2066" y="372"/>
                    <a:pt x="2073" y="379"/>
                    <a:pt x="2081" y="3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D628752D-2B8A-054F-CE07-79034DE26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5174" y="3483399"/>
              <a:ext cx="403225" cy="395288"/>
            </a:xfrm>
            <a:custGeom>
              <a:avLst/>
              <a:gdLst>
                <a:gd name="T0" fmla="*/ 824 w 2116"/>
                <a:gd name="T1" fmla="*/ 1728 h 2078"/>
                <a:gd name="T2" fmla="*/ 512 w 2116"/>
                <a:gd name="T3" fmla="*/ 2059 h 2078"/>
                <a:gd name="T4" fmla="*/ 458 w 2116"/>
                <a:gd name="T5" fmla="*/ 2070 h 2078"/>
                <a:gd name="T6" fmla="*/ 397 w 2116"/>
                <a:gd name="T7" fmla="*/ 2001 h 2078"/>
                <a:gd name="T8" fmla="*/ 382 w 2116"/>
                <a:gd name="T9" fmla="*/ 1756 h 2078"/>
                <a:gd name="T10" fmla="*/ 334 w 2116"/>
                <a:gd name="T11" fmla="*/ 1539 h 2078"/>
                <a:gd name="T12" fmla="*/ 241 w 2116"/>
                <a:gd name="T13" fmla="*/ 1474 h 2078"/>
                <a:gd name="T14" fmla="*/ 133 w 2116"/>
                <a:gd name="T15" fmla="*/ 1556 h 2078"/>
                <a:gd name="T16" fmla="*/ 96 w 2116"/>
                <a:gd name="T17" fmla="*/ 1662 h 2078"/>
                <a:gd name="T18" fmla="*/ 56 w 2116"/>
                <a:gd name="T19" fmla="*/ 1649 h 2078"/>
                <a:gd name="T20" fmla="*/ 6 w 2116"/>
                <a:gd name="T21" fmla="*/ 1597 h 2078"/>
                <a:gd name="T22" fmla="*/ 7 w 2116"/>
                <a:gd name="T23" fmla="*/ 1538 h 2078"/>
                <a:gd name="T24" fmla="*/ 104 w 2116"/>
                <a:gd name="T25" fmla="*/ 1376 h 2078"/>
                <a:gd name="T26" fmla="*/ 345 w 2116"/>
                <a:gd name="T27" fmla="*/ 1305 h 2078"/>
                <a:gd name="T28" fmla="*/ 491 w 2116"/>
                <a:gd name="T29" fmla="*/ 1482 h 2078"/>
                <a:gd name="T30" fmla="*/ 519 w 2116"/>
                <a:gd name="T31" fmla="*/ 1876 h 2078"/>
                <a:gd name="T32" fmla="*/ 755 w 2116"/>
                <a:gd name="T33" fmla="*/ 1661 h 2078"/>
                <a:gd name="T34" fmla="*/ 1008 w 2116"/>
                <a:gd name="T35" fmla="*/ 1023 h 2078"/>
                <a:gd name="T36" fmla="*/ 1163 w 2116"/>
                <a:gd name="T37" fmla="*/ 1388 h 2078"/>
                <a:gd name="T38" fmla="*/ 870 w 2116"/>
                <a:gd name="T39" fmla="*/ 1575 h 2078"/>
                <a:gd name="T40" fmla="*/ 524 w 2116"/>
                <a:gd name="T41" fmla="*/ 1284 h 2078"/>
                <a:gd name="T42" fmla="*/ 546 w 2116"/>
                <a:gd name="T43" fmla="*/ 934 h 2078"/>
                <a:gd name="T44" fmla="*/ 884 w 2116"/>
                <a:gd name="T45" fmla="*/ 916 h 2078"/>
                <a:gd name="T46" fmla="*/ 834 w 2116"/>
                <a:gd name="T47" fmla="*/ 1073 h 2078"/>
                <a:gd name="T48" fmla="*/ 691 w 2116"/>
                <a:gd name="T49" fmla="*/ 995 h 2078"/>
                <a:gd name="T50" fmla="*/ 599 w 2116"/>
                <a:gd name="T51" fmla="*/ 1077 h 2078"/>
                <a:gd name="T52" fmla="*/ 734 w 2116"/>
                <a:gd name="T53" fmla="*/ 1295 h 2078"/>
                <a:gd name="T54" fmla="*/ 963 w 2116"/>
                <a:gd name="T55" fmla="*/ 1437 h 2078"/>
                <a:gd name="T56" fmla="*/ 1038 w 2116"/>
                <a:gd name="T57" fmla="*/ 1338 h 2078"/>
                <a:gd name="T58" fmla="*/ 960 w 2116"/>
                <a:gd name="T59" fmla="*/ 1197 h 2078"/>
                <a:gd name="T60" fmla="*/ 1670 w 2116"/>
                <a:gd name="T61" fmla="*/ 859 h 2078"/>
                <a:gd name="T62" fmla="*/ 1676 w 2116"/>
                <a:gd name="T63" fmla="*/ 896 h 2078"/>
                <a:gd name="T64" fmla="*/ 1360 w 2116"/>
                <a:gd name="T65" fmla="*/ 1194 h 2078"/>
                <a:gd name="T66" fmla="*/ 1303 w 2116"/>
                <a:gd name="T67" fmla="*/ 1145 h 2078"/>
                <a:gd name="T68" fmla="*/ 1296 w 2116"/>
                <a:gd name="T69" fmla="*/ 1107 h 2078"/>
                <a:gd name="T70" fmla="*/ 1008 w 2116"/>
                <a:gd name="T71" fmla="*/ 793 h 2078"/>
                <a:gd name="T72" fmla="*/ 970 w 2116"/>
                <a:gd name="T73" fmla="*/ 813 h 2078"/>
                <a:gd name="T74" fmla="*/ 919 w 2116"/>
                <a:gd name="T75" fmla="*/ 760 h 2078"/>
                <a:gd name="T76" fmla="*/ 958 w 2116"/>
                <a:gd name="T77" fmla="*/ 544 h 2078"/>
                <a:gd name="T78" fmla="*/ 979 w 2116"/>
                <a:gd name="T79" fmla="*/ 513 h 2078"/>
                <a:gd name="T80" fmla="*/ 1043 w 2116"/>
                <a:gd name="T81" fmla="*/ 454 h 2078"/>
                <a:gd name="T82" fmla="*/ 1504 w 2116"/>
                <a:gd name="T83" fmla="*/ 899 h 2078"/>
                <a:gd name="T84" fmla="*/ 1614 w 2116"/>
                <a:gd name="T85" fmla="*/ 809 h 2078"/>
                <a:gd name="T86" fmla="*/ 2083 w 2116"/>
                <a:gd name="T87" fmla="*/ 400 h 2078"/>
                <a:gd name="T88" fmla="*/ 2116 w 2116"/>
                <a:gd name="T89" fmla="*/ 451 h 2078"/>
                <a:gd name="T90" fmla="*/ 1785 w 2116"/>
                <a:gd name="T91" fmla="*/ 784 h 2078"/>
                <a:gd name="T92" fmla="*/ 1722 w 2116"/>
                <a:gd name="T93" fmla="*/ 758 h 2078"/>
                <a:gd name="T94" fmla="*/ 1681 w 2116"/>
                <a:gd name="T95" fmla="*/ 688 h 2078"/>
                <a:gd name="T96" fmla="*/ 1664 w 2116"/>
                <a:gd name="T97" fmla="*/ 369 h 2078"/>
                <a:gd name="T98" fmla="*/ 1595 w 2116"/>
                <a:gd name="T99" fmla="*/ 215 h 2078"/>
                <a:gd name="T100" fmla="*/ 1495 w 2116"/>
                <a:gd name="T101" fmla="*/ 192 h 2078"/>
                <a:gd name="T102" fmla="*/ 1404 w 2116"/>
                <a:gd name="T103" fmla="*/ 313 h 2078"/>
                <a:gd name="T104" fmla="*/ 1376 w 2116"/>
                <a:gd name="T105" fmla="*/ 376 h 2078"/>
                <a:gd name="T106" fmla="*/ 1321 w 2116"/>
                <a:gd name="T107" fmla="*/ 337 h 2078"/>
                <a:gd name="T108" fmla="*/ 1291 w 2116"/>
                <a:gd name="T109" fmla="*/ 296 h 2078"/>
                <a:gd name="T110" fmla="*/ 1316 w 2116"/>
                <a:gd name="T111" fmla="*/ 199 h 2078"/>
                <a:gd name="T112" fmla="*/ 1478 w 2116"/>
                <a:gd name="T113" fmla="*/ 24 h 2078"/>
                <a:gd name="T114" fmla="*/ 1701 w 2116"/>
                <a:gd name="T115" fmla="*/ 61 h 2078"/>
                <a:gd name="T116" fmla="*/ 1801 w 2116"/>
                <a:gd name="T117" fmla="*/ 301 h 2078"/>
                <a:gd name="T118" fmla="*/ 2021 w 2116"/>
                <a:gd name="T119" fmla="*/ 375 h 2078"/>
                <a:gd name="T120" fmla="*/ 2062 w 2116"/>
                <a:gd name="T121" fmla="*/ 381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16" h="2078">
                  <a:moveTo>
                    <a:pt x="793" y="1690"/>
                  </a:moveTo>
                  <a:cubicBezTo>
                    <a:pt x="801" y="1698"/>
                    <a:pt x="808" y="1705"/>
                    <a:pt x="813" y="1711"/>
                  </a:cubicBezTo>
                  <a:cubicBezTo>
                    <a:pt x="818" y="1718"/>
                    <a:pt x="821" y="1723"/>
                    <a:pt x="824" y="1728"/>
                  </a:cubicBezTo>
                  <a:cubicBezTo>
                    <a:pt x="826" y="1733"/>
                    <a:pt x="827" y="1738"/>
                    <a:pt x="826" y="1741"/>
                  </a:cubicBezTo>
                  <a:cubicBezTo>
                    <a:pt x="825" y="1745"/>
                    <a:pt x="823" y="1748"/>
                    <a:pt x="821" y="1751"/>
                  </a:cubicBezTo>
                  <a:lnTo>
                    <a:pt x="512" y="2059"/>
                  </a:lnTo>
                  <a:cubicBezTo>
                    <a:pt x="506" y="2065"/>
                    <a:pt x="501" y="2070"/>
                    <a:pt x="495" y="2073"/>
                  </a:cubicBezTo>
                  <a:cubicBezTo>
                    <a:pt x="489" y="2077"/>
                    <a:pt x="484" y="2078"/>
                    <a:pt x="478" y="2078"/>
                  </a:cubicBezTo>
                  <a:cubicBezTo>
                    <a:pt x="472" y="2077"/>
                    <a:pt x="465" y="2075"/>
                    <a:pt x="458" y="2070"/>
                  </a:cubicBezTo>
                  <a:cubicBezTo>
                    <a:pt x="451" y="2065"/>
                    <a:pt x="442" y="2058"/>
                    <a:pt x="432" y="2048"/>
                  </a:cubicBezTo>
                  <a:cubicBezTo>
                    <a:pt x="423" y="2039"/>
                    <a:pt x="416" y="2031"/>
                    <a:pt x="410" y="2023"/>
                  </a:cubicBezTo>
                  <a:cubicBezTo>
                    <a:pt x="405" y="2016"/>
                    <a:pt x="400" y="2009"/>
                    <a:pt x="397" y="2001"/>
                  </a:cubicBezTo>
                  <a:cubicBezTo>
                    <a:pt x="395" y="1994"/>
                    <a:pt x="392" y="1986"/>
                    <a:pt x="391" y="1978"/>
                  </a:cubicBezTo>
                  <a:cubicBezTo>
                    <a:pt x="390" y="1970"/>
                    <a:pt x="389" y="1960"/>
                    <a:pt x="389" y="1949"/>
                  </a:cubicBezTo>
                  <a:lnTo>
                    <a:pt x="382" y="1756"/>
                  </a:lnTo>
                  <a:cubicBezTo>
                    <a:pt x="381" y="1719"/>
                    <a:pt x="378" y="1686"/>
                    <a:pt x="374" y="1659"/>
                  </a:cubicBezTo>
                  <a:cubicBezTo>
                    <a:pt x="369" y="1632"/>
                    <a:pt x="364" y="1608"/>
                    <a:pt x="357" y="1589"/>
                  </a:cubicBezTo>
                  <a:cubicBezTo>
                    <a:pt x="350" y="1569"/>
                    <a:pt x="342" y="1553"/>
                    <a:pt x="334" y="1539"/>
                  </a:cubicBezTo>
                  <a:cubicBezTo>
                    <a:pt x="325" y="1526"/>
                    <a:pt x="316" y="1514"/>
                    <a:pt x="306" y="1504"/>
                  </a:cubicBezTo>
                  <a:cubicBezTo>
                    <a:pt x="297" y="1495"/>
                    <a:pt x="286" y="1488"/>
                    <a:pt x="275" y="1483"/>
                  </a:cubicBezTo>
                  <a:cubicBezTo>
                    <a:pt x="264" y="1478"/>
                    <a:pt x="253" y="1475"/>
                    <a:pt x="241" y="1474"/>
                  </a:cubicBezTo>
                  <a:cubicBezTo>
                    <a:pt x="230" y="1474"/>
                    <a:pt x="218" y="1476"/>
                    <a:pt x="206" y="1481"/>
                  </a:cubicBezTo>
                  <a:cubicBezTo>
                    <a:pt x="194" y="1487"/>
                    <a:pt x="182" y="1495"/>
                    <a:pt x="170" y="1507"/>
                  </a:cubicBezTo>
                  <a:cubicBezTo>
                    <a:pt x="154" y="1523"/>
                    <a:pt x="142" y="1539"/>
                    <a:pt x="133" y="1556"/>
                  </a:cubicBezTo>
                  <a:cubicBezTo>
                    <a:pt x="125" y="1573"/>
                    <a:pt x="118" y="1588"/>
                    <a:pt x="114" y="1603"/>
                  </a:cubicBezTo>
                  <a:cubicBezTo>
                    <a:pt x="109" y="1618"/>
                    <a:pt x="106" y="1630"/>
                    <a:pt x="104" y="1641"/>
                  </a:cubicBezTo>
                  <a:cubicBezTo>
                    <a:pt x="102" y="1652"/>
                    <a:pt x="99" y="1659"/>
                    <a:pt x="96" y="1662"/>
                  </a:cubicBezTo>
                  <a:cubicBezTo>
                    <a:pt x="93" y="1665"/>
                    <a:pt x="90" y="1666"/>
                    <a:pt x="87" y="1666"/>
                  </a:cubicBezTo>
                  <a:cubicBezTo>
                    <a:pt x="83" y="1666"/>
                    <a:pt x="79" y="1665"/>
                    <a:pt x="74" y="1662"/>
                  </a:cubicBezTo>
                  <a:cubicBezTo>
                    <a:pt x="69" y="1660"/>
                    <a:pt x="63" y="1655"/>
                    <a:pt x="56" y="1649"/>
                  </a:cubicBezTo>
                  <a:cubicBezTo>
                    <a:pt x="49" y="1644"/>
                    <a:pt x="40" y="1636"/>
                    <a:pt x="31" y="1627"/>
                  </a:cubicBezTo>
                  <a:cubicBezTo>
                    <a:pt x="25" y="1620"/>
                    <a:pt x="20" y="1615"/>
                    <a:pt x="16" y="1610"/>
                  </a:cubicBezTo>
                  <a:cubicBezTo>
                    <a:pt x="12" y="1605"/>
                    <a:pt x="9" y="1601"/>
                    <a:pt x="6" y="1597"/>
                  </a:cubicBezTo>
                  <a:cubicBezTo>
                    <a:pt x="4" y="1593"/>
                    <a:pt x="2" y="1589"/>
                    <a:pt x="1" y="1585"/>
                  </a:cubicBezTo>
                  <a:cubicBezTo>
                    <a:pt x="0" y="1582"/>
                    <a:pt x="0" y="1576"/>
                    <a:pt x="0" y="1570"/>
                  </a:cubicBezTo>
                  <a:cubicBezTo>
                    <a:pt x="0" y="1563"/>
                    <a:pt x="2" y="1552"/>
                    <a:pt x="7" y="1538"/>
                  </a:cubicBezTo>
                  <a:cubicBezTo>
                    <a:pt x="11" y="1524"/>
                    <a:pt x="17" y="1507"/>
                    <a:pt x="26" y="1489"/>
                  </a:cubicBezTo>
                  <a:cubicBezTo>
                    <a:pt x="34" y="1471"/>
                    <a:pt x="45" y="1452"/>
                    <a:pt x="58" y="1432"/>
                  </a:cubicBezTo>
                  <a:cubicBezTo>
                    <a:pt x="71" y="1412"/>
                    <a:pt x="87" y="1394"/>
                    <a:pt x="104" y="1376"/>
                  </a:cubicBezTo>
                  <a:cubicBezTo>
                    <a:pt x="132" y="1348"/>
                    <a:pt x="160" y="1327"/>
                    <a:pt x="188" y="1313"/>
                  </a:cubicBezTo>
                  <a:cubicBezTo>
                    <a:pt x="216" y="1300"/>
                    <a:pt x="243" y="1292"/>
                    <a:pt x="269" y="1291"/>
                  </a:cubicBezTo>
                  <a:cubicBezTo>
                    <a:pt x="296" y="1290"/>
                    <a:pt x="321" y="1294"/>
                    <a:pt x="345" y="1305"/>
                  </a:cubicBezTo>
                  <a:cubicBezTo>
                    <a:pt x="369" y="1315"/>
                    <a:pt x="391" y="1330"/>
                    <a:pt x="411" y="1350"/>
                  </a:cubicBezTo>
                  <a:cubicBezTo>
                    <a:pt x="428" y="1368"/>
                    <a:pt x="444" y="1387"/>
                    <a:pt x="457" y="1407"/>
                  </a:cubicBezTo>
                  <a:cubicBezTo>
                    <a:pt x="471" y="1427"/>
                    <a:pt x="482" y="1452"/>
                    <a:pt x="491" y="1482"/>
                  </a:cubicBezTo>
                  <a:cubicBezTo>
                    <a:pt x="500" y="1512"/>
                    <a:pt x="507" y="1548"/>
                    <a:pt x="511" y="1591"/>
                  </a:cubicBezTo>
                  <a:cubicBezTo>
                    <a:pt x="516" y="1634"/>
                    <a:pt x="518" y="1686"/>
                    <a:pt x="518" y="1749"/>
                  </a:cubicBezTo>
                  <a:lnTo>
                    <a:pt x="519" y="1876"/>
                  </a:lnTo>
                  <a:lnTo>
                    <a:pt x="731" y="1664"/>
                  </a:lnTo>
                  <a:cubicBezTo>
                    <a:pt x="734" y="1662"/>
                    <a:pt x="737" y="1660"/>
                    <a:pt x="741" y="1659"/>
                  </a:cubicBezTo>
                  <a:cubicBezTo>
                    <a:pt x="745" y="1659"/>
                    <a:pt x="749" y="1659"/>
                    <a:pt x="755" y="1661"/>
                  </a:cubicBezTo>
                  <a:cubicBezTo>
                    <a:pt x="760" y="1663"/>
                    <a:pt x="765" y="1666"/>
                    <a:pt x="772" y="1671"/>
                  </a:cubicBezTo>
                  <a:cubicBezTo>
                    <a:pt x="778" y="1676"/>
                    <a:pt x="786" y="1682"/>
                    <a:pt x="793" y="1690"/>
                  </a:cubicBezTo>
                  <a:close/>
                  <a:moveTo>
                    <a:pt x="1008" y="1023"/>
                  </a:moveTo>
                  <a:cubicBezTo>
                    <a:pt x="1051" y="1066"/>
                    <a:pt x="1086" y="1108"/>
                    <a:pt x="1114" y="1150"/>
                  </a:cubicBezTo>
                  <a:cubicBezTo>
                    <a:pt x="1141" y="1191"/>
                    <a:pt x="1160" y="1232"/>
                    <a:pt x="1168" y="1272"/>
                  </a:cubicBezTo>
                  <a:cubicBezTo>
                    <a:pt x="1177" y="1311"/>
                    <a:pt x="1175" y="1350"/>
                    <a:pt x="1163" y="1388"/>
                  </a:cubicBezTo>
                  <a:cubicBezTo>
                    <a:pt x="1151" y="1426"/>
                    <a:pt x="1127" y="1463"/>
                    <a:pt x="1091" y="1500"/>
                  </a:cubicBezTo>
                  <a:cubicBezTo>
                    <a:pt x="1054" y="1536"/>
                    <a:pt x="1018" y="1560"/>
                    <a:pt x="981" y="1572"/>
                  </a:cubicBezTo>
                  <a:cubicBezTo>
                    <a:pt x="944" y="1583"/>
                    <a:pt x="907" y="1584"/>
                    <a:pt x="870" y="1575"/>
                  </a:cubicBezTo>
                  <a:cubicBezTo>
                    <a:pt x="832" y="1565"/>
                    <a:pt x="793" y="1546"/>
                    <a:pt x="753" y="1518"/>
                  </a:cubicBezTo>
                  <a:cubicBezTo>
                    <a:pt x="714" y="1489"/>
                    <a:pt x="672" y="1454"/>
                    <a:pt x="629" y="1411"/>
                  </a:cubicBezTo>
                  <a:cubicBezTo>
                    <a:pt x="587" y="1368"/>
                    <a:pt x="551" y="1326"/>
                    <a:pt x="524" y="1284"/>
                  </a:cubicBezTo>
                  <a:cubicBezTo>
                    <a:pt x="496" y="1242"/>
                    <a:pt x="478" y="1202"/>
                    <a:pt x="469" y="1162"/>
                  </a:cubicBezTo>
                  <a:cubicBezTo>
                    <a:pt x="461" y="1122"/>
                    <a:pt x="462" y="1083"/>
                    <a:pt x="474" y="1045"/>
                  </a:cubicBezTo>
                  <a:cubicBezTo>
                    <a:pt x="486" y="1007"/>
                    <a:pt x="510" y="970"/>
                    <a:pt x="546" y="934"/>
                  </a:cubicBezTo>
                  <a:cubicBezTo>
                    <a:pt x="583" y="897"/>
                    <a:pt x="620" y="873"/>
                    <a:pt x="656" y="862"/>
                  </a:cubicBezTo>
                  <a:cubicBezTo>
                    <a:pt x="693" y="850"/>
                    <a:pt x="730" y="849"/>
                    <a:pt x="768" y="858"/>
                  </a:cubicBezTo>
                  <a:cubicBezTo>
                    <a:pt x="806" y="868"/>
                    <a:pt x="844" y="887"/>
                    <a:pt x="884" y="916"/>
                  </a:cubicBezTo>
                  <a:cubicBezTo>
                    <a:pt x="924" y="944"/>
                    <a:pt x="965" y="980"/>
                    <a:pt x="1008" y="1023"/>
                  </a:cubicBezTo>
                  <a:close/>
                  <a:moveTo>
                    <a:pt x="904" y="1138"/>
                  </a:moveTo>
                  <a:cubicBezTo>
                    <a:pt x="878" y="1113"/>
                    <a:pt x="855" y="1091"/>
                    <a:pt x="834" y="1073"/>
                  </a:cubicBezTo>
                  <a:cubicBezTo>
                    <a:pt x="814" y="1055"/>
                    <a:pt x="794" y="1040"/>
                    <a:pt x="777" y="1029"/>
                  </a:cubicBezTo>
                  <a:cubicBezTo>
                    <a:pt x="760" y="1017"/>
                    <a:pt x="744" y="1009"/>
                    <a:pt x="730" y="1003"/>
                  </a:cubicBezTo>
                  <a:cubicBezTo>
                    <a:pt x="716" y="997"/>
                    <a:pt x="703" y="995"/>
                    <a:pt x="691" y="995"/>
                  </a:cubicBezTo>
                  <a:cubicBezTo>
                    <a:pt x="679" y="995"/>
                    <a:pt x="668" y="998"/>
                    <a:pt x="657" y="1003"/>
                  </a:cubicBezTo>
                  <a:cubicBezTo>
                    <a:pt x="647" y="1008"/>
                    <a:pt x="637" y="1015"/>
                    <a:pt x="628" y="1025"/>
                  </a:cubicBezTo>
                  <a:cubicBezTo>
                    <a:pt x="612" y="1041"/>
                    <a:pt x="602" y="1059"/>
                    <a:pt x="599" y="1077"/>
                  </a:cubicBezTo>
                  <a:cubicBezTo>
                    <a:pt x="597" y="1096"/>
                    <a:pt x="600" y="1116"/>
                    <a:pt x="609" y="1138"/>
                  </a:cubicBezTo>
                  <a:cubicBezTo>
                    <a:pt x="619" y="1160"/>
                    <a:pt x="634" y="1184"/>
                    <a:pt x="655" y="1210"/>
                  </a:cubicBezTo>
                  <a:cubicBezTo>
                    <a:pt x="676" y="1236"/>
                    <a:pt x="702" y="1264"/>
                    <a:pt x="734" y="1295"/>
                  </a:cubicBezTo>
                  <a:cubicBezTo>
                    <a:pt x="772" y="1333"/>
                    <a:pt x="805" y="1364"/>
                    <a:pt x="833" y="1385"/>
                  </a:cubicBezTo>
                  <a:cubicBezTo>
                    <a:pt x="861" y="1407"/>
                    <a:pt x="885" y="1423"/>
                    <a:pt x="907" y="1431"/>
                  </a:cubicBezTo>
                  <a:cubicBezTo>
                    <a:pt x="928" y="1439"/>
                    <a:pt x="947" y="1441"/>
                    <a:pt x="963" y="1437"/>
                  </a:cubicBezTo>
                  <a:cubicBezTo>
                    <a:pt x="979" y="1433"/>
                    <a:pt x="994" y="1423"/>
                    <a:pt x="1009" y="1409"/>
                  </a:cubicBezTo>
                  <a:cubicBezTo>
                    <a:pt x="1019" y="1398"/>
                    <a:pt x="1027" y="1387"/>
                    <a:pt x="1032" y="1375"/>
                  </a:cubicBezTo>
                  <a:cubicBezTo>
                    <a:pt x="1037" y="1363"/>
                    <a:pt x="1039" y="1351"/>
                    <a:pt x="1038" y="1338"/>
                  </a:cubicBezTo>
                  <a:cubicBezTo>
                    <a:pt x="1038" y="1325"/>
                    <a:pt x="1034" y="1311"/>
                    <a:pt x="1028" y="1296"/>
                  </a:cubicBezTo>
                  <a:cubicBezTo>
                    <a:pt x="1021" y="1282"/>
                    <a:pt x="1013" y="1266"/>
                    <a:pt x="1001" y="1250"/>
                  </a:cubicBezTo>
                  <a:cubicBezTo>
                    <a:pt x="990" y="1233"/>
                    <a:pt x="976" y="1216"/>
                    <a:pt x="960" y="1197"/>
                  </a:cubicBezTo>
                  <a:cubicBezTo>
                    <a:pt x="944" y="1179"/>
                    <a:pt x="925" y="1159"/>
                    <a:pt x="904" y="1138"/>
                  </a:cubicBezTo>
                  <a:close/>
                  <a:moveTo>
                    <a:pt x="1651" y="838"/>
                  </a:moveTo>
                  <a:cubicBezTo>
                    <a:pt x="1659" y="845"/>
                    <a:pt x="1665" y="852"/>
                    <a:pt x="1670" y="859"/>
                  </a:cubicBezTo>
                  <a:cubicBezTo>
                    <a:pt x="1674" y="865"/>
                    <a:pt x="1677" y="870"/>
                    <a:pt x="1679" y="875"/>
                  </a:cubicBezTo>
                  <a:cubicBezTo>
                    <a:pt x="1681" y="880"/>
                    <a:pt x="1681" y="884"/>
                    <a:pt x="1681" y="887"/>
                  </a:cubicBezTo>
                  <a:cubicBezTo>
                    <a:pt x="1680" y="890"/>
                    <a:pt x="1678" y="893"/>
                    <a:pt x="1676" y="896"/>
                  </a:cubicBezTo>
                  <a:lnTo>
                    <a:pt x="1380" y="1192"/>
                  </a:lnTo>
                  <a:cubicBezTo>
                    <a:pt x="1378" y="1194"/>
                    <a:pt x="1375" y="1195"/>
                    <a:pt x="1372" y="1196"/>
                  </a:cubicBezTo>
                  <a:cubicBezTo>
                    <a:pt x="1369" y="1196"/>
                    <a:pt x="1365" y="1196"/>
                    <a:pt x="1360" y="1194"/>
                  </a:cubicBezTo>
                  <a:cubicBezTo>
                    <a:pt x="1355" y="1192"/>
                    <a:pt x="1350" y="1189"/>
                    <a:pt x="1343" y="1185"/>
                  </a:cubicBezTo>
                  <a:cubicBezTo>
                    <a:pt x="1337" y="1180"/>
                    <a:pt x="1330" y="1174"/>
                    <a:pt x="1323" y="1166"/>
                  </a:cubicBezTo>
                  <a:cubicBezTo>
                    <a:pt x="1315" y="1158"/>
                    <a:pt x="1308" y="1151"/>
                    <a:pt x="1303" y="1145"/>
                  </a:cubicBezTo>
                  <a:cubicBezTo>
                    <a:pt x="1299" y="1139"/>
                    <a:pt x="1296" y="1134"/>
                    <a:pt x="1294" y="1129"/>
                  </a:cubicBezTo>
                  <a:cubicBezTo>
                    <a:pt x="1292" y="1124"/>
                    <a:pt x="1291" y="1120"/>
                    <a:pt x="1292" y="1116"/>
                  </a:cubicBezTo>
                  <a:cubicBezTo>
                    <a:pt x="1292" y="1113"/>
                    <a:pt x="1294" y="1110"/>
                    <a:pt x="1296" y="1107"/>
                  </a:cubicBezTo>
                  <a:lnTo>
                    <a:pt x="1396" y="1008"/>
                  </a:lnTo>
                  <a:lnTo>
                    <a:pt x="1047" y="659"/>
                  </a:lnTo>
                  <a:lnTo>
                    <a:pt x="1008" y="793"/>
                  </a:lnTo>
                  <a:cubicBezTo>
                    <a:pt x="1005" y="802"/>
                    <a:pt x="1002" y="809"/>
                    <a:pt x="999" y="814"/>
                  </a:cubicBezTo>
                  <a:cubicBezTo>
                    <a:pt x="995" y="818"/>
                    <a:pt x="991" y="821"/>
                    <a:pt x="987" y="821"/>
                  </a:cubicBezTo>
                  <a:cubicBezTo>
                    <a:pt x="982" y="821"/>
                    <a:pt x="976" y="818"/>
                    <a:pt x="970" y="813"/>
                  </a:cubicBezTo>
                  <a:cubicBezTo>
                    <a:pt x="963" y="808"/>
                    <a:pt x="954" y="801"/>
                    <a:pt x="944" y="790"/>
                  </a:cubicBezTo>
                  <a:cubicBezTo>
                    <a:pt x="937" y="783"/>
                    <a:pt x="932" y="778"/>
                    <a:pt x="928" y="773"/>
                  </a:cubicBezTo>
                  <a:cubicBezTo>
                    <a:pt x="924" y="769"/>
                    <a:pt x="921" y="764"/>
                    <a:pt x="919" y="760"/>
                  </a:cubicBezTo>
                  <a:cubicBezTo>
                    <a:pt x="917" y="756"/>
                    <a:pt x="916" y="752"/>
                    <a:pt x="916" y="748"/>
                  </a:cubicBezTo>
                  <a:cubicBezTo>
                    <a:pt x="916" y="744"/>
                    <a:pt x="917" y="740"/>
                    <a:pt x="918" y="734"/>
                  </a:cubicBezTo>
                  <a:lnTo>
                    <a:pt x="958" y="544"/>
                  </a:lnTo>
                  <a:cubicBezTo>
                    <a:pt x="959" y="542"/>
                    <a:pt x="959" y="539"/>
                    <a:pt x="961" y="536"/>
                  </a:cubicBezTo>
                  <a:cubicBezTo>
                    <a:pt x="962" y="534"/>
                    <a:pt x="964" y="530"/>
                    <a:pt x="967" y="527"/>
                  </a:cubicBezTo>
                  <a:cubicBezTo>
                    <a:pt x="970" y="523"/>
                    <a:pt x="974" y="518"/>
                    <a:pt x="979" y="513"/>
                  </a:cubicBezTo>
                  <a:cubicBezTo>
                    <a:pt x="985" y="507"/>
                    <a:pt x="992" y="500"/>
                    <a:pt x="1000" y="492"/>
                  </a:cubicBezTo>
                  <a:cubicBezTo>
                    <a:pt x="1011" y="481"/>
                    <a:pt x="1019" y="473"/>
                    <a:pt x="1026" y="467"/>
                  </a:cubicBezTo>
                  <a:cubicBezTo>
                    <a:pt x="1033" y="461"/>
                    <a:pt x="1039" y="457"/>
                    <a:pt x="1043" y="454"/>
                  </a:cubicBezTo>
                  <a:cubicBezTo>
                    <a:pt x="1047" y="452"/>
                    <a:pt x="1051" y="451"/>
                    <a:pt x="1054" y="452"/>
                  </a:cubicBezTo>
                  <a:cubicBezTo>
                    <a:pt x="1056" y="452"/>
                    <a:pt x="1059" y="454"/>
                    <a:pt x="1062" y="456"/>
                  </a:cubicBezTo>
                  <a:lnTo>
                    <a:pt x="1504" y="899"/>
                  </a:lnTo>
                  <a:lnTo>
                    <a:pt x="1592" y="812"/>
                  </a:lnTo>
                  <a:cubicBezTo>
                    <a:pt x="1594" y="809"/>
                    <a:pt x="1597" y="808"/>
                    <a:pt x="1601" y="807"/>
                  </a:cubicBezTo>
                  <a:cubicBezTo>
                    <a:pt x="1605" y="806"/>
                    <a:pt x="1609" y="807"/>
                    <a:pt x="1614" y="809"/>
                  </a:cubicBezTo>
                  <a:cubicBezTo>
                    <a:pt x="1618" y="811"/>
                    <a:pt x="1624" y="814"/>
                    <a:pt x="1630" y="819"/>
                  </a:cubicBezTo>
                  <a:cubicBezTo>
                    <a:pt x="1636" y="823"/>
                    <a:pt x="1643" y="830"/>
                    <a:pt x="1651" y="838"/>
                  </a:cubicBezTo>
                  <a:close/>
                  <a:moveTo>
                    <a:pt x="2083" y="400"/>
                  </a:moveTo>
                  <a:cubicBezTo>
                    <a:pt x="2091" y="408"/>
                    <a:pt x="2098" y="415"/>
                    <a:pt x="2103" y="421"/>
                  </a:cubicBezTo>
                  <a:cubicBezTo>
                    <a:pt x="2108" y="428"/>
                    <a:pt x="2111" y="433"/>
                    <a:pt x="2113" y="438"/>
                  </a:cubicBezTo>
                  <a:cubicBezTo>
                    <a:pt x="2116" y="443"/>
                    <a:pt x="2116" y="448"/>
                    <a:pt x="2116" y="451"/>
                  </a:cubicBezTo>
                  <a:cubicBezTo>
                    <a:pt x="2115" y="455"/>
                    <a:pt x="2113" y="458"/>
                    <a:pt x="2110" y="461"/>
                  </a:cubicBezTo>
                  <a:lnTo>
                    <a:pt x="1802" y="769"/>
                  </a:lnTo>
                  <a:cubicBezTo>
                    <a:pt x="1796" y="776"/>
                    <a:pt x="1790" y="780"/>
                    <a:pt x="1785" y="784"/>
                  </a:cubicBezTo>
                  <a:cubicBezTo>
                    <a:pt x="1779" y="787"/>
                    <a:pt x="1774" y="788"/>
                    <a:pt x="1768" y="788"/>
                  </a:cubicBezTo>
                  <a:cubicBezTo>
                    <a:pt x="1762" y="787"/>
                    <a:pt x="1755" y="785"/>
                    <a:pt x="1748" y="780"/>
                  </a:cubicBezTo>
                  <a:cubicBezTo>
                    <a:pt x="1740" y="775"/>
                    <a:pt x="1732" y="768"/>
                    <a:pt x="1722" y="758"/>
                  </a:cubicBezTo>
                  <a:cubicBezTo>
                    <a:pt x="1713" y="749"/>
                    <a:pt x="1706" y="741"/>
                    <a:pt x="1700" y="734"/>
                  </a:cubicBezTo>
                  <a:cubicBezTo>
                    <a:pt x="1694" y="726"/>
                    <a:pt x="1690" y="719"/>
                    <a:pt x="1687" y="712"/>
                  </a:cubicBezTo>
                  <a:cubicBezTo>
                    <a:pt x="1684" y="704"/>
                    <a:pt x="1682" y="697"/>
                    <a:pt x="1681" y="688"/>
                  </a:cubicBezTo>
                  <a:cubicBezTo>
                    <a:pt x="1679" y="680"/>
                    <a:pt x="1679" y="670"/>
                    <a:pt x="1678" y="659"/>
                  </a:cubicBezTo>
                  <a:lnTo>
                    <a:pt x="1672" y="467"/>
                  </a:lnTo>
                  <a:cubicBezTo>
                    <a:pt x="1671" y="429"/>
                    <a:pt x="1668" y="396"/>
                    <a:pt x="1664" y="369"/>
                  </a:cubicBezTo>
                  <a:cubicBezTo>
                    <a:pt x="1659" y="342"/>
                    <a:pt x="1653" y="318"/>
                    <a:pt x="1647" y="299"/>
                  </a:cubicBezTo>
                  <a:cubicBezTo>
                    <a:pt x="1640" y="280"/>
                    <a:pt x="1632" y="263"/>
                    <a:pt x="1623" y="250"/>
                  </a:cubicBezTo>
                  <a:cubicBezTo>
                    <a:pt x="1615" y="236"/>
                    <a:pt x="1605" y="225"/>
                    <a:pt x="1595" y="215"/>
                  </a:cubicBezTo>
                  <a:cubicBezTo>
                    <a:pt x="1586" y="206"/>
                    <a:pt x="1576" y="198"/>
                    <a:pt x="1565" y="193"/>
                  </a:cubicBezTo>
                  <a:cubicBezTo>
                    <a:pt x="1554" y="188"/>
                    <a:pt x="1543" y="185"/>
                    <a:pt x="1531" y="185"/>
                  </a:cubicBezTo>
                  <a:cubicBezTo>
                    <a:pt x="1519" y="184"/>
                    <a:pt x="1507" y="187"/>
                    <a:pt x="1495" y="192"/>
                  </a:cubicBezTo>
                  <a:cubicBezTo>
                    <a:pt x="1483" y="197"/>
                    <a:pt x="1472" y="205"/>
                    <a:pt x="1460" y="217"/>
                  </a:cubicBezTo>
                  <a:cubicBezTo>
                    <a:pt x="1444" y="233"/>
                    <a:pt x="1431" y="250"/>
                    <a:pt x="1423" y="266"/>
                  </a:cubicBezTo>
                  <a:cubicBezTo>
                    <a:pt x="1414" y="283"/>
                    <a:pt x="1408" y="299"/>
                    <a:pt x="1404" y="313"/>
                  </a:cubicBezTo>
                  <a:cubicBezTo>
                    <a:pt x="1399" y="328"/>
                    <a:pt x="1396" y="341"/>
                    <a:pt x="1394" y="351"/>
                  </a:cubicBezTo>
                  <a:cubicBezTo>
                    <a:pt x="1392" y="362"/>
                    <a:pt x="1389" y="369"/>
                    <a:pt x="1385" y="373"/>
                  </a:cubicBezTo>
                  <a:cubicBezTo>
                    <a:pt x="1383" y="375"/>
                    <a:pt x="1380" y="376"/>
                    <a:pt x="1376" y="376"/>
                  </a:cubicBezTo>
                  <a:cubicBezTo>
                    <a:pt x="1373" y="377"/>
                    <a:pt x="1369" y="375"/>
                    <a:pt x="1364" y="373"/>
                  </a:cubicBezTo>
                  <a:cubicBezTo>
                    <a:pt x="1359" y="370"/>
                    <a:pt x="1353" y="366"/>
                    <a:pt x="1346" y="360"/>
                  </a:cubicBezTo>
                  <a:cubicBezTo>
                    <a:pt x="1338" y="354"/>
                    <a:pt x="1330" y="346"/>
                    <a:pt x="1321" y="337"/>
                  </a:cubicBezTo>
                  <a:cubicBezTo>
                    <a:pt x="1314" y="331"/>
                    <a:pt x="1309" y="325"/>
                    <a:pt x="1305" y="320"/>
                  </a:cubicBezTo>
                  <a:cubicBezTo>
                    <a:pt x="1302" y="316"/>
                    <a:pt x="1298" y="311"/>
                    <a:pt x="1296" y="307"/>
                  </a:cubicBezTo>
                  <a:cubicBezTo>
                    <a:pt x="1294" y="303"/>
                    <a:pt x="1292" y="299"/>
                    <a:pt x="1291" y="296"/>
                  </a:cubicBezTo>
                  <a:cubicBezTo>
                    <a:pt x="1290" y="292"/>
                    <a:pt x="1290" y="287"/>
                    <a:pt x="1290" y="280"/>
                  </a:cubicBezTo>
                  <a:cubicBezTo>
                    <a:pt x="1290" y="273"/>
                    <a:pt x="1292" y="263"/>
                    <a:pt x="1296" y="248"/>
                  </a:cubicBezTo>
                  <a:cubicBezTo>
                    <a:pt x="1300" y="234"/>
                    <a:pt x="1307" y="218"/>
                    <a:pt x="1316" y="199"/>
                  </a:cubicBezTo>
                  <a:cubicBezTo>
                    <a:pt x="1324" y="181"/>
                    <a:pt x="1335" y="162"/>
                    <a:pt x="1348" y="142"/>
                  </a:cubicBezTo>
                  <a:cubicBezTo>
                    <a:pt x="1361" y="123"/>
                    <a:pt x="1376" y="104"/>
                    <a:pt x="1394" y="86"/>
                  </a:cubicBezTo>
                  <a:cubicBezTo>
                    <a:pt x="1422" y="58"/>
                    <a:pt x="1450" y="38"/>
                    <a:pt x="1478" y="24"/>
                  </a:cubicBezTo>
                  <a:cubicBezTo>
                    <a:pt x="1506" y="10"/>
                    <a:pt x="1533" y="2"/>
                    <a:pt x="1559" y="1"/>
                  </a:cubicBezTo>
                  <a:cubicBezTo>
                    <a:pt x="1586" y="0"/>
                    <a:pt x="1611" y="4"/>
                    <a:pt x="1635" y="15"/>
                  </a:cubicBezTo>
                  <a:cubicBezTo>
                    <a:pt x="1659" y="25"/>
                    <a:pt x="1681" y="41"/>
                    <a:pt x="1701" y="61"/>
                  </a:cubicBezTo>
                  <a:cubicBezTo>
                    <a:pt x="1718" y="78"/>
                    <a:pt x="1734" y="97"/>
                    <a:pt x="1747" y="117"/>
                  </a:cubicBezTo>
                  <a:cubicBezTo>
                    <a:pt x="1761" y="137"/>
                    <a:pt x="1772" y="162"/>
                    <a:pt x="1781" y="192"/>
                  </a:cubicBezTo>
                  <a:cubicBezTo>
                    <a:pt x="1790" y="222"/>
                    <a:pt x="1797" y="258"/>
                    <a:pt x="1801" y="301"/>
                  </a:cubicBezTo>
                  <a:cubicBezTo>
                    <a:pt x="1806" y="344"/>
                    <a:pt x="1808" y="396"/>
                    <a:pt x="1808" y="459"/>
                  </a:cubicBezTo>
                  <a:lnTo>
                    <a:pt x="1809" y="586"/>
                  </a:lnTo>
                  <a:lnTo>
                    <a:pt x="2021" y="375"/>
                  </a:lnTo>
                  <a:cubicBezTo>
                    <a:pt x="2023" y="372"/>
                    <a:pt x="2027" y="370"/>
                    <a:pt x="2031" y="369"/>
                  </a:cubicBezTo>
                  <a:cubicBezTo>
                    <a:pt x="2035" y="369"/>
                    <a:pt x="2039" y="369"/>
                    <a:pt x="2044" y="371"/>
                  </a:cubicBezTo>
                  <a:cubicBezTo>
                    <a:pt x="2049" y="373"/>
                    <a:pt x="2055" y="376"/>
                    <a:pt x="2062" y="381"/>
                  </a:cubicBezTo>
                  <a:cubicBezTo>
                    <a:pt x="2068" y="386"/>
                    <a:pt x="2075" y="392"/>
                    <a:pt x="2083" y="4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BDD62401-796B-91A3-30B1-278E424F9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6336" y="3483399"/>
              <a:ext cx="388938" cy="395288"/>
            </a:xfrm>
            <a:custGeom>
              <a:avLst/>
              <a:gdLst>
                <a:gd name="T0" fmla="*/ 826 w 2038"/>
                <a:gd name="T1" fmla="*/ 1741 h 2078"/>
                <a:gd name="T2" fmla="*/ 478 w 2038"/>
                <a:gd name="T3" fmla="*/ 2078 h 2078"/>
                <a:gd name="T4" fmla="*/ 398 w 2038"/>
                <a:gd name="T5" fmla="*/ 2001 h 2078"/>
                <a:gd name="T6" fmla="*/ 374 w 2038"/>
                <a:gd name="T7" fmla="*/ 1659 h 2078"/>
                <a:gd name="T8" fmla="*/ 276 w 2038"/>
                <a:gd name="T9" fmla="*/ 1483 h 2078"/>
                <a:gd name="T10" fmla="*/ 133 w 2038"/>
                <a:gd name="T11" fmla="*/ 1556 h 2078"/>
                <a:gd name="T12" fmla="*/ 87 w 2038"/>
                <a:gd name="T13" fmla="*/ 1666 h 2078"/>
                <a:gd name="T14" fmla="*/ 16 w 2038"/>
                <a:gd name="T15" fmla="*/ 1610 h 2078"/>
                <a:gd name="T16" fmla="*/ 7 w 2038"/>
                <a:gd name="T17" fmla="*/ 1538 h 2078"/>
                <a:gd name="T18" fmla="*/ 188 w 2038"/>
                <a:gd name="T19" fmla="*/ 1313 h 2078"/>
                <a:gd name="T20" fmla="*/ 457 w 2038"/>
                <a:gd name="T21" fmla="*/ 1407 h 2078"/>
                <a:gd name="T22" fmla="*/ 520 w 2038"/>
                <a:gd name="T23" fmla="*/ 1876 h 2078"/>
                <a:gd name="T24" fmla="*/ 772 w 2038"/>
                <a:gd name="T25" fmla="*/ 1671 h 2078"/>
                <a:gd name="T26" fmla="*/ 1168 w 2038"/>
                <a:gd name="T27" fmla="*/ 1272 h 2078"/>
                <a:gd name="T28" fmla="*/ 870 w 2038"/>
                <a:gd name="T29" fmla="*/ 1575 h 2078"/>
                <a:gd name="T30" fmla="*/ 470 w 2038"/>
                <a:gd name="T31" fmla="*/ 1162 h 2078"/>
                <a:gd name="T32" fmla="*/ 768 w 2038"/>
                <a:gd name="T33" fmla="*/ 858 h 2078"/>
                <a:gd name="T34" fmla="*/ 835 w 2038"/>
                <a:gd name="T35" fmla="*/ 1073 h 2078"/>
                <a:gd name="T36" fmla="*/ 657 w 2038"/>
                <a:gd name="T37" fmla="*/ 1003 h 2078"/>
                <a:gd name="T38" fmla="*/ 655 w 2038"/>
                <a:gd name="T39" fmla="*/ 1210 h 2078"/>
                <a:gd name="T40" fmla="*/ 963 w 2038"/>
                <a:gd name="T41" fmla="*/ 1437 h 2078"/>
                <a:gd name="T42" fmla="*/ 1028 w 2038"/>
                <a:gd name="T43" fmla="*/ 1296 h 2078"/>
                <a:gd name="T44" fmla="*/ 1651 w 2038"/>
                <a:gd name="T45" fmla="*/ 838 h 2078"/>
                <a:gd name="T46" fmla="*/ 1676 w 2038"/>
                <a:gd name="T47" fmla="*/ 896 h 2078"/>
                <a:gd name="T48" fmla="*/ 1344 w 2038"/>
                <a:gd name="T49" fmla="*/ 1185 h 2078"/>
                <a:gd name="T50" fmla="*/ 1292 w 2038"/>
                <a:gd name="T51" fmla="*/ 1116 h 2078"/>
                <a:gd name="T52" fmla="*/ 1009 w 2038"/>
                <a:gd name="T53" fmla="*/ 793 h 2078"/>
                <a:gd name="T54" fmla="*/ 944 w 2038"/>
                <a:gd name="T55" fmla="*/ 790 h 2078"/>
                <a:gd name="T56" fmla="*/ 918 w 2038"/>
                <a:gd name="T57" fmla="*/ 734 h 2078"/>
                <a:gd name="T58" fmla="*/ 980 w 2038"/>
                <a:gd name="T59" fmla="*/ 513 h 2078"/>
                <a:gd name="T60" fmla="*/ 1054 w 2038"/>
                <a:gd name="T61" fmla="*/ 452 h 2078"/>
                <a:gd name="T62" fmla="*/ 1601 w 2038"/>
                <a:gd name="T63" fmla="*/ 807 h 2078"/>
                <a:gd name="T64" fmla="*/ 1968 w 2038"/>
                <a:gd name="T65" fmla="*/ 290 h 2078"/>
                <a:gd name="T66" fmla="*/ 1928 w 2038"/>
                <a:gd name="T67" fmla="*/ 663 h 2078"/>
                <a:gd name="T68" fmla="*/ 1753 w 2038"/>
                <a:gd name="T69" fmla="*/ 768 h 2078"/>
                <a:gd name="T70" fmla="*/ 1689 w 2038"/>
                <a:gd name="T71" fmla="*/ 728 h 2078"/>
                <a:gd name="T72" fmla="*/ 1725 w 2038"/>
                <a:gd name="T73" fmla="*/ 657 h 2078"/>
                <a:gd name="T74" fmla="*/ 1877 w 2038"/>
                <a:gd name="T75" fmla="*/ 499 h 2078"/>
                <a:gd name="T76" fmla="*/ 1759 w 2038"/>
                <a:gd name="T77" fmla="*/ 390 h 2078"/>
                <a:gd name="T78" fmla="*/ 1592 w 2038"/>
                <a:gd name="T79" fmla="*/ 509 h 2078"/>
                <a:gd name="T80" fmla="*/ 1523 w 2038"/>
                <a:gd name="T81" fmla="*/ 460 h 2078"/>
                <a:gd name="T82" fmla="*/ 1569 w 2038"/>
                <a:gd name="T83" fmla="*/ 376 h 2078"/>
                <a:gd name="T84" fmla="*/ 1589 w 2038"/>
                <a:gd name="T85" fmla="*/ 197 h 2078"/>
                <a:gd name="T86" fmla="*/ 1449 w 2038"/>
                <a:gd name="T87" fmla="*/ 205 h 2078"/>
                <a:gd name="T88" fmla="*/ 1374 w 2038"/>
                <a:gd name="T89" fmla="*/ 362 h 2078"/>
                <a:gd name="T90" fmla="*/ 1322 w 2038"/>
                <a:gd name="T91" fmla="*/ 336 h 2078"/>
                <a:gd name="T92" fmla="*/ 1289 w 2038"/>
                <a:gd name="T93" fmla="*/ 281 h 2078"/>
                <a:gd name="T94" fmla="*/ 1394 w 2038"/>
                <a:gd name="T95" fmla="*/ 87 h 2078"/>
                <a:gd name="T96" fmla="*/ 1689 w 2038"/>
                <a:gd name="T97" fmla="*/ 60 h 2078"/>
                <a:gd name="T98" fmla="*/ 1722 w 2038"/>
                <a:gd name="T99" fmla="*/ 285 h 2078"/>
                <a:gd name="T100" fmla="*/ 1915 w 2038"/>
                <a:gd name="T101" fmla="*/ 253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38" h="2078">
                  <a:moveTo>
                    <a:pt x="793" y="1690"/>
                  </a:moveTo>
                  <a:cubicBezTo>
                    <a:pt x="801" y="1698"/>
                    <a:pt x="808" y="1705"/>
                    <a:pt x="813" y="1711"/>
                  </a:cubicBezTo>
                  <a:cubicBezTo>
                    <a:pt x="818" y="1718"/>
                    <a:pt x="821" y="1723"/>
                    <a:pt x="824" y="1728"/>
                  </a:cubicBezTo>
                  <a:cubicBezTo>
                    <a:pt x="826" y="1733"/>
                    <a:pt x="827" y="1738"/>
                    <a:pt x="826" y="1741"/>
                  </a:cubicBezTo>
                  <a:cubicBezTo>
                    <a:pt x="825" y="1745"/>
                    <a:pt x="824" y="1748"/>
                    <a:pt x="821" y="1751"/>
                  </a:cubicBezTo>
                  <a:lnTo>
                    <a:pt x="513" y="2059"/>
                  </a:lnTo>
                  <a:cubicBezTo>
                    <a:pt x="506" y="2065"/>
                    <a:pt x="501" y="2070"/>
                    <a:pt x="495" y="2073"/>
                  </a:cubicBezTo>
                  <a:cubicBezTo>
                    <a:pt x="490" y="2077"/>
                    <a:pt x="484" y="2078"/>
                    <a:pt x="478" y="2078"/>
                  </a:cubicBezTo>
                  <a:cubicBezTo>
                    <a:pt x="472" y="2077"/>
                    <a:pt x="465" y="2075"/>
                    <a:pt x="458" y="2070"/>
                  </a:cubicBezTo>
                  <a:cubicBezTo>
                    <a:pt x="451" y="2065"/>
                    <a:pt x="442" y="2058"/>
                    <a:pt x="433" y="2048"/>
                  </a:cubicBezTo>
                  <a:cubicBezTo>
                    <a:pt x="423" y="2039"/>
                    <a:pt x="416" y="2031"/>
                    <a:pt x="410" y="2023"/>
                  </a:cubicBezTo>
                  <a:cubicBezTo>
                    <a:pt x="405" y="2016"/>
                    <a:pt x="400" y="2009"/>
                    <a:pt x="398" y="2001"/>
                  </a:cubicBezTo>
                  <a:cubicBezTo>
                    <a:pt x="395" y="1994"/>
                    <a:pt x="393" y="1986"/>
                    <a:pt x="391" y="1978"/>
                  </a:cubicBezTo>
                  <a:cubicBezTo>
                    <a:pt x="390" y="1970"/>
                    <a:pt x="389" y="1960"/>
                    <a:pt x="389" y="1949"/>
                  </a:cubicBezTo>
                  <a:lnTo>
                    <a:pt x="382" y="1756"/>
                  </a:lnTo>
                  <a:cubicBezTo>
                    <a:pt x="381" y="1719"/>
                    <a:pt x="378" y="1686"/>
                    <a:pt x="374" y="1659"/>
                  </a:cubicBezTo>
                  <a:cubicBezTo>
                    <a:pt x="369" y="1632"/>
                    <a:pt x="364" y="1608"/>
                    <a:pt x="357" y="1589"/>
                  </a:cubicBezTo>
                  <a:cubicBezTo>
                    <a:pt x="350" y="1569"/>
                    <a:pt x="342" y="1553"/>
                    <a:pt x="334" y="1539"/>
                  </a:cubicBezTo>
                  <a:cubicBezTo>
                    <a:pt x="325" y="1526"/>
                    <a:pt x="316" y="1514"/>
                    <a:pt x="306" y="1504"/>
                  </a:cubicBezTo>
                  <a:cubicBezTo>
                    <a:pt x="297" y="1495"/>
                    <a:pt x="287" y="1488"/>
                    <a:pt x="276" y="1483"/>
                  </a:cubicBezTo>
                  <a:cubicBezTo>
                    <a:pt x="264" y="1478"/>
                    <a:pt x="253" y="1475"/>
                    <a:pt x="241" y="1474"/>
                  </a:cubicBezTo>
                  <a:cubicBezTo>
                    <a:pt x="230" y="1474"/>
                    <a:pt x="218" y="1476"/>
                    <a:pt x="206" y="1481"/>
                  </a:cubicBezTo>
                  <a:cubicBezTo>
                    <a:pt x="194" y="1487"/>
                    <a:pt x="182" y="1495"/>
                    <a:pt x="170" y="1507"/>
                  </a:cubicBezTo>
                  <a:cubicBezTo>
                    <a:pt x="154" y="1523"/>
                    <a:pt x="142" y="1539"/>
                    <a:pt x="133" y="1556"/>
                  </a:cubicBezTo>
                  <a:cubicBezTo>
                    <a:pt x="125" y="1573"/>
                    <a:pt x="118" y="1588"/>
                    <a:pt x="114" y="1603"/>
                  </a:cubicBezTo>
                  <a:cubicBezTo>
                    <a:pt x="110" y="1618"/>
                    <a:pt x="106" y="1630"/>
                    <a:pt x="104" y="1641"/>
                  </a:cubicBezTo>
                  <a:cubicBezTo>
                    <a:pt x="102" y="1652"/>
                    <a:pt x="99" y="1659"/>
                    <a:pt x="96" y="1662"/>
                  </a:cubicBezTo>
                  <a:cubicBezTo>
                    <a:pt x="93" y="1665"/>
                    <a:pt x="90" y="1666"/>
                    <a:pt x="87" y="1666"/>
                  </a:cubicBezTo>
                  <a:cubicBezTo>
                    <a:pt x="83" y="1666"/>
                    <a:pt x="79" y="1665"/>
                    <a:pt x="74" y="1662"/>
                  </a:cubicBezTo>
                  <a:cubicBezTo>
                    <a:pt x="69" y="1660"/>
                    <a:pt x="63" y="1655"/>
                    <a:pt x="56" y="1649"/>
                  </a:cubicBezTo>
                  <a:cubicBezTo>
                    <a:pt x="49" y="1644"/>
                    <a:pt x="40" y="1636"/>
                    <a:pt x="31" y="1627"/>
                  </a:cubicBezTo>
                  <a:cubicBezTo>
                    <a:pt x="25" y="1620"/>
                    <a:pt x="20" y="1615"/>
                    <a:pt x="16" y="1610"/>
                  </a:cubicBezTo>
                  <a:cubicBezTo>
                    <a:pt x="12" y="1605"/>
                    <a:pt x="9" y="1601"/>
                    <a:pt x="6" y="1597"/>
                  </a:cubicBezTo>
                  <a:cubicBezTo>
                    <a:pt x="4" y="1593"/>
                    <a:pt x="2" y="1589"/>
                    <a:pt x="1" y="1585"/>
                  </a:cubicBezTo>
                  <a:cubicBezTo>
                    <a:pt x="1" y="1582"/>
                    <a:pt x="0" y="1576"/>
                    <a:pt x="0" y="1570"/>
                  </a:cubicBezTo>
                  <a:cubicBezTo>
                    <a:pt x="0" y="1563"/>
                    <a:pt x="3" y="1552"/>
                    <a:pt x="7" y="1538"/>
                  </a:cubicBezTo>
                  <a:cubicBezTo>
                    <a:pt x="11" y="1524"/>
                    <a:pt x="17" y="1507"/>
                    <a:pt x="26" y="1489"/>
                  </a:cubicBezTo>
                  <a:cubicBezTo>
                    <a:pt x="35" y="1471"/>
                    <a:pt x="45" y="1452"/>
                    <a:pt x="58" y="1432"/>
                  </a:cubicBezTo>
                  <a:cubicBezTo>
                    <a:pt x="71" y="1412"/>
                    <a:pt x="87" y="1394"/>
                    <a:pt x="104" y="1376"/>
                  </a:cubicBezTo>
                  <a:cubicBezTo>
                    <a:pt x="132" y="1348"/>
                    <a:pt x="160" y="1327"/>
                    <a:pt x="188" y="1313"/>
                  </a:cubicBezTo>
                  <a:cubicBezTo>
                    <a:pt x="216" y="1300"/>
                    <a:pt x="243" y="1292"/>
                    <a:pt x="270" y="1291"/>
                  </a:cubicBezTo>
                  <a:cubicBezTo>
                    <a:pt x="296" y="1290"/>
                    <a:pt x="321" y="1294"/>
                    <a:pt x="345" y="1305"/>
                  </a:cubicBezTo>
                  <a:cubicBezTo>
                    <a:pt x="369" y="1315"/>
                    <a:pt x="391" y="1330"/>
                    <a:pt x="411" y="1350"/>
                  </a:cubicBezTo>
                  <a:cubicBezTo>
                    <a:pt x="428" y="1368"/>
                    <a:pt x="444" y="1387"/>
                    <a:pt x="457" y="1407"/>
                  </a:cubicBezTo>
                  <a:cubicBezTo>
                    <a:pt x="471" y="1427"/>
                    <a:pt x="482" y="1452"/>
                    <a:pt x="491" y="1482"/>
                  </a:cubicBezTo>
                  <a:cubicBezTo>
                    <a:pt x="500" y="1512"/>
                    <a:pt x="507" y="1548"/>
                    <a:pt x="511" y="1591"/>
                  </a:cubicBezTo>
                  <a:cubicBezTo>
                    <a:pt x="516" y="1634"/>
                    <a:pt x="518" y="1686"/>
                    <a:pt x="518" y="1749"/>
                  </a:cubicBezTo>
                  <a:lnTo>
                    <a:pt x="520" y="1876"/>
                  </a:lnTo>
                  <a:lnTo>
                    <a:pt x="731" y="1664"/>
                  </a:lnTo>
                  <a:cubicBezTo>
                    <a:pt x="734" y="1662"/>
                    <a:pt x="737" y="1660"/>
                    <a:pt x="741" y="1659"/>
                  </a:cubicBezTo>
                  <a:cubicBezTo>
                    <a:pt x="745" y="1659"/>
                    <a:pt x="750" y="1659"/>
                    <a:pt x="755" y="1661"/>
                  </a:cubicBezTo>
                  <a:cubicBezTo>
                    <a:pt x="760" y="1663"/>
                    <a:pt x="766" y="1666"/>
                    <a:pt x="772" y="1671"/>
                  </a:cubicBezTo>
                  <a:cubicBezTo>
                    <a:pt x="779" y="1676"/>
                    <a:pt x="786" y="1682"/>
                    <a:pt x="793" y="1690"/>
                  </a:cubicBezTo>
                  <a:close/>
                  <a:moveTo>
                    <a:pt x="1008" y="1023"/>
                  </a:moveTo>
                  <a:cubicBezTo>
                    <a:pt x="1051" y="1066"/>
                    <a:pt x="1086" y="1108"/>
                    <a:pt x="1114" y="1150"/>
                  </a:cubicBezTo>
                  <a:cubicBezTo>
                    <a:pt x="1142" y="1191"/>
                    <a:pt x="1160" y="1232"/>
                    <a:pt x="1168" y="1272"/>
                  </a:cubicBezTo>
                  <a:cubicBezTo>
                    <a:pt x="1177" y="1311"/>
                    <a:pt x="1176" y="1350"/>
                    <a:pt x="1163" y="1388"/>
                  </a:cubicBezTo>
                  <a:cubicBezTo>
                    <a:pt x="1151" y="1426"/>
                    <a:pt x="1127" y="1463"/>
                    <a:pt x="1091" y="1500"/>
                  </a:cubicBezTo>
                  <a:cubicBezTo>
                    <a:pt x="1054" y="1536"/>
                    <a:pt x="1018" y="1560"/>
                    <a:pt x="981" y="1572"/>
                  </a:cubicBezTo>
                  <a:cubicBezTo>
                    <a:pt x="945" y="1583"/>
                    <a:pt x="907" y="1584"/>
                    <a:pt x="870" y="1575"/>
                  </a:cubicBezTo>
                  <a:cubicBezTo>
                    <a:pt x="832" y="1565"/>
                    <a:pt x="793" y="1546"/>
                    <a:pt x="754" y="1518"/>
                  </a:cubicBezTo>
                  <a:cubicBezTo>
                    <a:pt x="714" y="1489"/>
                    <a:pt x="672" y="1454"/>
                    <a:pt x="629" y="1411"/>
                  </a:cubicBezTo>
                  <a:cubicBezTo>
                    <a:pt x="587" y="1368"/>
                    <a:pt x="552" y="1326"/>
                    <a:pt x="524" y="1284"/>
                  </a:cubicBezTo>
                  <a:cubicBezTo>
                    <a:pt x="496" y="1242"/>
                    <a:pt x="478" y="1202"/>
                    <a:pt x="470" y="1162"/>
                  </a:cubicBezTo>
                  <a:cubicBezTo>
                    <a:pt x="461" y="1122"/>
                    <a:pt x="462" y="1083"/>
                    <a:pt x="474" y="1045"/>
                  </a:cubicBezTo>
                  <a:cubicBezTo>
                    <a:pt x="486" y="1007"/>
                    <a:pt x="510" y="970"/>
                    <a:pt x="546" y="934"/>
                  </a:cubicBezTo>
                  <a:cubicBezTo>
                    <a:pt x="583" y="897"/>
                    <a:pt x="620" y="873"/>
                    <a:pt x="657" y="862"/>
                  </a:cubicBezTo>
                  <a:cubicBezTo>
                    <a:pt x="693" y="850"/>
                    <a:pt x="731" y="849"/>
                    <a:pt x="768" y="858"/>
                  </a:cubicBezTo>
                  <a:cubicBezTo>
                    <a:pt x="806" y="868"/>
                    <a:pt x="845" y="887"/>
                    <a:pt x="884" y="916"/>
                  </a:cubicBezTo>
                  <a:cubicBezTo>
                    <a:pt x="924" y="944"/>
                    <a:pt x="965" y="980"/>
                    <a:pt x="1008" y="1023"/>
                  </a:cubicBezTo>
                  <a:close/>
                  <a:moveTo>
                    <a:pt x="904" y="1138"/>
                  </a:moveTo>
                  <a:cubicBezTo>
                    <a:pt x="879" y="1113"/>
                    <a:pt x="855" y="1091"/>
                    <a:pt x="835" y="1073"/>
                  </a:cubicBezTo>
                  <a:cubicBezTo>
                    <a:pt x="814" y="1055"/>
                    <a:pt x="795" y="1040"/>
                    <a:pt x="777" y="1029"/>
                  </a:cubicBezTo>
                  <a:cubicBezTo>
                    <a:pt x="760" y="1017"/>
                    <a:pt x="744" y="1009"/>
                    <a:pt x="730" y="1003"/>
                  </a:cubicBezTo>
                  <a:cubicBezTo>
                    <a:pt x="716" y="997"/>
                    <a:pt x="703" y="995"/>
                    <a:pt x="691" y="995"/>
                  </a:cubicBezTo>
                  <a:cubicBezTo>
                    <a:pt x="679" y="995"/>
                    <a:pt x="668" y="998"/>
                    <a:pt x="657" y="1003"/>
                  </a:cubicBezTo>
                  <a:cubicBezTo>
                    <a:pt x="647" y="1008"/>
                    <a:pt x="637" y="1015"/>
                    <a:pt x="628" y="1025"/>
                  </a:cubicBezTo>
                  <a:cubicBezTo>
                    <a:pt x="612" y="1041"/>
                    <a:pt x="602" y="1059"/>
                    <a:pt x="599" y="1077"/>
                  </a:cubicBezTo>
                  <a:cubicBezTo>
                    <a:pt x="597" y="1096"/>
                    <a:pt x="600" y="1116"/>
                    <a:pt x="610" y="1138"/>
                  </a:cubicBezTo>
                  <a:cubicBezTo>
                    <a:pt x="619" y="1160"/>
                    <a:pt x="634" y="1184"/>
                    <a:pt x="655" y="1210"/>
                  </a:cubicBezTo>
                  <a:cubicBezTo>
                    <a:pt x="676" y="1236"/>
                    <a:pt x="702" y="1264"/>
                    <a:pt x="734" y="1295"/>
                  </a:cubicBezTo>
                  <a:cubicBezTo>
                    <a:pt x="772" y="1333"/>
                    <a:pt x="805" y="1364"/>
                    <a:pt x="833" y="1385"/>
                  </a:cubicBezTo>
                  <a:cubicBezTo>
                    <a:pt x="861" y="1407"/>
                    <a:pt x="886" y="1423"/>
                    <a:pt x="907" y="1431"/>
                  </a:cubicBezTo>
                  <a:cubicBezTo>
                    <a:pt x="928" y="1439"/>
                    <a:pt x="947" y="1441"/>
                    <a:pt x="963" y="1437"/>
                  </a:cubicBezTo>
                  <a:cubicBezTo>
                    <a:pt x="979" y="1433"/>
                    <a:pt x="994" y="1423"/>
                    <a:pt x="1009" y="1409"/>
                  </a:cubicBezTo>
                  <a:cubicBezTo>
                    <a:pt x="1020" y="1398"/>
                    <a:pt x="1027" y="1387"/>
                    <a:pt x="1032" y="1375"/>
                  </a:cubicBezTo>
                  <a:cubicBezTo>
                    <a:pt x="1037" y="1363"/>
                    <a:pt x="1039" y="1351"/>
                    <a:pt x="1038" y="1338"/>
                  </a:cubicBezTo>
                  <a:cubicBezTo>
                    <a:pt x="1038" y="1325"/>
                    <a:pt x="1034" y="1311"/>
                    <a:pt x="1028" y="1296"/>
                  </a:cubicBezTo>
                  <a:cubicBezTo>
                    <a:pt x="1021" y="1282"/>
                    <a:pt x="1013" y="1266"/>
                    <a:pt x="1001" y="1250"/>
                  </a:cubicBezTo>
                  <a:cubicBezTo>
                    <a:pt x="990" y="1233"/>
                    <a:pt x="976" y="1216"/>
                    <a:pt x="960" y="1197"/>
                  </a:cubicBezTo>
                  <a:cubicBezTo>
                    <a:pt x="944" y="1179"/>
                    <a:pt x="925" y="1159"/>
                    <a:pt x="904" y="1138"/>
                  </a:cubicBezTo>
                  <a:close/>
                  <a:moveTo>
                    <a:pt x="1651" y="838"/>
                  </a:moveTo>
                  <a:cubicBezTo>
                    <a:pt x="1659" y="845"/>
                    <a:pt x="1665" y="852"/>
                    <a:pt x="1670" y="859"/>
                  </a:cubicBezTo>
                  <a:cubicBezTo>
                    <a:pt x="1674" y="865"/>
                    <a:pt x="1677" y="870"/>
                    <a:pt x="1679" y="875"/>
                  </a:cubicBezTo>
                  <a:cubicBezTo>
                    <a:pt x="1681" y="880"/>
                    <a:pt x="1681" y="884"/>
                    <a:pt x="1681" y="887"/>
                  </a:cubicBezTo>
                  <a:cubicBezTo>
                    <a:pt x="1680" y="890"/>
                    <a:pt x="1679" y="893"/>
                    <a:pt x="1676" y="896"/>
                  </a:cubicBezTo>
                  <a:lnTo>
                    <a:pt x="1380" y="1192"/>
                  </a:lnTo>
                  <a:cubicBezTo>
                    <a:pt x="1378" y="1194"/>
                    <a:pt x="1375" y="1195"/>
                    <a:pt x="1372" y="1196"/>
                  </a:cubicBezTo>
                  <a:cubicBezTo>
                    <a:pt x="1369" y="1196"/>
                    <a:pt x="1365" y="1196"/>
                    <a:pt x="1360" y="1194"/>
                  </a:cubicBezTo>
                  <a:cubicBezTo>
                    <a:pt x="1355" y="1192"/>
                    <a:pt x="1350" y="1189"/>
                    <a:pt x="1344" y="1185"/>
                  </a:cubicBezTo>
                  <a:cubicBezTo>
                    <a:pt x="1337" y="1180"/>
                    <a:pt x="1330" y="1174"/>
                    <a:pt x="1323" y="1166"/>
                  </a:cubicBezTo>
                  <a:cubicBezTo>
                    <a:pt x="1315" y="1158"/>
                    <a:pt x="1308" y="1151"/>
                    <a:pt x="1304" y="1145"/>
                  </a:cubicBezTo>
                  <a:cubicBezTo>
                    <a:pt x="1299" y="1139"/>
                    <a:pt x="1296" y="1134"/>
                    <a:pt x="1294" y="1129"/>
                  </a:cubicBezTo>
                  <a:cubicBezTo>
                    <a:pt x="1292" y="1124"/>
                    <a:pt x="1291" y="1120"/>
                    <a:pt x="1292" y="1116"/>
                  </a:cubicBezTo>
                  <a:cubicBezTo>
                    <a:pt x="1292" y="1113"/>
                    <a:pt x="1294" y="1110"/>
                    <a:pt x="1296" y="1107"/>
                  </a:cubicBezTo>
                  <a:lnTo>
                    <a:pt x="1396" y="1008"/>
                  </a:lnTo>
                  <a:lnTo>
                    <a:pt x="1047" y="659"/>
                  </a:lnTo>
                  <a:lnTo>
                    <a:pt x="1009" y="793"/>
                  </a:lnTo>
                  <a:cubicBezTo>
                    <a:pt x="1005" y="802"/>
                    <a:pt x="1002" y="809"/>
                    <a:pt x="999" y="814"/>
                  </a:cubicBezTo>
                  <a:cubicBezTo>
                    <a:pt x="995" y="818"/>
                    <a:pt x="991" y="821"/>
                    <a:pt x="987" y="821"/>
                  </a:cubicBezTo>
                  <a:cubicBezTo>
                    <a:pt x="982" y="821"/>
                    <a:pt x="976" y="818"/>
                    <a:pt x="970" y="813"/>
                  </a:cubicBezTo>
                  <a:cubicBezTo>
                    <a:pt x="963" y="808"/>
                    <a:pt x="954" y="801"/>
                    <a:pt x="944" y="790"/>
                  </a:cubicBezTo>
                  <a:cubicBezTo>
                    <a:pt x="937" y="783"/>
                    <a:pt x="932" y="778"/>
                    <a:pt x="928" y="773"/>
                  </a:cubicBezTo>
                  <a:cubicBezTo>
                    <a:pt x="924" y="769"/>
                    <a:pt x="921" y="764"/>
                    <a:pt x="919" y="760"/>
                  </a:cubicBezTo>
                  <a:cubicBezTo>
                    <a:pt x="917" y="756"/>
                    <a:pt x="916" y="752"/>
                    <a:pt x="916" y="748"/>
                  </a:cubicBezTo>
                  <a:cubicBezTo>
                    <a:pt x="916" y="744"/>
                    <a:pt x="917" y="740"/>
                    <a:pt x="918" y="734"/>
                  </a:cubicBezTo>
                  <a:lnTo>
                    <a:pt x="958" y="544"/>
                  </a:lnTo>
                  <a:cubicBezTo>
                    <a:pt x="959" y="542"/>
                    <a:pt x="960" y="539"/>
                    <a:pt x="961" y="536"/>
                  </a:cubicBezTo>
                  <a:cubicBezTo>
                    <a:pt x="962" y="534"/>
                    <a:pt x="964" y="530"/>
                    <a:pt x="967" y="527"/>
                  </a:cubicBezTo>
                  <a:cubicBezTo>
                    <a:pt x="970" y="523"/>
                    <a:pt x="974" y="518"/>
                    <a:pt x="980" y="513"/>
                  </a:cubicBezTo>
                  <a:cubicBezTo>
                    <a:pt x="985" y="507"/>
                    <a:pt x="992" y="500"/>
                    <a:pt x="1000" y="492"/>
                  </a:cubicBezTo>
                  <a:cubicBezTo>
                    <a:pt x="1011" y="481"/>
                    <a:pt x="1020" y="473"/>
                    <a:pt x="1026" y="467"/>
                  </a:cubicBezTo>
                  <a:cubicBezTo>
                    <a:pt x="1033" y="461"/>
                    <a:pt x="1039" y="457"/>
                    <a:pt x="1043" y="454"/>
                  </a:cubicBezTo>
                  <a:cubicBezTo>
                    <a:pt x="1047" y="452"/>
                    <a:pt x="1051" y="451"/>
                    <a:pt x="1054" y="452"/>
                  </a:cubicBezTo>
                  <a:cubicBezTo>
                    <a:pt x="1057" y="452"/>
                    <a:pt x="1059" y="454"/>
                    <a:pt x="1062" y="456"/>
                  </a:cubicBezTo>
                  <a:lnTo>
                    <a:pt x="1505" y="899"/>
                  </a:lnTo>
                  <a:lnTo>
                    <a:pt x="1592" y="812"/>
                  </a:lnTo>
                  <a:cubicBezTo>
                    <a:pt x="1594" y="809"/>
                    <a:pt x="1597" y="808"/>
                    <a:pt x="1601" y="807"/>
                  </a:cubicBezTo>
                  <a:cubicBezTo>
                    <a:pt x="1605" y="806"/>
                    <a:pt x="1609" y="807"/>
                    <a:pt x="1614" y="809"/>
                  </a:cubicBezTo>
                  <a:cubicBezTo>
                    <a:pt x="1619" y="811"/>
                    <a:pt x="1624" y="814"/>
                    <a:pt x="1630" y="819"/>
                  </a:cubicBezTo>
                  <a:cubicBezTo>
                    <a:pt x="1636" y="823"/>
                    <a:pt x="1643" y="830"/>
                    <a:pt x="1651" y="838"/>
                  </a:cubicBezTo>
                  <a:close/>
                  <a:moveTo>
                    <a:pt x="1968" y="290"/>
                  </a:moveTo>
                  <a:cubicBezTo>
                    <a:pt x="1995" y="316"/>
                    <a:pt x="2013" y="345"/>
                    <a:pt x="2024" y="376"/>
                  </a:cubicBezTo>
                  <a:cubicBezTo>
                    <a:pt x="2034" y="407"/>
                    <a:pt x="2038" y="439"/>
                    <a:pt x="2033" y="471"/>
                  </a:cubicBezTo>
                  <a:cubicBezTo>
                    <a:pt x="2029" y="503"/>
                    <a:pt x="2018" y="536"/>
                    <a:pt x="2000" y="569"/>
                  </a:cubicBezTo>
                  <a:cubicBezTo>
                    <a:pt x="1982" y="601"/>
                    <a:pt x="1958" y="633"/>
                    <a:pt x="1928" y="663"/>
                  </a:cubicBezTo>
                  <a:cubicBezTo>
                    <a:pt x="1910" y="681"/>
                    <a:pt x="1891" y="697"/>
                    <a:pt x="1873" y="710"/>
                  </a:cubicBezTo>
                  <a:cubicBezTo>
                    <a:pt x="1854" y="724"/>
                    <a:pt x="1836" y="735"/>
                    <a:pt x="1820" y="743"/>
                  </a:cubicBezTo>
                  <a:cubicBezTo>
                    <a:pt x="1804" y="752"/>
                    <a:pt x="1790" y="758"/>
                    <a:pt x="1778" y="762"/>
                  </a:cubicBezTo>
                  <a:cubicBezTo>
                    <a:pt x="1766" y="765"/>
                    <a:pt x="1757" y="768"/>
                    <a:pt x="1753" y="768"/>
                  </a:cubicBezTo>
                  <a:cubicBezTo>
                    <a:pt x="1748" y="768"/>
                    <a:pt x="1744" y="767"/>
                    <a:pt x="1740" y="766"/>
                  </a:cubicBezTo>
                  <a:cubicBezTo>
                    <a:pt x="1736" y="764"/>
                    <a:pt x="1731" y="762"/>
                    <a:pt x="1726" y="760"/>
                  </a:cubicBezTo>
                  <a:cubicBezTo>
                    <a:pt x="1722" y="757"/>
                    <a:pt x="1716" y="753"/>
                    <a:pt x="1710" y="748"/>
                  </a:cubicBezTo>
                  <a:cubicBezTo>
                    <a:pt x="1704" y="742"/>
                    <a:pt x="1697" y="736"/>
                    <a:pt x="1689" y="728"/>
                  </a:cubicBezTo>
                  <a:cubicBezTo>
                    <a:pt x="1676" y="714"/>
                    <a:pt x="1668" y="704"/>
                    <a:pt x="1665" y="697"/>
                  </a:cubicBezTo>
                  <a:cubicBezTo>
                    <a:pt x="1662" y="689"/>
                    <a:pt x="1663" y="684"/>
                    <a:pt x="1667" y="679"/>
                  </a:cubicBezTo>
                  <a:cubicBezTo>
                    <a:pt x="1670" y="676"/>
                    <a:pt x="1677" y="673"/>
                    <a:pt x="1687" y="670"/>
                  </a:cubicBezTo>
                  <a:cubicBezTo>
                    <a:pt x="1698" y="667"/>
                    <a:pt x="1710" y="663"/>
                    <a:pt x="1725" y="657"/>
                  </a:cubicBezTo>
                  <a:cubicBezTo>
                    <a:pt x="1740" y="650"/>
                    <a:pt x="1756" y="642"/>
                    <a:pt x="1774" y="632"/>
                  </a:cubicBezTo>
                  <a:cubicBezTo>
                    <a:pt x="1792" y="621"/>
                    <a:pt x="1810" y="607"/>
                    <a:pt x="1828" y="589"/>
                  </a:cubicBezTo>
                  <a:cubicBezTo>
                    <a:pt x="1843" y="574"/>
                    <a:pt x="1854" y="559"/>
                    <a:pt x="1862" y="544"/>
                  </a:cubicBezTo>
                  <a:cubicBezTo>
                    <a:pt x="1870" y="528"/>
                    <a:pt x="1875" y="514"/>
                    <a:pt x="1877" y="499"/>
                  </a:cubicBezTo>
                  <a:cubicBezTo>
                    <a:pt x="1879" y="484"/>
                    <a:pt x="1877" y="470"/>
                    <a:pt x="1871" y="457"/>
                  </a:cubicBezTo>
                  <a:cubicBezTo>
                    <a:pt x="1866" y="444"/>
                    <a:pt x="1858" y="432"/>
                    <a:pt x="1847" y="420"/>
                  </a:cubicBezTo>
                  <a:cubicBezTo>
                    <a:pt x="1834" y="408"/>
                    <a:pt x="1821" y="399"/>
                    <a:pt x="1806" y="394"/>
                  </a:cubicBezTo>
                  <a:cubicBezTo>
                    <a:pt x="1791" y="389"/>
                    <a:pt x="1775" y="387"/>
                    <a:pt x="1759" y="390"/>
                  </a:cubicBezTo>
                  <a:cubicBezTo>
                    <a:pt x="1742" y="392"/>
                    <a:pt x="1725" y="399"/>
                    <a:pt x="1706" y="410"/>
                  </a:cubicBezTo>
                  <a:cubicBezTo>
                    <a:pt x="1688" y="420"/>
                    <a:pt x="1669" y="435"/>
                    <a:pt x="1649" y="455"/>
                  </a:cubicBezTo>
                  <a:lnTo>
                    <a:pt x="1603" y="501"/>
                  </a:lnTo>
                  <a:cubicBezTo>
                    <a:pt x="1599" y="505"/>
                    <a:pt x="1596" y="508"/>
                    <a:pt x="1592" y="509"/>
                  </a:cubicBezTo>
                  <a:cubicBezTo>
                    <a:pt x="1589" y="511"/>
                    <a:pt x="1585" y="511"/>
                    <a:pt x="1580" y="509"/>
                  </a:cubicBezTo>
                  <a:cubicBezTo>
                    <a:pt x="1576" y="508"/>
                    <a:pt x="1570" y="505"/>
                    <a:pt x="1564" y="500"/>
                  </a:cubicBezTo>
                  <a:cubicBezTo>
                    <a:pt x="1558" y="495"/>
                    <a:pt x="1551" y="489"/>
                    <a:pt x="1542" y="480"/>
                  </a:cubicBezTo>
                  <a:cubicBezTo>
                    <a:pt x="1534" y="472"/>
                    <a:pt x="1528" y="465"/>
                    <a:pt x="1523" y="460"/>
                  </a:cubicBezTo>
                  <a:cubicBezTo>
                    <a:pt x="1519" y="454"/>
                    <a:pt x="1516" y="449"/>
                    <a:pt x="1515" y="444"/>
                  </a:cubicBezTo>
                  <a:cubicBezTo>
                    <a:pt x="1514" y="440"/>
                    <a:pt x="1514" y="436"/>
                    <a:pt x="1515" y="433"/>
                  </a:cubicBezTo>
                  <a:cubicBezTo>
                    <a:pt x="1516" y="429"/>
                    <a:pt x="1518" y="426"/>
                    <a:pt x="1522" y="423"/>
                  </a:cubicBezTo>
                  <a:lnTo>
                    <a:pt x="1569" y="376"/>
                  </a:lnTo>
                  <a:cubicBezTo>
                    <a:pt x="1585" y="360"/>
                    <a:pt x="1597" y="344"/>
                    <a:pt x="1606" y="328"/>
                  </a:cubicBezTo>
                  <a:cubicBezTo>
                    <a:pt x="1614" y="311"/>
                    <a:pt x="1620" y="296"/>
                    <a:pt x="1621" y="280"/>
                  </a:cubicBezTo>
                  <a:cubicBezTo>
                    <a:pt x="1623" y="265"/>
                    <a:pt x="1621" y="250"/>
                    <a:pt x="1615" y="236"/>
                  </a:cubicBezTo>
                  <a:cubicBezTo>
                    <a:pt x="1610" y="222"/>
                    <a:pt x="1601" y="209"/>
                    <a:pt x="1589" y="197"/>
                  </a:cubicBezTo>
                  <a:cubicBezTo>
                    <a:pt x="1580" y="188"/>
                    <a:pt x="1570" y="181"/>
                    <a:pt x="1559" y="176"/>
                  </a:cubicBezTo>
                  <a:cubicBezTo>
                    <a:pt x="1548" y="170"/>
                    <a:pt x="1536" y="168"/>
                    <a:pt x="1524" y="168"/>
                  </a:cubicBezTo>
                  <a:cubicBezTo>
                    <a:pt x="1512" y="168"/>
                    <a:pt x="1500" y="171"/>
                    <a:pt x="1487" y="177"/>
                  </a:cubicBezTo>
                  <a:cubicBezTo>
                    <a:pt x="1474" y="183"/>
                    <a:pt x="1462" y="192"/>
                    <a:pt x="1449" y="205"/>
                  </a:cubicBezTo>
                  <a:cubicBezTo>
                    <a:pt x="1435" y="219"/>
                    <a:pt x="1423" y="235"/>
                    <a:pt x="1415" y="252"/>
                  </a:cubicBezTo>
                  <a:cubicBezTo>
                    <a:pt x="1406" y="269"/>
                    <a:pt x="1400" y="285"/>
                    <a:pt x="1395" y="300"/>
                  </a:cubicBezTo>
                  <a:cubicBezTo>
                    <a:pt x="1390" y="315"/>
                    <a:pt x="1386" y="329"/>
                    <a:pt x="1383" y="340"/>
                  </a:cubicBezTo>
                  <a:cubicBezTo>
                    <a:pt x="1381" y="351"/>
                    <a:pt x="1378" y="359"/>
                    <a:pt x="1374" y="362"/>
                  </a:cubicBezTo>
                  <a:cubicBezTo>
                    <a:pt x="1372" y="364"/>
                    <a:pt x="1370" y="366"/>
                    <a:pt x="1367" y="367"/>
                  </a:cubicBezTo>
                  <a:cubicBezTo>
                    <a:pt x="1364" y="367"/>
                    <a:pt x="1361" y="367"/>
                    <a:pt x="1357" y="365"/>
                  </a:cubicBezTo>
                  <a:cubicBezTo>
                    <a:pt x="1353" y="363"/>
                    <a:pt x="1349" y="360"/>
                    <a:pt x="1343" y="356"/>
                  </a:cubicBezTo>
                  <a:cubicBezTo>
                    <a:pt x="1337" y="351"/>
                    <a:pt x="1330" y="344"/>
                    <a:pt x="1322" y="336"/>
                  </a:cubicBezTo>
                  <a:cubicBezTo>
                    <a:pt x="1315" y="329"/>
                    <a:pt x="1309" y="323"/>
                    <a:pt x="1305" y="318"/>
                  </a:cubicBezTo>
                  <a:cubicBezTo>
                    <a:pt x="1301" y="314"/>
                    <a:pt x="1297" y="309"/>
                    <a:pt x="1295" y="305"/>
                  </a:cubicBezTo>
                  <a:cubicBezTo>
                    <a:pt x="1293" y="302"/>
                    <a:pt x="1291" y="298"/>
                    <a:pt x="1290" y="294"/>
                  </a:cubicBezTo>
                  <a:cubicBezTo>
                    <a:pt x="1289" y="291"/>
                    <a:pt x="1289" y="287"/>
                    <a:pt x="1289" y="281"/>
                  </a:cubicBezTo>
                  <a:cubicBezTo>
                    <a:pt x="1289" y="276"/>
                    <a:pt x="1291" y="266"/>
                    <a:pt x="1294" y="252"/>
                  </a:cubicBezTo>
                  <a:cubicBezTo>
                    <a:pt x="1298" y="239"/>
                    <a:pt x="1303" y="223"/>
                    <a:pt x="1311" y="205"/>
                  </a:cubicBezTo>
                  <a:cubicBezTo>
                    <a:pt x="1319" y="187"/>
                    <a:pt x="1330" y="168"/>
                    <a:pt x="1344" y="147"/>
                  </a:cubicBezTo>
                  <a:cubicBezTo>
                    <a:pt x="1357" y="127"/>
                    <a:pt x="1374" y="107"/>
                    <a:pt x="1394" y="87"/>
                  </a:cubicBezTo>
                  <a:cubicBezTo>
                    <a:pt x="1420" y="61"/>
                    <a:pt x="1446" y="41"/>
                    <a:pt x="1472" y="27"/>
                  </a:cubicBezTo>
                  <a:cubicBezTo>
                    <a:pt x="1498" y="13"/>
                    <a:pt x="1524" y="5"/>
                    <a:pt x="1549" y="3"/>
                  </a:cubicBezTo>
                  <a:cubicBezTo>
                    <a:pt x="1574" y="0"/>
                    <a:pt x="1598" y="4"/>
                    <a:pt x="1622" y="14"/>
                  </a:cubicBezTo>
                  <a:cubicBezTo>
                    <a:pt x="1646" y="23"/>
                    <a:pt x="1668" y="39"/>
                    <a:pt x="1689" y="60"/>
                  </a:cubicBezTo>
                  <a:cubicBezTo>
                    <a:pt x="1705" y="76"/>
                    <a:pt x="1719" y="93"/>
                    <a:pt x="1729" y="112"/>
                  </a:cubicBezTo>
                  <a:cubicBezTo>
                    <a:pt x="1738" y="130"/>
                    <a:pt x="1745" y="148"/>
                    <a:pt x="1748" y="167"/>
                  </a:cubicBezTo>
                  <a:cubicBezTo>
                    <a:pt x="1751" y="187"/>
                    <a:pt x="1750" y="206"/>
                    <a:pt x="1746" y="226"/>
                  </a:cubicBezTo>
                  <a:cubicBezTo>
                    <a:pt x="1742" y="245"/>
                    <a:pt x="1734" y="265"/>
                    <a:pt x="1722" y="285"/>
                  </a:cubicBezTo>
                  <a:lnTo>
                    <a:pt x="1723" y="286"/>
                  </a:lnTo>
                  <a:cubicBezTo>
                    <a:pt x="1744" y="269"/>
                    <a:pt x="1766" y="257"/>
                    <a:pt x="1788" y="250"/>
                  </a:cubicBezTo>
                  <a:cubicBezTo>
                    <a:pt x="1810" y="242"/>
                    <a:pt x="1832" y="239"/>
                    <a:pt x="1853" y="239"/>
                  </a:cubicBezTo>
                  <a:cubicBezTo>
                    <a:pt x="1875" y="240"/>
                    <a:pt x="1895" y="245"/>
                    <a:pt x="1915" y="253"/>
                  </a:cubicBezTo>
                  <a:cubicBezTo>
                    <a:pt x="1934" y="261"/>
                    <a:pt x="1952" y="274"/>
                    <a:pt x="1968" y="2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096CB5D3-91AC-7BD2-CEA0-CEFEA8F4E8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7499" y="3477049"/>
              <a:ext cx="393700" cy="401638"/>
            </a:xfrm>
            <a:custGeom>
              <a:avLst/>
              <a:gdLst>
                <a:gd name="T0" fmla="*/ 824 w 2072"/>
                <a:gd name="T1" fmla="*/ 1762 h 2112"/>
                <a:gd name="T2" fmla="*/ 513 w 2072"/>
                <a:gd name="T3" fmla="*/ 2093 h 2112"/>
                <a:gd name="T4" fmla="*/ 458 w 2072"/>
                <a:gd name="T5" fmla="*/ 2104 h 2112"/>
                <a:gd name="T6" fmla="*/ 398 w 2072"/>
                <a:gd name="T7" fmla="*/ 2035 h 2112"/>
                <a:gd name="T8" fmla="*/ 382 w 2072"/>
                <a:gd name="T9" fmla="*/ 1790 h 2112"/>
                <a:gd name="T10" fmla="*/ 334 w 2072"/>
                <a:gd name="T11" fmla="*/ 1573 h 2112"/>
                <a:gd name="T12" fmla="*/ 241 w 2072"/>
                <a:gd name="T13" fmla="*/ 1508 h 2112"/>
                <a:gd name="T14" fmla="*/ 133 w 2072"/>
                <a:gd name="T15" fmla="*/ 1590 h 2112"/>
                <a:gd name="T16" fmla="*/ 96 w 2072"/>
                <a:gd name="T17" fmla="*/ 1696 h 2112"/>
                <a:gd name="T18" fmla="*/ 56 w 2072"/>
                <a:gd name="T19" fmla="*/ 1683 h 2112"/>
                <a:gd name="T20" fmla="*/ 7 w 2072"/>
                <a:gd name="T21" fmla="*/ 1631 h 2112"/>
                <a:gd name="T22" fmla="*/ 7 w 2072"/>
                <a:gd name="T23" fmla="*/ 1572 h 2112"/>
                <a:gd name="T24" fmla="*/ 105 w 2072"/>
                <a:gd name="T25" fmla="*/ 1410 h 2112"/>
                <a:gd name="T26" fmla="*/ 345 w 2072"/>
                <a:gd name="T27" fmla="*/ 1339 h 2112"/>
                <a:gd name="T28" fmla="*/ 491 w 2072"/>
                <a:gd name="T29" fmla="*/ 1516 h 2112"/>
                <a:gd name="T30" fmla="*/ 520 w 2072"/>
                <a:gd name="T31" fmla="*/ 1910 h 2112"/>
                <a:gd name="T32" fmla="*/ 755 w 2072"/>
                <a:gd name="T33" fmla="*/ 1695 h 2112"/>
                <a:gd name="T34" fmla="*/ 1008 w 2072"/>
                <a:gd name="T35" fmla="*/ 1057 h 2112"/>
                <a:gd name="T36" fmla="*/ 1164 w 2072"/>
                <a:gd name="T37" fmla="*/ 1422 h 2112"/>
                <a:gd name="T38" fmla="*/ 870 w 2072"/>
                <a:gd name="T39" fmla="*/ 1609 h 2112"/>
                <a:gd name="T40" fmla="*/ 524 w 2072"/>
                <a:gd name="T41" fmla="*/ 1318 h 2112"/>
                <a:gd name="T42" fmla="*/ 546 w 2072"/>
                <a:gd name="T43" fmla="*/ 968 h 2112"/>
                <a:gd name="T44" fmla="*/ 884 w 2072"/>
                <a:gd name="T45" fmla="*/ 950 h 2112"/>
                <a:gd name="T46" fmla="*/ 835 w 2072"/>
                <a:gd name="T47" fmla="*/ 1107 h 2112"/>
                <a:gd name="T48" fmla="*/ 691 w 2072"/>
                <a:gd name="T49" fmla="*/ 1029 h 2112"/>
                <a:gd name="T50" fmla="*/ 600 w 2072"/>
                <a:gd name="T51" fmla="*/ 1111 h 2112"/>
                <a:gd name="T52" fmla="*/ 734 w 2072"/>
                <a:gd name="T53" fmla="*/ 1329 h 2112"/>
                <a:gd name="T54" fmla="*/ 963 w 2072"/>
                <a:gd name="T55" fmla="*/ 1471 h 2112"/>
                <a:gd name="T56" fmla="*/ 1038 w 2072"/>
                <a:gd name="T57" fmla="*/ 1372 h 2112"/>
                <a:gd name="T58" fmla="*/ 960 w 2072"/>
                <a:gd name="T59" fmla="*/ 1231 h 2112"/>
                <a:gd name="T60" fmla="*/ 1670 w 2072"/>
                <a:gd name="T61" fmla="*/ 893 h 2112"/>
                <a:gd name="T62" fmla="*/ 1676 w 2072"/>
                <a:gd name="T63" fmla="*/ 930 h 2112"/>
                <a:gd name="T64" fmla="*/ 1360 w 2072"/>
                <a:gd name="T65" fmla="*/ 1228 h 2112"/>
                <a:gd name="T66" fmla="*/ 1304 w 2072"/>
                <a:gd name="T67" fmla="*/ 1179 h 2112"/>
                <a:gd name="T68" fmla="*/ 1296 w 2072"/>
                <a:gd name="T69" fmla="*/ 1141 h 2112"/>
                <a:gd name="T70" fmla="*/ 1009 w 2072"/>
                <a:gd name="T71" fmla="*/ 827 h 2112"/>
                <a:gd name="T72" fmla="*/ 970 w 2072"/>
                <a:gd name="T73" fmla="*/ 847 h 2112"/>
                <a:gd name="T74" fmla="*/ 919 w 2072"/>
                <a:gd name="T75" fmla="*/ 794 h 2112"/>
                <a:gd name="T76" fmla="*/ 959 w 2072"/>
                <a:gd name="T77" fmla="*/ 578 h 2112"/>
                <a:gd name="T78" fmla="*/ 980 w 2072"/>
                <a:gd name="T79" fmla="*/ 547 h 2112"/>
                <a:gd name="T80" fmla="*/ 1043 w 2072"/>
                <a:gd name="T81" fmla="*/ 488 h 2112"/>
                <a:gd name="T82" fmla="*/ 1505 w 2072"/>
                <a:gd name="T83" fmla="*/ 933 h 2112"/>
                <a:gd name="T84" fmla="*/ 1614 w 2072"/>
                <a:gd name="T85" fmla="*/ 843 h 2112"/>
                <a:gd name="T86" fmla="*/ 1990 w 2072"/>
                <a:gd name="T87" fmla="*/ 308 h 2112"/>
                <a:gd name="T88" fmla="*/ 1969 w 2072"/>
                <a:gd name="T89" fmla="*/ 414 h 2112"/>
                <a:gd name="T90" fmla="*/ 2068 w 2072"/>
                <a:gd name="T91" fmla="*/ 535 h 2112"/>
                <a:gd name="T92" fmla="*/ 2004 w 2072"/>
                <a:gd name="T93" fmla="*/ 605 h 2112"/>
                <a:gd name="T94" fmla="*/ 1962 w 2072"/>
                <a:gd name="T95" fmla="*/ 616 h 2112"/>
                <a:gd name="T96" fmla="*/ 1648 w 2072"/>
                <a:gd name="T97" fmla="*/ 733 h 2112"/>
                <a:gd name="T98" fmla="*/ 1587 w 2072"/>
                <a:gd name="T99" fmla="*/ 699 h 2112"/>
                <a:gd name="T100" fmla="*/ 1538 w 2072"/>
                <a:gd name="T101" fmla="*/ 637 h 2112"/>
                <a:gd name="T102" fmla="*/ 1403 w 2072"/>
                <a:gd name="T103" fmla="*/ 142 h 2112"/>
                <a:gd name="T104" fmla="*/ 1465 w 2072"/>
                <a:gd name="T105" fmla="*/ 64 h 2112"/>
                <a:gd name="T106" fmla="*/ 1548 w 2072"/>
                <a:gd name="T107" fmla="*/ 1 h 2112"/>
                <a:gd name="T108" fmla="*/ 1930 w 2072"/>
                <a:gd name="T109" fmla="*/ 280 h 2112"/>
                <a:gd name="T110" fmla="*/ 1531 w 2072"/>
                <a:gd name="T111" fmla="*/ 186 h 2112"/>
                <a:gd name="T112" fmla="*/ 1778 w 2072"/>
                <a:gd name="T113" fmla="*/ 432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72" h="2112">
                  <a:moveTo>
                    <a:pt x="794" y="1724"/>
                  </a:moveTo>
                  <a:cubicBezTo>
                    <a:pt x="802" y="1732"/>
                    <a:pt x="808" y="1739"/>
                    <a:pt x="813" y="1745"/>
                  </a:cubicBezTo>
                  <a:cubicBezTo>
                    <a:pt x="818" y="1752"/>
                    <a:pt x="822" y="1757"/>
                    <a:pt x="824" y="1762"/>
                  </a:cubicBezTo>
                  <a:cubicBezTo>
                    <a:pt x="826" y="1767"/>
                    <a:pt x="827" y="1772"/>
                    <a:pt x="826" y="1775"/>
                  </a:cubicBezTo>
                  <a:cubicBezTo>
                    <a:pt x="825" y="1779"/>
                    <a:pt x="824" y="1782"/>
                    <a:pt x="821" y="1785"/>
                  </a:cubicBezTo>
                  <a:lnTo>
                    <a:pt x="513" y="2093"/>
                  </a:lnTo>
                  <a:cubicBezTo>
                    <a:pt x="507" y="2099"/>
                    <a:pt x="501" y="2104"/>
                    <a:pt x="495" y="2107"/>
                  </a:cubicBezTo>
                  <a:cubicBezTo>
                    <a:pt x="490" y="2111"/>
                    <a:pt x="484" y="2112"/>
                    <a:pt x="478" y="2112"/>
                  </a:cubicBezTo>
                  <a:cubicBezTo>
                    <a:pt x="472" y="2111"/>
                    <a:pt x="465" y="2109"/>
                    <a:pt x="458" y="2104"/>
                  </a:cubicBezTo>
                  <a:cubicBezTo>
                    <a:pt x="451" y="2099"/>
                    <a:pt x="442" y="2092"/>
                    <a:pt x="433" y="2082"/>
                  </a:cubicBezTo>
                  <a:cubicBezTo>
                    <a:pt x="424" y="2073"/>
                    <a:pt x="416" y="2065"/>
                    <a:pt x="411" y="2057"/>
                  </a:cubicBezTo>
                  <a:cubicBezTo>
                    <a:pt x="405" y="2050"/>
                    <a:pt x="401" y="2043"/>
                    <a:pt x="398" y="2035"/>
                  </a:cubicBezTo>
                  <a:cubicBezTo>
                    <a:pt x="395" y="2028"/>
                    <a:pt x="393" y="2020"/>
                    <a:pt x="391" y="2012"/>
                  </a:cubicBezTo>
                  <a:cubicBezTo>
                    <a:pt x="390" y="2004"/>
                    <a:pt x="389" y="1994"/>
                    <a:pt x="389" y="1983"/>
                  </a:cubicBezTo>
                  <a:lnTo>
                    <a:pt x="382" y="1790"/>
                  </a:lnTo>
                  <a:cubicBezTo>
                    <a:pt x="381" y="1753"/>
                    <a:pt x="379" y="1720"/>
                    <a:pt x="374" y="1693"/>
                  </a:cubicBezTo>
                  <a:cubicBezTo>
                    <a:pt x="369" y="1666"/>
                    <a:pt x="364" y="1642"/>
                    <a:pt x="357" y="1623"/>
                  </a:cubicBezTo>
                  <a:cubicBezTo>
                    <a:pt x="350" y="1603"/>
                    <a:pt x="343" y="1587"/>
                    <a:pt x="334" y="1573"/>
                  </a:cubicBezTo>
                  <a:cubicBezTo>
                    <a:pt x="325" y="1560"/>
                    <a:pt x="316" y="1548"/>
                    <a:pt x="306" y="1538"/>
                  </a:cubicBezTo>
                  <a:cubicBezTo>
                    <a:pt x="297" y="1529"/>
                    <a:pt x="287" y="1522"/>
                    <a:pt x="276" y="1517"/>
                  </a:cubicBezTo>
                  <a:cubicBezTo>
                    <a:pt x="265" y="1512"/>
                    <a:pt x="253" y="1509"/>
                    <a:pt x="241" y="1508"/>
                  </a:cubicBezTo>
                  <a:cubicBezTo>
                    <a:pt x="230" y="1508"/>
                    <a:pt x="218" y="1510"/>
                    <a:pt x="206" y="1515"/>
                  </a:cubicBezTo>
                  <a:cubicBezTo>
                    <a:pt x="194" y="1521"/>
                    <a:pt x="182" y="1529"/>
                    <a:pt x="170" y="1541"/>
                  </a:cubicBezTo>
                  <a:cubicBezTo>
                    <a:pt x="154" y="1557"/>
                    <a:pt x="142" y="1573"/>
                    <a:pt x="133" y="1590"/>
                  </a:cubicBezTo>
                  <a:cubicBezTo>
                    <a:pt x="125" y="1607"/>
                    <a:pt x="118" y="1622"/>
                    <a:pt x="114" y="1637"/>
                  </a:cubicBezTo>
                  <a:cubicBezTo>
                    <a:pt x="110" y="1652"/>
                    <a:pt x="106" y="1664"/>
                    <a:pt x="104" y="1675"/>
                  </a:cubicBezTo>
                  <a:cubicBezTo>
                    <a:pt x="102" y="1686"/>
                    <a:pt x="99" y="1693"/>
                    <a:pt x="96" y="1696"/>
                  </a:cubicBezTo>
                  <a:cubicBezTo>
                    <a:pt x="93" y="1699"/>
                    <a:pt x="90" y="1700"/>
                    <a:pt x="87" y="1700"/>
                  </a:cubicBezTo>
                  <a:cubicBezTo>
                    <a:pt x="83" y="1700"/>
                    <a:pt x="79" y="1699"/>
                    <a:pt x="74" y="1696"/>
                  </a:cubicBezTo>
                  <a:cubicBezTo>
                    <a:pt x="69" y="1694"/>
                    <a:pt x="63" y="1689"/>
                    <a:pt x="56" y="1683"/>
                  </a:cubicBezTo>
                  <a:cubicBezTo>
                    <a:pt x="49" y="1678"/>
                    <a:pt x="41" y="1670"/>
                    <a:pt x="31" y="1661"/>
                  </a:cubicBezTo>
                  <a:cubicBezTo>
                    <a:pt x="25" y="1654"/>
                    <a:pt x="20" y="1649"/>
                    <a:pt x="16" y="1644"/>
                  </a:cubicBezTo>
                  <a:cubicBezTo>
                    <a:pt x="12" y="1639"/>
                    <a:pt x="9" y="1635"/>
                    <a:pt x="7" y="1631"/>
                  </a:cubicBezTo>
                  <a:cubicBezTo>
                    <a:pt x="4" y="1627"/>
                    <a:pt x="3" y="1623"/>
                    <a:pt x="2" y="1619"/>
                  </a:cubicBezTo>
                  <a:cubicBezTo>
                    <a:pt x="1" y="1616"/>
                    <a:pt x="0" y="1610"/>
                    <a:pt x="0" y="1604"/>
                  </a:cubicBezTo>
                  <a:cubicBezTo>
                    <a:pt x="0" y="1597"/>
                    <a:pt x="3" y="1586"/>
                    <a:pt x="7" y="1572"/>
                  </a:cubicBezTo>
                  <a:cubicBezTo>
                    <a:pt x="11" y="1558"/>
                    <a:pt x="17" y="1541"/>
                    <a:pt x="26" y="1523"/>
                  </a:cubicBezTo>
                  <a:cubicBezTo>
                    <a:pt x="35" y="1505"/>
                    <a:pt x="46" y="1486"/>
                    <a:pt x="59" y="1466"/>
                  </a:cubicBezTo>
                  <a:cubicBezTo>
                    <a:pt x="72" y="1446"/>
                    <a:pt x="87" y="1428"/>
                    <a:pt x="105" y="1410"/>
                  </a:cubicBezTo>
                  <a:cubicBezTo>
                    <a:pt x="132" y="1382"/>
                    <a:pt x="160" y="1361"/>
                    <a:pt x="188" y="1347"/>
                  </a:cubicBezTo>
                  <a:cubicBezTo>
                    <a:pt x="216" y="1334"/>
                    <a:pt x="243" y="1326"/>
                    <a:pt x="270" y="1325"/>
                  </a:cubicBezTo>
                  <a:cubicBezTo>
                    <a:pt x="296" y="1324"/>
                    <a:pt x="321" y="1328"/>
                    <a:pt x="345" y="1339"/>
                  </a:cubicBezTo>
                  <a:cubicBezTo>
                    <a:pt x="369" y="1349"/>
                    <a:pt x="391" y="1364"/>
                    <a:pt x="411" y="1384"/>
                  </a:cubicBezTo>
                  <a:cubicBezTo>
                    <a:pt x="429" y="1402"/>
                    <a:pt x="444" y="1421"/>
                    <a:pt x="458" y="1441"/>
                  </a:cubicBezTo>
                  <a:cubicBezTo>
                    <a:pt x="471" y="1461"/>
                    <a:pt x="482" y="1486"/>
                    <a:pt x="491" y="1516"/>
                  </a:cubicBezTo>
                  <a:cubicBezTo>
                    <a:pt x="500" y="1546"/>
                    <a:pt x="507" y="1582"/>
                    <a:pt x="512" y="1625"/>
                  </a:cubicBezTo>
                  <a:cubicBezTo>
                    <a:pt x="516" y="1668"/>
                    <a:pt x="518" y="1720"/>
                    <a:pt x="518" y="1783"/>
                  </a:cubicBezTo>
                  <a:lnTo>
                    <a:pt x="520" y="1910"/>
                  </a:lnTo>
                  <a:lnTo>
                    <a:pt x="731" y="1698"/>
                  </a:lnTo>
                  <a:cubicBezTo>
                    <a:pt x="734" y="1696"/>
                    <a:pt x="737" y="1694"/>
                    <a:pt x="741" y="1693"/>
                  </a:cubicBezTo>
                  <a:cubicBezTo>
                    <a:pt x="745" y="1693"/>
                    <a:pt x="750" y="1693"/>
                    <a:pt x="755" y="1695"/>
                  </a:cubicBezTo>
                  <a:cubicBezTo>
                    <a:pt x="760" y="1697"/>
                    <a:pt x="766" y="1700"/>
                    <a:pt x="772" y="1705"/>
                  </a:cubicBezTo>
                  <a:cubicBezTo>
                    <a:pt x="779" y="1710"/>
                    <a:pt x="786" y="1716"/>
                    <a:pt x="794" y="1724"/>
                  </a:cubicBezTo>
                  <a:close/>
                  <a:moveTo>
                    <a:pt x="1008" y="1057"/>
                  </a:moveTo>
                  <a:cubicBezTo>
                    <a:pt x="1051" y="1100"/>
                    <a:pt x="1086" y="1142"/>
                    <a:pt x="1114" y="1184"/>
                  </a:cubicBezTo>
                  <a:cubicBezTo>
                    <a:pt x="1142" y="1225"/>
                    <a:pt x="1160" y="1266"/>
                    <a:pt x="1169" y="1306"/>
                  </a:cubicBezTo>
                  <a:cubicBezTo>
                    <a:pt x="1177" y="1345"/>
                    <a:pt x="1176" y="1384"/>
                    <a:pt x="1164" y="1422"/>
                  </a:cubicBezTo>
                  <a:cubicBezTo>
                    <a:pt x="1152" y="1460"/>
                    <a:pt x="1127" y="1497"/>
                    <a:pt x="1091" y="1534"/>
                  </a:cubicBezTo>
                  <a:cubicBezTo>
                    <a:pt x="1055" y="1570"/>
                    <a:pt x="1018" y="1594"/>
                    <a:pt x="981" y="1606"/>
                  </a:cubicBezTo>
                  <a:cubicBezTo>
                    <a:pt x="945" y="1617"/>
                    <a:pt x="908" y="1618"/>
                    <a:pt x="870" y="1609"/>
                  </a:cubicBezTo>
                  <a:cubicBezTo>
                    <a:pt x="832" y="1599"/>
                    <a:pt x="793" y="1580"/>
                    <a:pt x="754" y="1552"/>
                  </a:cubicBezTo>
                  <a:cubicBezTo>
                    <a:pt x="714" y="1523"/>
                    <a:pt x="672" y="1488"/>
                    <a:pt x="629" y="1445"/>
                  </a:cubicBezTo>
                  <a:cubicBezTo>
                    <a:pt x="587" y="1402"/>
                    <a:pt x="552" y="1360"/>
                    <a:pt x="524" y="1318"/>
                  </a:cubicBezTo>
                  <a:cubicBezTo>
                    <a:pt x="496" y="1276"/>
                    <a:pt x="478" y="1236"/>
                    <a:pt x="470" y="1196"/>
                  </a:cubicBezTo>
                  <a:cubicBezTo>
                    <a:pt x="461" y="1156"/>
                    <a:pt x="463" y="1117"/>
                    <a:pt x="475" y="1079"/>
                  </a:cubicBezTo>
                  <a:cubicBezTo>
                    <a:pt x="487" y="1041"/>
                    <a:pt x="511" y="1004"/>
                    <a:pt x="546" y="968"/>
                  </a:cubicBezTo>
                  <a:cubicBezTo>
                    <a:pt x="583" y="931"/>
                    <a:pt x="620" y="907"/>
                    <a:pt x="657" y="896"/>
                  </a:cubicBezTo>
                  <a:cubicBezTo>
                    <a:pt x="693" y="884"/>
                    <a:pt x="731" y="883"/>
                    <a:pt x="768" y="892"/>
                  </a:cubicBezTo>
                  <a:cubicBezTo>
                    <a:pt x="806" y="902"/>
                    <a:pt x="845" y="921"/>
                    <a:pt x="884" y="950"/>
                  </a:cubicBezTo>
                  <a:cubicBezTo>
                    <a:pt x="924" y="978"/>
                    <a:pt x="965" y="1014"/>
                    <a:pt x="1008" y="1057"/>
                  </a:cubicBezTo>
                  <a:close/>
                  <a:moveTo>
                    <a:pt x="904" y="1172"/>
                  </a:moveTo>
                  <a:cubicBezTo>
                    <a:pt x="879" y="1147"/>
                    <a:pt x="855" y="1125"/>
                    <a:pt x="835" y="1107"/>
                  </a:cubicBezTo>
                  <a:cubicBezTo>
                    <a:pt x="814" y="1089"/>
                    <a:pt x="795" y="1074"/>
                    <a:pt x="777" y="1063"/>
                  </a:cubicBezTo>
                  <a:cubicBezTo>
                    <a:pt x="760" y="1051"/>
                    <a:pt x="744" y="1043"/>
                    <a:pt x="730" y="1037"/>
                  </a:cubicBezTo>
                  <a:cubicBezTo>
                    <a:pt x="716" y="1031"/>
                    <a:pt x="703" y="1029"/>
                    <a:pt x="691" y="1029"/>
                  </a:cubicBezTo>
                  <a:cubicBezTo>
                    <a:pt x="679" y="1029"/>
                    <a:pt x="668" y="1032"/>
                    <a:pt x="658" y="1037"/>
                  </a:cubicBezTo>
                  <a:cubicBezTo>
                    <a:pt x="647" y="1042"/>
                    <a:pt x="637" y="1049"/>
                    <a:pt x="628" y="1059"/>
                  </a:cubicBezTo>
                  <a:cubicBezTo>
                    <a:pt x="612" y="1075"/>
                    <a:pt x="602" y="1093"/>
                    <a:pt x="600" y="1111"/>
                  </a:cubicBezTo>
                  <a:cubicBezTo>
                    <a:pt x="597" y="1130"/>
                    <a:pt x="600" y="1150"/>
                    <a:pt x="610" y="1172"/>
                  </a:cubicBezTo>
                  <a:cubicBezTo>
                    <a:pt x="619" y="1194"/>
                    <a:pt x="634" y="1218"/>
                    <a:pt x="655" y="1244"/>
                  </a:cubicBezTo>
                  <a:cubicBezTo>
                    <a:pt x="676" y="1270"/>
                    <a:pt x="703" y="1298"/>
                    <a:pt x="734" y="1329"/>
                  </a:cubicBezTo>
                  <a:cubicBezTo>
                    <a:pt x="772" y="1367"/>
                    <a:pt x="805" y="1398"/>
                    <a:pt x="833" y="1419"/>
                  </a:cubicBezTo>
                  <a:cubicBezTo>
                    <a:pt x="861" y="1441"/>
                    <a:pt x="886" y="1457"/>
                    <a:pt x="907" y="1465"/>
                  </a:cubicBezTo>
                  <a:cubicBezTo>
                    <a:pt x="928" y="1473"/>
                    <a:pt x="947" y="1475"/>
                    <a:pt x="963" y="1471"/>
                  </a:cubicBezTo>
                  <a:cubicBezTo>
                    <a:pt x="979" y="1467"/>
                    <a:pt x="994" y="1457"/>
                    <a:pt x="1009" y="1443"/>
                  </a:cubicBezTo>
                  <a:cubicBezTo>
                    <a:pt x="1020" y="1432"/>
                    <a:pt x="1027" y="1421"/>
                    <a:pt x="1032" y="1409"/>
                  </a:cubicBezTo>
                  <a:cubicBezTo>
                    <a:pt x="1037" y="1397"/>
                    <a:pt x="1039" y="1385"/>
                    <a:pt x="1038" y="1372"/>
                  </a:cubicBezTo>
                  <a:cubicBezTo>
                    <a:pt x="1038" y="1359"/>
                    <a:pt x="1034" y="1345"/>
                    <a:pt x="1028" y="1330"/>
                  </a:cubicBezTo>
                  <a:cubicBezTo>
                    <a:pt x="1022" y="1316"/>
                    <a:pt x="1013" y="1300"/>
                    <a:pt x="1002" y="1284"/>
                  </a:cubicBezTo>
                  <a:cubicBezTo>
                    <a:pt x="990" y="1267"/>
                    <a:pt x="977" y="1250"/>
                    <a:pt x="960" y="1231"/>
                  </a:cubicBezTo>
                  <a:cubicBezTo>
                    <a:pt x="944" y="1213"/>
                    <a:pt x="925" y="1193"/>
                    <a:pt x="904" y="1172"/>
                  </a:cubicBezTo>
                  <a:close/>
                  <a:moveTo>
                    <a:pt x="1651" y="872"/>
                  </a:moveTo>
                  <a:cubicBezTo>
                    <a:pt x="1659" y="879"/>
                    <a:pt x="1665" y="886"/>
                    <a:pt x="1670" y="893"/>
                  </a:cubicBezTo>
                  <a:cubicBezTo>
                    <a:pt x="1674" y="899"/>
                    <a:pt x="1677" y="904"/>
                    <a:pt x="1679" y="909"/>
                  </a:cubicBezTo>
                  <a:cubicBezTo>
                    <a:pt x="1681" y="914"/>
                    <a:pt x="1681" y="918"/>
                    <a:pt x="1681" y="921"/>
                  </a:cubicBezTo>
                  <a:cubicBezTo>
                    <a:pt x="1680" y="924"/>
                    <a:pt x="1679" y="927"/>
                    <a:pt x="1676" y="930"/>
                  </a:cubicBezTo>
                  <a:lnTo>
                    <a:pt x="1380" y="1226"/>
                  </a:lnTo>
                  <a:cubicBezTo>
                    <a:pt x="1378" y="1228"/>
                    <a:pt x="1375" y="1229"/>
                    <a:pt x="1372" y="1230"/>
                  </a:cubicBezTo>
                  <a:cubicBezTo>
                    <a:pt x="1369" y="1230"/>
                    <a:pt x="1365" y="1230"/>
                    <a:pt x="1360" y="1228"/>
                  </a:cubicBezTo>
                  <a:cubicBezTo>
                    <a:pt x="1355" y="1226"/>
                    <a:pt x="1350" y="1223"/>
                    <a:pt x="1344" y="1219"/>
                  </a:cubicBezTo>
                  <a:cubicBezTo>
                    <a:pt x="1337" y="1214"/>
                    <a:pt x="1331" y="1208"/>
                    <a:pt x="1323" y="1200"/>
                  </a:cubicBezTo>
                  <a:cubicBezTo>
                    <a:pt x="1315" y="1192"/>
                    <a:pt x="1308" y="1185"/>
                    <a:pt x="1304" y="1179"/>
                  </a:cubicBezTo>
                  <a:cubicBezTo>
                    <a:pt x="1299" y="1173"/>
                    <a:pt x="1296" y="1168"/>
                    <a:pt x="1294" y="1163"/>
                  </a:cubicBezTo>
                  <a:cubicBezTo>
                    <a:pt x="1292" y="1158"/>
                    <a:pt x="1291" y="1154"/>
                    <a:pt x="1292" y="1150"/>
                  </a:cubicBezTo>
                  <a:cubicBezTo>
                    <a:pt x="1292" y="1147"/>
                    <a:pt x="1294" y="1144"/>
                    <a:pt x="1296" y="1141"/>
                  </a:cubicBezTo>
                  <a:lnTo>
                    <a:pt x="1396" y="1042"/>
                  </a:lnTo>
                  <a:lnTo>
                    <a:pt x="1047" y="693"/>
                  </a:lnTo>
                  <a:lnTo>
                    <a:pt x="1009" y="827"/>
                  </a:lnTo>
                  <a:cubicBezTo>
                    <a:pt x="1005" y="836"/>
                    <a:pt x="1002" y="843"/>
                    <a:pt x="999" y="848"/>
                  </a:cubicBezTo>
                  <a:cubicBezTo>
                    <a:pt x="995" y="852"/>
                    <a:pt x="991" y="855"/>
                    <a:pt x="987" y="855"/>
                  </a:cubicBezTo>
                  <a:cubicBezTo>
                    <a:pt x="982" y="855"/>
                    <a:pt x="976" y="852"/>
                    <a:pt x="970" y="847"/>
                  </a:cubicBezTo>
                  <a:cubicBezTo>
                    <a:pt x="963" y="842"/>
                    <a:pt x="955" y="835"/>
                    <a:pt x="944" y="824"/>
                  </a:cubicBezTo>
                  <a:cubicBezTo>
                    <a:pt x="937" y="817"/>
                    <a:pt x="932" y="812"/>
                    <a:pt x="928" y="807"/>
                  </a:cubicBezTo>
                  <a:cubicBezTo>
                    <a:pt x="924" y="803"/>
                    <a:pt x="921" y="798"/>
                    <a:pt x="919" y="794"/>
                  </a:cubicBezTo>
                  <a:cubicBezTo>
                    <a:pt x="917" y="790"/>
                    <a:pt x="916" y="786"/>
                    <a:pt x="916" y="782"/>
                  </a:cubicBezTo>
                  <a:cubicBezTo>
                    <a:pt x="916" y="778"/>
                    <a:pt x="917" y="774"/>
                    <a:pt x="918" y="768"/>
                  </a:cubicBezTo>
                  <a:lnTo>
                    <a:pt x="959" y="578"/>
                  </a:lnTo>
                  <a:cubicBezTo>
                    <a:pt x="959" y="576"/>
                    <a:pt x="960" y="573"/>
                    <a:pt x="961" y="570"/>
                  </a:cubicBezTo>
                  <a:cubicBezTo>
                    <a:pt x="962" y="568"/>
                    <a:pt x="965" y="564"/>
                    <a:pt x="967" y="561"/>
                  </a:cubicBezTo>
                  <a:cubicBezTo>
                    <a:pt x="970" y="557"/>
                    <a:pt x="974" y="552"/>
                    <a:pt x="980" y="547"/>
                  </a:cubicBezTo>
                  <a:cubicBezTo>
                    <a:pt x="985" y="541"/>
                    <a:pt x="992" y="534"/>
                    <a:pt x="1000" y="526"/>
                  </a:cubicBezTo>
                  <a:cubicBezTo>
                    <a:pt x="1011" y="515"/>
                    <a:pt x="1020" y="507"/>
                    <a:pt x="1027" y="501"/>
                  </a:cubicBezTo>
                  <a:cubicBezTo>
                    <a:pt x="1033" y="495"/>
                    <a:pt x="1039" y="491"/>
                    <a:pt x="1043" y="488"/>
                  </a:cubicBezTo>
                  <a:cubicBezTo>
                    <a:pt x="1048" y="486"/>
                    <a:pt x="1051" y="485"/>
                    <a:pt x="1054" y="486"/>
                  </a:cubicBezTo>
                  <a:cubicBezTo>
                    <a:pt x="1057" y="486"/>
                    <a:pt x="1059" y="488"/>
                    <a:pt x="1062" y="490"/>
                  </a:cubicBezTo>
                  <a:lnTo>
                    <a:pt x="1505" y="933"/>
                  </a:lnTo>
                  <a:lnTo>
                    <a:pt x="1592" y="846"/>
                  </a:lnTo>
                  <a:cubicBezTo>
                    <a:pt x="1595" y="843"/>
                    <a:pt x="1598" y="842"/>
                    <a:pt x="1601" y="841"/>
                  </a:cubicBezTo>
                  <a:cubicBezTo>
                    <a:pt x="1605" y="840"/>
                    <a:pt x="1609" y="841"/>
                    <a:pt x="1614" y="843"/>
                  </a:cubicBezTo>
                  <a:cubicBezTo>
                    <a:pt x="1619" y="845"/>
                    <a:pt x="1624" y="848"/>
                    <a:pt x="1630" y="853"/>
                  </a:cubicBezTo>
                  <a:cubicBezTo>
                    <a:pt x="1636" y="857"/>
                    <a:pt x="1643" y="864"/>
                    <a:pt x="1651" y="872"/>
                  </a:cubicBezTo>
                  <a:close/>
                  <a:moveTo>
                    <a:pt x="1990" y="308"/>
                  </a:moveTo>
                  <a:cubicBezTo>
                    <a:pt x="2004" y="322"/>
                    <a:pt x="2013" y="334"/>
                    <a:pt x="2018" y="344"/>
                  </a:cubicBezTo>
                  <a:cubicBezTo>
                    <a:pt x="2022" y="354"/>
                    <a:pt x="2022" y="362"/>
                    <a:pt x="2017" y="367"/>
                  </a:cubicBezTo>
                  <a:lnTo>
                    <a:pt x="1969" y="414"/>
                  </a:lnTo>
                  <a:lnTo>
                    <a:pt x="2066" y="511"/>
                  </a:lnTo>
                  <a:cubicBezTo>
                    <a:pt x="2069" y="514"/>
                    <a:pt x="2071" y="517"/>
                    <a:pt x="2071" y="521"/>
                  </a:cubicBezTo>
                  <a:cubicBezTo>
                    <a:pt x="2072" y="525"/>
                    <a:pt x="2070" y="529"/>
                    <a:pt x="2068" y="535"/>
                  </a:cubicBezTo>
                  <a:cubicBezTo>
                    <a:pt x="2065" y="541"/>
                    <a:pt x="2060" y="547"/>
                    <a:pt x="2055" y="554"/>
                  </a:cubicBezTo>
                  <a:cubicBezTo>
                    <a:pt x="2049" y="562"/>
                    <a:pt x="2040" y="570"/>
                    <a:pt x="2030" y="581"/>
                  </a:cubicBezTo>
                  <a:cubicBezTo>
                    <a:pt x="2020" y="591"/>
                    <a:pt x="2011" y="599"/>
                    <a:pt x="2004" y="605"/>
                  </a:cubicBezTo>
                  <a:cubicBezTo>
                    <a:pt x="1996" y="611"/>
                    <a:pt x="1990" y="615"/>
                    <a:pt x="1985" y="618"/>
                  </a:cubicBezTo>
                  <a:cubicBezTo>
                    <a:pt x="1979" y="621"/>
                    <a:pt x="1975" y="622"/>
                    <a:pt x="1971" y="621"/>
                  </a:cubicBezTo>
                  <a:cubicBezTo>
                    <a:pt x="1967" y="621"/>
                    <a:pt x="1964" y="619"/>
                    <a:pt x="1962" y="616"/>
                  </a:cubicBezTo>
                  <a:lnTo>
                    <a:pt x="1865" y="519"/>
                  </a:lnTo>
                  <a:lnTo>
                    <a:pt x="1659" y="724"/>
                  </a:lnTo>
                  <a:cubicBezTo>
                    <a:pt x="1656" y="728"/>
                    <a:pt x="1652" y="731"/>
                    <a:pt x="1648" y="733"/>
                  </a:cubicBezTo>
                  <a:cubicBezTo>
                    <a:pt x="1644" y="735"/>
                    <a:pt x="1639" y="736"/>
                    <a:pt x="1633" y="734"/>
                  </a:cubicBezTo>
                  <a:cubicBezTo>
                    <a:pt x="1628" y="733"/>
                    <a:pt x="1621" y="729"/>
                    <a:pt x="1614" y="724"/>
                  </a:cubicBezTo>
                  <a:cubicBezTo>
                    <a:pt x="1606" y="718"/>
                    <a:pt x="1597" y="710"/>
                    <a:pt x="1587" y="699"/>
                  </a:cubicBezTo>
                  <a:cubicBezTo>
                    <a:pt x="1578" y="691"/>
                    <a:pt x="1570" y="683"/>
                    <a:pt x="1564" y="676"/>
                  </a:cubicBezTo>
                  <a:cubicBezTo>
                    <a:pt x="1558" y="669"/>
                    <a:pt x="1553" y="662"/>
                    <a:pt x="1549" y="656"/>
                  </a:cubicBezTo>
                  <a:cubicBezTo>
                    <a:pt x="1544" y="650"/>
                    <a:pt x="1541" y="644"/>
                    <a:pt x="1538" y="637"/>
                  </a:cubicBezTo>
                  <a:cubicBezTo>
                    <a:pt x="1535" y="631"/>
                    <a:pt x="1532" y="623"/>
                    <a:pt x="1530" y="615"/>
                  </a:cubicBezTo>
                  <a:lnTo>
                    <a:pt x="1403" y="155"/>
                  </a:lnTo>
                  <a:cubicBezTo>
                    <a:pt x="1401" y="151"/>
                    <a:pt x="1402" y="147"/>
                    <a:pt x="1403" y="142"/>
                  </a:cubicBezTo>
                  <a:cubicBezTo>
                    <a:pt x="1405" y="136"/>
                    <a:pt x="1408" y="130"/>
                    <a:pt x="1413" y="123"/>
                  </a:cubicBezTo>
                  <a:cubicBezTo>
                    <a:pt x="1417" y="116"/>
                    <a:pt x="1424" y="108"/>
                    <a:pt x="1432" y="98"/>
                  </a:cubicBezTo>
                  <a:cubicBezTo>
                    <a:pt x="1441" y="88"/>
                    <a:pt x="1452" y="77"/>
                    <a:pt x="1465" y="64"/>
                  </a:cubicBezTo>
                  <a:cubicBezTo>
                    <a:pt x="1479" y="50"/>
                    <a:pt x="1491" y="38"/>
                    <a:pt x="1502" y="29"/>
                  </a:cubicBezTo>
                  <a:cubicBezTo>
                    <a:pt x="1512" y="20"/>
                    <a:pt x="1522" y="13"/>
                    <a:pt x="1529" y="8"/>
                  </a:cubicBezTo>
                  <a:cubicBezTo>
                    <a:pt x="1536" y="4"/>
                    <a:pt x="1543" y="1"/>
                    <a:pt x="1548" y="1"/>
                  </a:cubicBezTo>
                  <a:cubicBezTo>
                    <a:pt x="1553" y="0"/>
                    <a:pt x="1557" y="2"/>
                    <a:pt x="1560" y="5"/>
                  </a:cubicBezTo>
                  <a:lnTo>
                    <a:pt x="1882" y="327"/>
                  </a:lnTo>
                  <a:lnTo>
                    <a:pt x="1930" y="280"/>
                  </a:lnTo>
                  <a:cubicBezTo>
                    <a:pt x="1934" y="275"/>
                    <a:pt x="1942" y="275"/>
                    <a:pt x="1952" y="279"/>
                  </a:cubicBezTo>
                  <a:cubicBezTo>
                    <a:pt x="1962" y="282"/>
                    <a:pt x="1974" y="292"/>
                    <a:pt x="1990" y="308"/>
                  </a:cubicBezTo>
                  <a:close/>
                  <a:moveTo>
                    <a:pt x="1531" y="186"/>
                  </a:moveTo>
                  <a:lnTo>
                    <a:pt x="1530" y="187"/>
                  </a:lnTo>
                  <a:lnTo>
                    <a:pt x="1635" y="574"/>
                  </a:lnTo>
                  <a:lnTo>
                    <a:pt x="1778" y="432"/>
                  </a:lnTo>
                  <a:lnTo>
                    <a:pt x="1531" y="1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8D9C2C19-96DE-0EF5-3060-E3914DA9AB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074" y="3475462"/>
              <a:ext cx="387350" cy="403225"/>
            </a:xfrm>
            <a:custGeom>
              <a:avLst/>
              <a:gdLst>
                <a:gd name="T0" fmla="*/ 824 w 2029"/>
                <a:gd name="T1" fmla="*/ 1771 h 2121"/>
                <a:gd name="T2" fmla="*/ 513 w 2029"/>
                <a:gd name="T3" fmla="*/ 2102 h 2121"/>
                <a:gd name="T4" fmla="*/ 458 w 2029"/>
                <a:gd name="T5" fmla="*/ 2113 h 2121"/>
                <a:gd name="T6" fmla="*/ 398 w 2029"/>
                <a:gd name="T7" fmla="*/ 2044 h 2121"/>
                <a:gd name="T8" fmla="*/ 382 w 2029"/>
                <a:gd name="T9" fmla="*/ 1799 h 2121"/>
                <a:gd name="T10" fmla="*/ 334 w 2029"/>
                <a:gd name="T11" fmla="*/ 1582 h 2121"/>
                <a:gd name="T12" fmla="*/ 242 w 2029"/>
                <a:gd name="T13" fmla="*/ 1517 h 2121"/>
                <a:gd name="T14" fmla="*/ 133 w 2029"/>
                <a:gd name="T15" fmla="*/ 1599 h 2121"/>
                <a:gd name="T16" fmla="*/ 96 w 2029"/>
                <a:gd name="T17" fmla="*/ 1705 h 2121"/>
                <a:gd name="T18" fmla="*/ 56 w 2029"/>
                <a:gd name="T19" fmla="*/ 1692 h 2121"/>
                <a:gd name="T20" fmla="*/ 7 w 2029"/>
                <a:gd name="T21" fmla="*/ 1640 h 2121"/>
                <a:gd name="T22" fmla="*/ 7 w 2029"/>
                <a:gd name="T23" fmla="*/ 1581 h 2121"/>
                <a:gd name="T24" fmla="*/ 105 w 2029"/>
                <a:gd name="T25" fmla="*/ 1419 h 2121"/>
                <a:gd name="T26" fmla="*/ 345 w 2029"/>
                <a:gd name="T27" fmla="*/ 1348 h 2121"/>
                <a:gd name="T28" fmla="*/ 491 w 2029"/>
                <a:gd name="T29" fmla="*/ 1525 h 2121"/>
                <a:gd name="T30" fmla="*/ 520 w 2029"/>
                <a:gd name="T31" fmla="*/ 1919 h 2121"/>
                <a:gd name="T32" fmla="*/ 755 w 2029"/>
                <a:gd name="T33" fmla="*/ 1704 h 2121"/>
                <a:gd name="T34" fmla="*/ 1009 w 2029"/>
                <a:gd name="T35" fmla="*/ 1066 h 2121"/>
                <a:gd name="T36" fmla="*/ 1164 w 2029"/>
                <a:gd name="T37" fmla="*/ 1431 h 2121"/>
                <a:gd name="T38" fmla="*/ 870 w 2029"/>
                <a:gd name="T39" fmla="*/ 1618 h 2121"/>
                <a:gd name="T40" fmla="*/ 524 w 2029"/>
                <a:gd name="T41" fmla="*/ 1327 h 2121"/>
                <a:gd name="T42" fmla="*/ 547 w 2029"/>
                <a:gd name="T43" fmla="*/ 977 h 2121"/>
                <a:gd name="T44" fmla="*/ 884 w 2029"/>
                <a:gd name="T45" fmla="*/ 959 h 2121"/>
                <a:gd name="T46" fmla="*/ 835 w 2029"/>
                <a:gd name="T47" fmla="*/ 1116 h 2121"/>
                <a:gd name="T48" fmla="*/ 691 w 2029"/>
                <a:gd name="T49" fmla="*/ 1038 h 2121"/>
                <a:gd name="T50" fmla="*/ 600 w 2029"/>
                <a:gd name="T51" fmla="*/ 1120 h 2121"/>
                <a:gd name="T52" fmla="*/ 734 w 2029"/>
                <a:gd name="T53" fmla="*/ 1338 h 2121"/>
                <a:gd name="T54" fmla="*/ 963 w 2029"/>
                <a:gd name="T55" fmla="*/ 1480 h 2121"/>
                <a:gd name="T56" fmla="*/ 1039 w 2029"/>
                <a:gd name="T57" fmla="*/ 1381 h 2121"/>
                <a:gd name="T58" fmla="*/ 960 w 2029"/>
                <a:gd name="T59" fmla="*/ 1240 h 2121"/>
                <a:gd name="T60" fmla="*/ 1670 w 2029"/>
                <a:gd name="T61" fmla="*/ 902 h 2121"/>
                <a:gd name="T62" fmla="*/ 1676 w 2029"/>
                <a:gd name="T63" fmla="*/ 939 h 2121"/>
                <a:gd name="T64" fmla="*/ 1360 w 2029"/>
                <a:gd name="T65" fmla="*/ 1237 h 2121"/>
                <a:gd name="T66" fmla="*/ 1304 w 2029"/>
                <a:gd name="T67" fmla="*/ 1188 h 2121"/>
                <a:gd name="T68" fmla="*/ 1296 w 2029"/>
                <a:gd name="T69" fmla="*/ 1150 h 2121"/>
                <a:gd name="T70" fmla="*/ 1009 w 2029"/>
                <a:gd name="T71" fmla="*/ 836 h 2121"/>
                <a:gd name="T72" fmla="*/ 970 w 2029"/>
                <a:gd name="T73" fmla="*/ 856 h 2121"/>
                <a:gd name="T74" fmla="*/ 919 w 2029"/>
                <a:gd name="T75" fmla="*/ 803 h 2121"/>
                <a:gd name="T76" fmla="*/ 959 w 2029"/>
                <a:gd name="T77" fmla="*/ 587 h 2121"/>
                <a:gd name="T78" fmla="*/ 980 w 2029"/>
                <a:gd name="T79" fmla="*/ 556 h 2121"/>
                <a:gd name="T80" fmla="*/ 1043 w 2029"/>
                <a:gd name="T81" fmla="*/ 497 h 2121"/>
                <a:gd name="T82" fmla="*/ 1505 w 2029"/>
                <a:gd name="T83" fmla="*/ 942 h 2121"/>
                <a:gd name="T84" fmla="*/ 1614 w 2029"/>
                <a:gd name="T85" fmla="*/ 852 h 2121"/>
                <a:gd name="T86" fmla="*/ 1949 w 2029"/>
                <a:gd name="T87" fmla="*/ 318 h 2121"/>
                <a:gd name="T88" fmla="*/ 1996 w 2029"/>
                <a:gd name="T89" fmla="*/ 613 h 2121"/>
                <a:gd name="T90" fmla="*/ 1824 w 2029"/>
                <a:gd name="T91" fmla="*/ 788 h 2121"/>
                <a:gd name="T92" fmla="*/ 1750 w 2029"/>
                <a:gd name="T93" fmla="*/ 813 h 2121"/>
                <a:gd name="T94" fmla="*/ 1705 w 2029"/>
                <a:gd name="T95" fmla="*/ 777 h 2121"/>
                <a:gd name="T96" fmla="*/ 1673 w 2029"/>
                <a:gd name="T97" fmla="*/ 730 h 2121"/>
                <a:gd name="T98" fmla="*/ 1727 w 2029"/>
                <a:gd name="T99" fmla="*/ 702 h 2121"/>
                <a:gd name="T100" fmla="*/ 1863 w 2029"/>
                <a:gd name="T101" fmla="*/ 587 h 2121"/>
                <a:gd name="T102" fmla="*/ 1841 w 2029"/>
                <a:gd name="T103" fmla="*/ 442 h 2121"/>
                <a:gd name="T104" fmla="*/ 1704 w 2029"/>
                <a:gd name="T105" fmla="*/ 424 h 2121"/>
                <a:gd name="T106" fmla="*/ 1571 w 2029"/>
                <a:gd name="T107" fmla="*/ 556 h 2121"/>
                <a:gd name="T108" fmla="*/ 1288 w 2029"/>
                <a:gd name="T109" fmla="*/ 317 h 2121"/>
                <a:gd name="T110" fmla="*/ 1537 w 2029"/>
                <a:gd name="T111" fmla="*/ 5 h 2121"/>
                <a:gd name="T112" fmla="*/ 1578 w 2029"/>
                <a:gd name="T113" fmla="*/ 14 h 2121"/>
                <a:gd name="T114" fmla="*/ 1631 w 2029"/>
                <a:gd name="T115" fmla="*/ 99 h 2121"/>
                <a:gd name="T116" fmla="*/ 1581 w 2029"/>
                <a:gd name="T117" fmla="*/ 373 h 2121"/>
                <a:gd name="T118" fmla="*/ 1785 w 2029"/>
                <a:gd name="T119" fmla="*/ 249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9" h="2121">
                  <a:moveTo>
                    <a:pt x="794" y="1733"/>
                  </a:moveTo>
                  <a:cubicBezTo>
                    <a:pt x="802" y="1741"/>
                    <a:pt x="808" y="1748"/>
                    <a:pt x="813" y="1754"/>
                  </a:cubicBezTo>
                  <a:cubicBezTo>
                    <a:pt x="818" y="1761"/>
                    <a:pt x="822" y="1766"/>
                    <a:pt x="824" y="1771"/>
                  </a:cubicBezTo>
                  <a:cubicBezTo>
                    <a:pt x="826" y="1776"/>
                    <a:pt x="827" y="1781"/>
                    <a:pt x="826" y="1784"/>
                  </a:cubicBezTo>
                  <a:cubicBezTo>
                    <a:pt x="826" y="1788"/>
                    <a:pt x="824" y="1791"/>
                    <a:pt x="821" y="1794"/>
                  </a:cubicBezTo>
                  <a:lnTo>
                    <a:pt x="513" y="2102"/>
                  </a:lnTo>
                  <a:cubicBezTo>
                    <a:pt x="507" y="2108"/>
                    <a:pt x="501" y="2113"/>
                    <a:pt x="495" y="2116"/>
                  </a:cubicBezTo>
                  <a:cubicBezTo>
                    <a:pt x="490" y="2120"/>
                    <a:pt x="484" y="2121"/>
                    <a:pt x="478" y="2121"/>
                  </a:cubicBezTo>
                  <a:cubicBezTo>
                    <a:pt x="472" y="2120"/>
                    <a:pt x="466" y="2118"/>
                    <a:pt x="458" y="2113"/>
                  </a:cubicBezTo>
                  <a:cubicBezTo>
                    <a:pt x="451" y="2108"/>
                    <a:pt x="442" y="2101"/>
                    <a:pt x="433" y="2091"/>
                  </a:cubicBezTo>
                  <a:cubicBezTo>
                    <a:pt x="424" y="2082"/>
                    <a:pt x="416" y="2074"/>
                    <a:pt x="411" y="2066"/>
                  </a:cubicBezTo>
                  <a:cubicBezTo>
                    <a:pt x="405" y="2059"/>
                    <a:pt x="401" y="2052"/>
                    <a:pt x="398" y="2044"/>
                  </a:cubicBezTo>
                  <a:cubicBezTo>
                    <a:pt x="395" y="2037"/>
                    <a:pt x="393" y="2029"/>
                    <a:pt x="391" y="2021"/>
                  </a:cubicBezTo>
                  <a:cubicBezTo>
                    <a:pt x="390" y="2013"/>
                    <a:pt x="389" y="2003"/>
                    <a:pt x="389" y="1992"/>
                  </a:cubicBezTo>
                  <a:lnTo>
                    <a:pt x="382" y="1799"/>
                  </a:lnTo>
                  <a:cubicBezTo>
                    <a:pt x="381" y="1762"/>
                    <a:pt x="379" y="1729"/>
                    <a:pt x="374" y="1702"/>
                  </a:cubicBezTo>
                  <a:cubicBezTo>
                    <a:pt x="370" y="1675"/>
                    <a:pt x="364" y="1651"/>
                    <a:pt x="357" y="1632"/>
                  </a:cubicBezTo>
                  <a:cubicBezTo>
                    <a:pt x="350" y="1612"/>
                    <a:pt x="343" y="1596"/>
                    <a:pt x="334" y="1582"/>
                  </a:cubicBezTo>
                  <a:cubicBezTo>
                    <a:pt x="325" y="1569"/>
                    <a:pt x="316" y="1557"/>
                    <a:pt x="306" y="1547"/>
                  </a:cubicBezTo>
                  <a:cubicBezTo>
                    <a:pt x="297" y="1538"/>
                    <a:pt x="287" y="1531"/>
                    <a:pt x="276" y="1526"/>
                  </a:cubicBezTo>
                  <a:cubicBezTo>
                    <a:pt x="265" y="1521"/>
                    <a:pt x="253" y="1518"/>
                    <a:pt x="242" y="1517"/>
                  </a:cubicBezTo>
                  <a:cubicBezTo>
                    <a:pt x="230" y="1517"/>
                    <a:pt x="218" y="1519"/>
                    <a:pt x="206" y="1524"/>
                  </a:cubicBezTo>
                  <a:cubicBezTo>
                    <a:pt x="194" y="1530"/>
                    <a:pt x="182" y="1538"/>
                    <a:pt x="171" y="1550"/>
                  </a:cubicBezTo>
                  <a:cubicBezTo>
                    <a:pt x="154" y="1566"/>
                    <a:pt x="142" y="1582"/>
                    <a:pt x="133" y="1599"/>
                  </a:cubicBezTo>
                  <a:cubicBezTo>
                    <a:pt x="125" y="1616"/>
                    <a:pt x="119" y="1631"/>
                    <a:pt x="114" y="1646"/>
                  </a:cubicBezTo>
                  <a:cubicBezTo>
                    <a:pt x="110" y="1661"/>
                    <a:pt x="107" y="1673"/>
                    <a:pt x="104" y="1684"/>
                  </a:cubicBezTo>
                  <a:cubicBezTo>
                    <a:pt x="102" y="1695"/>
                    <a:pt x="100" y="1702"/>
                    <a:pt x="96" y="1705"/>
                  </a:cubicBezTo>
                  <a:cubicBezTo>
                    <a:pt x="93" y="1708"/>
                    <a:pt x="91" y="1709"/>
                    <a:pt x="87" y="1709"/>
                  </a:cubicBezTo>
                  <a:cubicBezTo>
                    <a:pt x="84" y="1709"/>
                    <a:pt x="79" y="1708"/>
                    <a:pt x="74" y="1705"/>
                  </a:cubicBezTo>
                  <a:cubicBezTo>
                    <a:pt x="69" y="1703"/>
                    <a:pt x="63" y="1698"/>
                    <a:pt x="56" y="1692"/>
                  </a:cubicBezTo>
                  <a:cubicBezTo>
                    <a:pt x="49" y="1687"/>
                    <a:pt x="41" y="1679"/>
                    <a:pt x="31" y="1670"/>
                  </a:cubicBezTo>
                  <a:cubicBezTo>
                    <a:pt x="25" y="1663"/>
                    <a:pt x="20" y="1658"/>
                    <a:pt x="16" y="1653"/>
                  </a:cubicBezTo>
                  <a:cubicBezTo>
                    <a:pt x="12" y="1648"/>
                    <a:pt x="9" y="1644"/>
                    <a:pt x="7" y="1640"/>
                  </a:cubicBezTo>
                  <a:cubicBezTo>
                    <a:pt x="4" y="1636"/>
                    <a:pt x="3" y="1632"/>
                    <a:pt x="2" y="1628"/>
                  </a:cubicBezTo>
                  <a:cubicBezTo>
                    <a:pt x="1" y="1625"/>
                    <a:pt x="0" y="1619"/>
                    <a:pt x="0" y="1613"/>
                  </a:cubicBezTo>
                  <a:cubicBezTo>
                    <a:pt x="1" y="1606"/>
                    <a:pt x="3" y="1595"/>
                    <a:pt x="7" y="1581"/>
                  </a:cubicBezTo>
                  <a:cubicBezTo>
                    <a:pt x="11" y="1567"/>
                    <a:pt x="17" y="1550"/>
                    <a:pt x="26" y="1532"/>
                  </a:cubicBezTo>
                  <a:cubicBezTo>
                    <a:pt x="35" y="1514"/>
                    <a:pt x="46" y="1495"/>
                    <a:pt x="59" y="1475"/>
                  </a:cubicBezTo>
                  <a:cubicBezTo>
                    <a:pt x="72" y="1455"/>
                    <a:pt x="87" y="1437"/>
                    <a:pt x="105" y="1419"/>
                  </a:cubicBezTo>
                  <a:cubicBezTo>
                    <a:pt x="133" y="1391"/>
                    <a:pt x="160" y="1370"/>
                    <a:pt x="188" y="1356"/>
                  </a:cubicBezTo>
                  <a:cubicBezTo>
                    <a:pt x="216" y="1343"/>
                    <a:pt x="243" y="1335"/>
                    <a:pt x="270" y="1334"/>
                  </a:cubicBezTo>
                  <a:cubicBezTo>
                    <a:pt x="296" y="1333"/>
                    <a:pt x="321" y="1337"/>
                    <a:pt x="345" y="1348"/>
                  </a:cubicBezTo>
                  <a:cubicBezTo>
                    <a:pt x="369" y="1358"/>
                    <a:pt x="391" y="1373"/>
                    <a:pt x="411" y="1393"/>
                  </a:cubicBezTo>
                  <a:cubicBezTo>
                    <a:pt x="429" y="1411"/>
                    <a:pt x="444" y="1430"/>
                    <a:pt x="458" y="1450"/>
                  </a:cubicBezTo>
                  <a:cubicBezTo>
                    <a:pt x="471" y="1470"/>
                    <a:pt x="482" y="1495"/>
                    <a:pt x="491" y="1525"/>
                  </a:cubicBezTo>
                  <a:cubicBezTo>
                    <a:pt x="500" y="1555"/>
                    <a:pt x="507" y="1591"/>
                    <a:pt x="512" y="1634"/>
                  </a:cubicBezTo>
                  <a:cubicBezTo>
                    <a:pt x="516" y="1677"/>
                    <a:pt x="518" y="1729"/>
                    <a:pt x="518" y="1792"/>
                  </a:cubicBezTo>
                  <a:lnTo>
                    <a:pt x="520" y="1919"/>
                  </a:lnTo>
                  <a:lnTo>
                    <a:pt x="731" y="1707"/>
                  </a:lnTo>
                  <a:cubicBezTo>
                    <a:pt x="734" y="1705"/>
                    <a:pt x="737" y="1703"/>
                    <a:pt x="741" y="1702"/>
                  </a:cubicBezTo>
                  <a:cubicBezTo>
                    <a:pt x="745" y="1702"/>
                    <a:pt x="750" y="1702"/>
                    <a:pt x="755" y="1704"/>
                  </a:cubicBezTo>
                  <a:cubicBezTo>
                    <a:pt x="760" y="1706"/>
                    <a:pt x="766" y="1709"/>
                    <a:pt x="772" y="1714"/>
                  </a:cubicBezTo>
                  <a:cubicBezTo>
                    <a:pt x="779" y="1719"/>
                    <a:pt x="786" y="1725"/>
                    <a:pt x="794" y="1733"/>
                  </a:cubicBezTo>
                  <a:close/>
                  <a:moveTo>
                    <a:pt x="1009" y="1066"/>
                  </a:moveTo>
                  <a:cubicBezTo>
                    <a:pt x="1051" y="1109"/>
                    <a:pt x="1087" y="1151"/>
                    <a:pt x="1114" y="1193"/>
                  </a:cubicBezTo>
                  <a:cubicBezTo>
                    <a:pt x="1142" y="1234"/>
                    <a:pt x="1160" y="1275"/>
                    <a:pt x="1169" y="1315"/>
                  </a:cubicBezTo>
                  <a:cubicBezTo>
                    <a:pt x="1177" y="1354"/>
                    <a:pt x="1176" y="1393"/>
                    <a:pt x="1164" y="1431"/>
                  </a:cubicBezTo>
                  <a:cubicBezTo>
                    <a:pt x="1152" y="1469"/>
                    <a:pt x="1128" y="1506"/>
                    <a:pt x="1091" y="1543"/>
                  </a:cubicBezTo>
                  <a:cubicBezTo>
                    <a:pt x="1055" y="1579"/>
                    <a:pt x="1018" y="1603"/>
                    <a:pt x="981" y="1615"/>
                  </a:cubicBezTo>
                  <a:cubicBezTo>
                    <a:pt x="945" y="1626"/>
                    <a:pt x="908" y="1627"/>
                    <a:pt x="870" y="1618"/>
                  </a:cubicBezTo>
                  <a:cubicBezTo>
                    <a:pt x="832" y="1608"/>
                    <a:pt x="794" y="1589"/>
                    <a:pt x="754" y="1561"/>
                  </a:cubicBezTo>
                  <a:cubicBezTo>
                    <a:pt x="714" y="1532"/>
                    <a:pt x="673" y="1497"/>
                    <a:pt x="629" y="1454"/>
                  </a:cubicBezTo>
                  <a:cubicBezTo>
                    <a:pt x="587" y="1411"/>
                    <a:pt x="552" y="1369"/>
                    <a:pt x="524" y="1327"/>
                  </a:cubicBezTo>
                  <a:cubicBezTo>
                    <a:pt x="497" y="1285"/>
                    <a:pt x="478" y="1245"/>
                    <a:pt x="470" y="1205"/>
                  </a:cubicBezTo>
                  <a:cubicBezTo>
                    <a:pt x="461" y="1165"/>
                    <a:pt x="463" y="1126"/>
                    <a:pt x="475" y="1088"/>
                  </a:cubicBezTo>
                  <a:cubicBezTo>
                    <a:pt x="487" y="1050"/>
                    <a:pt x="511" y="1013"/>
                    <a:pt x="547" y="977"/>
                  </a:cubicBezTo>
                  <a:cubicBezTo>
                    <a:pt x="583" y="940"/>
                    <a:pt x="620" y="916"/>
                    <a:pt x="657" y="905"/>
                  </a:cubicBezTo>
                  <a:cubicBezTo>
                    <a:pt x="694" y="893"/>
                    <a:pt x="731" y="892"/>
                    <a:pt x="768" y="901"/>
                  </a:cubicBezTo>
                  <a:cubicBezTo>
                    <a:pt x="806" y="911"/>
                    <a:pt x="845" y="930"/>
                    <a:pt x="884" y="959"/>
                  </a:cubicBezTo>
                  <a:cubicBezTo>
                    <a:pt x="924" y="987"/>
                    <a:pt x="965" y="1023"/>
                    <a:pt x="1009" y="1066"/>
                  </a:cubicBezTo>
                  <a:close/>
                  <a:moveTo>
                    <a:pt x="904" y="1181"/>
                  </a:moveTo>
                  <a:cubicBezTo>
                    <a:pt x="879" y="1156"/>
                    <a:pt x="856" y="1134"/>
                    <a:pt x="835" y="1116"/>
                  </a:cubicBezTo>
                  <a:cubicBezTo>
                    <a:pt x="814" y="1098"/>
                    <a:pt x="795" y="1083"/>
                    <a:pt x="778" y="1072"/>
                  </a:cubicBezTo>
                  <a:cubicBezTo>
                    <a:pt x="760" y="1060"/>
                    <a:pt x="745" y="1052"/>
                    <a:pt x="730" y="1046"/>
                  </a:cubicBezTo>
                  <a:cubicBezTo>
                    <a:pt x="716" y="1040"/>
                    <a:pt x="703" y="1038"/>
                    <a:pt x="691" y="1038"/>
                  </a:cubicBezTo>
                  <a:cubicBezTo>
                    <a:pt x="679" y="1038"/>
                    <a:pt x="668" y="1041"/>
                    <a:pt x="658" y="1046"/>
                  </a:cubicBezTo>
                  <a:cubicBezTo>
                    <a:pt x="647" y="1051"/>
                    <a:pt x="638" y="1058"/>
                    <a:pt x="628" y="1068"/>
                  </a:cubicBezTo>
                  <a:cubicBezTo>
                    <a:pt x="612" y="1084"/>
                    <a:pt x="602" y="1102"/>
                    <a:pt x="600" y="1120"/>
                  </a:cubicBezTo>
                  <a:cubicBezTo>
                    <a:pt x="597" y="1139"/>
                    <a:pt x="600" y="1159"/>
                    <a:pt x="610" y="1181"/>
                  </a:cubicBezTo>
                  <a:cubicBezTo>
                    <a:pt x="619" y="1203"/>
                    <a:pt x="635" y="1227"/>
                    <a:pt x="656" y="1253"/>
                  </a:cubicBezTo>
                  <a:cubicBezTo>
                    <a:pt x="677" y="1279"/>
                    <a:pt x="703" y="1307"/>
                    <a:pt x="734" y="1338"/>
                  </a:cubicBezTo>
                  <a:cubicBezTo>
                    <a:pt x="772" y="1376"/>
                    <a:pt x="805" y="1407"/>
                    <a:pt x="833" y="1428"/>
                  </a:cubicBezTo>
                  <a:cubicBezTo>
                    <a:pt x="861" y="1450"/>
                    <a:pt x="886" y="1466"/>
                    <a:pt x="907" y="1474"/>
                  </a:cubicBezTo>
                  <a:cubicBezTo>
                    <a:pt x="928" y="1482"/>
                    <a:pt x="947" y="1484"/>
                    <a:pt x="963" y="1480"/>
                  </a:cubicBezTo>
                  <a:cubicBezTo>
                    <a:pt x="979" y="1476"/>
                    <a:pt x="995" y="1466"/>
                    <a:pt x="1009" y="1452"/>
                  </a:cubicBezTo>
                  <a:cubicBezTo>
                    <a:pt x="1020" y="1441"/>
                    <a:pt x="1028" y="1430"/>
                    <a:pt x="1032" y="1418"/>
                  </a:cubicBezTo>
                  <a:cubicBezTo>
                    <a:pt x="1037" y="1406"/>
                    <a:pt x="1039" y="1394"/>
                    <a:pt x="1039" y="1381"/>
                  </a:cubicBezTo>
                  <a:cubicBezTo>
                    <a:pt x="1038" y="1368"/>
                    <a:pt x="1034" y="1354"/>
                    <a:pt x="1028" y="1339"/>
                  </a:cubicBezTo>
                  <a:cubicBezTo>
                    <a:pt x="1022" y="1325"/>
                    <a:pt x="1013" y="1309"/>
                    <a:pt x="1002" y="1293"/>
                  </a:cubicBezTo>
                  <a:cubicBezTo>
                    <a:pt x="991" y="1276"/>
                    <a:pt x="977" y="1259"/>
                    <a:pt x="960" y="1240"/>
                  </a:cubicBezTo>
                  <a:cubicBezTo>
                    <a:pt x="944" y="1222"/>
                    <a:pt x="925" y="1202"/>
                    <a:pt x="904" y="1181"/>
                  </a:cubicBezTo>
                  <a:close/>
                  <a:moveTo>
                    <a:pt x="1651" y="881"/>
                  </a:moveTo>
                  <a:cubicBezTo>
                    <a:pt x="1659" y="888"/>
                    <a:pt x="1665" y="895"/>
                    <a:pt x="1670" y="902"/>
                  </a:cubicBezTo>
                  <a:cubicBezTo>
                    <a:pt x="1674" y="908"/>
                    <a:pt x="1678" y="913"/>
                    <a:pt x="1679" y="918"/>
                  </a:cubicBezTo>
                  <a:cubicBezTo>
                    <a:pt x="1681" y="923"/>
                    <a:pt x="1681" y="927"/>
                    <a:pt x="1681" y="930"/>
                  </a:cubicBezTo>
                  <a:cubicBezTo>
                    <a:pt x="1680" y="933"/>
                    <a:pt x="1679" y="936"/>
                    <a:pt x="1676" y="939"/>
                  </a:cubicBezTo>
                  <a:lnTo>
                    <a:pt x="1380" y="1235"/>
                  </a:lnTo>
                  <a:cubicBezTo>
                    <a:pt x="1378" y="1237"/>
                    <a:pt x="1376" y="1238"/>
                    <a:pt x="1372" y="1239"/>
                  </a:cubicBezTo>
                  <a:cubicBezTo>
                    <a:pt x="1369" y="1239"/>
                    <a:pt x="1365" y="1239"/>
                    <a:pt x="1360" y="1237"/>
                  </a:cubicBezTo>
                  <a:cubicBezTo>
                    <a:pt x="1355" y="1235"/>
                    <a:pt x="1350" y="1232"/>
                    <a:pt x="1344" y="1228"/>
                  </a:cubicBezTo>
                  <a:cubicBezTo>
                    <a:pt x="1338" y="1223"/>
                    <a:pt x="1331" y="1217"/>
                    <a:pt x="1323" y="1209"/>
                  </a:cubicBezTo>
                  <a:cubicBezTo>
                    <a:pt x="1315" y="1201"/>
                    <a:pt x="1309" y="1194"/>
                    <a:pt x="1304" y="1188"/>
                  </a:cubicBezTo>
                  <a:cubicBezTo>
                    <a:pt x="1299" y="1182"/>
                    <a:pt x="1296" y="1177"/>
                    <a:pt x="1294" y="1172"/>
                  </a:cubicBezTo>
                  <a:cubicBezTo>
                    <a:pt x="1292" y="1167"/>
                    <a:pt x="1292" y="1163"/>
                    <a:pt x="1292" y="1159"/>
                  </a:cubicBezTo>
                  <a:cubicBezTo>
                    <a:pt x="1292" y="1156"/>
                    <a:pt x="1294" y="1153"/>
                    <a:pt x="1296" y="1150"/>
                  </a:cubicBezTo>
                  <a:lnTo>
                    <a:pt x="1396" y="1051"/>
                  </a:lnTo>
                  <a:lnTo>
                    <a:pt x="1047" y="702"/>
                  </a:lnTo>
                  <a:lnTo>
                    <a:pt x="1009" y="836"/>
                  </a:lnTo>
                  <a:cubicBezTo>
                    <a:pt x="1006" y="845"/>
                    <a:pt x="1002" y="852"/>
                    <a:pt x="999" y="857"/>
                  </a:cubicBezTo>
                  <a:cubicBezTo>
                    <a:pt x="996" y="861"/>
                    <a:pt x="992" y="864"/>
                    <a:pt x="987" y="864"/>
                  </a:cubicBezTo>
                  <a:cubicBezTo>
                    <a:pt x="982" y="864"/>
                    <a:pt x="977" y="861"/>
                    <a:pt x="970" y="856"/>
                  </a:cubicBezTo>
                  <a:cubicBezTo>
                    <a:pt x="963" y="851"/>
                    <a:pt x="955" y="844"/>
                    <a:pt x="944" y="833"/>
                  </a:cubicBezTo>
                  <a:cubicBezTo>
                    <a:pt x="938" y="826"/>
                    <a:pt x="932" y="821"/>
                    <a:pt x="928" y="816"/>
                  </a:cubicBezTo>
                  <a:cubicBezTo>
                    <a:pt x="924" y="812"/>
                    <a:pt x="921" y="807"/>
                    <a:pt x="919" y="803"/>
                  </a:cubicBezTo>
                  <a:cubicBezTo>
                    <a:pt x="917" y="799"/>
                    <a:pt x="916" y="795"/>
                    <a:pt x="916" y="791"/>
                  </a:cubicBezTo>
                  <a:cubicBezTo>
                    <a:pt x="916" y="787"/>
                    <a:pt x="917" y="783"/>
                    <a:pt x="918" y="777"/>
                  </a:cubicBezTo>
                  <a:lnTo>
                    <a:pt x="959" y="587"/>
                  </a:lnTo>
                  <a:cubicBezTo>
                    <a:pt x="959" y="585"/>
                    <a:pt x="960" y="582"/>
                    <a:pt x="961" y="579"/>
                  </a:cubicBezTo>
                  <a:cubicBezTo>
                    <a:pt x="963" y="577"/>
                    <a:pt x="965" y="573"/>
                    <a:pt x="968" y="570"/>
                  </a:cubicBezTo>
                  <a:cubicBezTo>
                    <a:pt x="971" y="566"/>
                    <a:pt x="975" y="561"/>
                    <a:pt x="980" y="556"/>
                  </a:cubicBezTo>
                  <a:cubicBezTo>
                    <a:pt x="985" y="550"/>
                    <a:pt x="992" y="543"/>
                    <a:pt x="1001" y="535"/>
                  </a:cubicBezTo>
                  <a:cubicBezTo>
                    <a:pt x="1011" y="524"/>
                    <a:pt x="1020" y="516"/>
                    <a:pt x="1027" y="510"/>
                  </a:cubicBezTo>
                  <a:cubicBezTo>
                    <a:pt x="1034" y="504"/>
                    <a:pt x="1039" y="500"/>
                    <a:pt x="1043" y="497"/>
                  </a:cubicBezTo>
                  <a:cubicBezTo>
                    <a:pt x="1048" y="495"/>
                    <a:pt x="1051" y="494"/>
                    <a:pt x="1054" y="495"/>
                  </a:cubicBezTo>
                  <a:cubicBezTo>
                    <a:pt x="1057" y="495"/>
                    <a:pt x="1059" y="497"/>
                    <a:pt x="1062" y="499"/>
                  </a:cubicBezTo>
                  <a:lnTo>
                    <a:pt x="1505" y="942"/>
                  </a:lnTo>
                  <a:lnTo>
                    <a:pt x="1592" y="855"/>
                  </a:lnTo>
                  <a:cubicBezTo>
                    <a:pt x="1595" y="852"/>
                    <a:pt x="1598" y="851"/>
                    <a:pt x="1601" y="850"/>
                  </a:cubicBezTo>
                  <a:cubicBezTo>
                    <a:pt x="1605" y="849"/>
                    <a:pt x="1609" y="850"/>
                    <a:pt x="1614" y="852"/>
                  </a:cubicBezTo>
                  <a:cubicBezTo>
                    <a:pt x="1619" y="854"/>
                    <a:pt x="1624" y="857"/>
                    <a:pt x="1630" y="862"/>
                  </a:cubicBezTo>
                  <a:cubicBezTo>
                    <a:pt x="1636" y="866"/>
                    <a:pt x="1643" y="873"/>
                    <a:pt x="1651" y="881"/>
                  </a:cubicBezTo>
                  <a:close/>
                  <a:moveTo>
                    <a:pt x="1949" y="318"/>
                  </a:moveTo>
                  <a:cubicBezTo>
                    <a:pt x="1978" y="347"/>
                    <a:pt x="1999" y="378"/>
                    <a:pt x="2011" y="411"/>
                  </a:cubicBezTo>
                  <a:cubicBezTo>
                    <a:pt x="2024" y="444"/>
                    <a:pt x="2029" y="477"/>
                    <a:pt x="2026" y="511"/>
                  </a:cubicBezTo>
                  <a:cubicBezTo>
                    <a:pt x="2024" y="545"/>
                    <a:pt x="2013" y="579"/>
                    <a:pt x="1996" y="613"/>
                  </a:cubicBezTo>
                  <a:cubicBezTo>
                    <a:pt x="1978" y="647"/>
                    <a:pt x="1954" y="680"/>
                    <a:pt x="1922" y="712"/>
                  </a:cubicBezTo>
                  <a:cubicBezTo>
                    <a:pt x="1906" y="728"/>
                    <a:pt x="1889" y="743"/>
                    <a:pt x="1872" y="756"/>
                  </a:cubicBezTo>
                  <a:cubicBezTo>
                    <a:pt x="1855" y="769"/>
                    <a:pt x="1839" y="780"/>
                    <a:pt x="1824" y="788"/>
                  </a:cubicBezTo>
                  <a:cubicBezTo>
                    <a:pt x="1809" y="797"/>
                    <a:pt x="1796" y="803"/>
                    <a:pt x="1785" y="808"/>
                  </a:cubicBezTo>
                  <a:cubicBezTo>
                    <a:pt x="1774" y="812"/>
                    <a:pt x="1767" y="815"/>
                    <a:pt x="1762" y="815"/>
                  </a:cubicBezTo>
                  <a:cubicBezTo>
                    <a:pt x="1758" y="815"/>
                    <a:pt x="1754" y="815"/>
                    <a:pt x="1750" y="813"/>
                  </a:cubicBezTo>
                  <a:cubicBezTo>
                    <a:pt x="1747" y="812"/>
                    <a:pt x="1743" y="810"/>
                    <a:pt x="1739" y="807"/>
                  </a:cubicBezTo>
                  <a:cubicBezTo>
                    <a:pt x="1735" y="804"/>
                    <a:pt x="1730" y="800"/>
                    <a:pt x="1724" y="795"/>
                  </a:cubicBezTo>
                  <a:cubicBezTo>
                    <a:pt x="1719" y="791"/>
                    <a:pt x="1712" y="784"/>
                    <a:pt x="1705" y="777"/>
                  </a:cubicBezTo>
                  <a:cubicBezTo>
                    <a:pt x="1697" y="770"/>
                    <a:pt x="1691" y="763"/>
                    <a:pt x="1686" y="757"/>
                  </a:cubicBezTo>
                  <a:cubicBezTo>
                    <a:pt x="1681" y="751"/>
                    <a:pt x="1678" y="746"/>
                    <a:pt x="1676" y="741"/>
                  </a:cubicBezTo>
                  <a:cubicBezTo>
                    <a:pt x="1674" y="736"/>
                    <a:pt x="1673" y="733"/>
                    <a:pt x="1673" y="730"/>
                  </a:cubicBezTo>
                  <a:cubicBezTo>
                    <a:pt x="1674" y="727"/>
                    <a:pt x="1675" y="724"/>
                    <a:pt x="1677" y="722"/>
                  </a:cubicBezTo>
                  <a:cubicBezTo>
                    <a:pt x="1680" y="719"/>
                    <a:pt x="1686" y="716"/>
                    <a:pt x="1694" y="714"/>
                  </a:cubicBezTo>
                  <a:cubicBezTo>
                    <a:pt x="1703" y="711"/>
                    <a:pt x="1714" y="707"/>
                    <a:pt x="1727" y="702"/>
                  </a:cubicBezTo>
                  <a:cubicBezTo>
                    <a:pt x="1740" y="697"/>
                    <a:pt x="1755" y="689"/>
                    <a:pt x="1772" y="679"/>
                  </a:cubicBezTo>
                  <a:cubicBezTo>
                    <a:pt x="1788" y="669"/>
                    <a:pt x="1806" y="654"/>
                    <a:pt x="1824" y="636"/>
                  </a:cubicBezTo>
                  <a:cubicBezTo>
                    <a:pt x="1840" y="620"/>
                    <a:pt x="1853" y="604"/>
                    <a:pt x="1863" y="587"/>
                  </a:cubicBezTo>
                  <a:cubicBezTo>
                    <a:pt x="1873" y="571"/>
                    <a:pt x="1878" y="554"/>
                    <a:pt x="1880" y="538"/>
                  </a:cubicBezTo>
                  <a:cubicBezTo>
                    <a:pt x="1882" y="522"/>
                    <a:pt x="1880" y="505"/>
                    <a:pt x="1874" y="489"/>
                  </a:cubicBezTo>
                  <a:cubicBezTo>
                    <a:pt x="1868" y="473"/>
                    <a:pt x="1857" y="458"/>
                    <a:pt x="1841" y="442"/>
                  </a:cubicBezTo>
                  <a:cubicBezTo>
                    <a:pt x="1828" y="429"/>
                    <a:pt x="1814" y="419"/>
                    <a:pt x="1800" y="413"/>
                  </a:cubicBezTo>
                  <a:cubicBezTo>
                    <a:pt x="1785" y="407"/>
                    <a:pt x="1770" y="404"/>
                    <a:pt x="1754" y="406"/>
                  </a:cubicBezTo>
                  <a:cubicBezTo>
                    <a:pt x="1738" y="408"/>
                    <a:pt x="1721" y="414"/>
                    <a:pt x="1704" y="424"/>
                  </a:cubicBezTo>
                  <a:cubicBezTo>
                    <a:pt x="1686" y="435"/>
                    <a:pt x="1667" y="450"/>
                    <a:pt x="1647" y="470"/>
                  </a:cubicBezTo>
                  <a:cubicBezTo>
                    <a:pt x="1631" y="486"/>
                    <a:pt x="1617" y="502"/>
                    <a:pt x="1606" y="516"/>
                  </a:cubicBezTo>
                  <a:cubicBezTo>
                    <a:pt x="1594" y="531"/>
                    <a:pt x="1583" y="544"/>
                    <a:pt x="1571" y="556"/>
                  </a:cubicBezTo>
                  <a:cubicBezTo>
                    <a:pt x="1563" y="564"/>
                    <a:pt x="1555" y="568"/>
                    <a:pt x="1548" y="567"/>
                  </a:cubicBezTo>
                  <a:cubicBezTo>
                    <a:pt x="1540" y="567"/>
                    <a:pt x="1531" y="561"/>
                    <a:pt x="1520" y="550"/>
                  </a:cubicBezTo>
                  <a:lnTo>
                    <a:pt x="1288" y="317"/>
                  </a:lnTo>
                  <a:cubicBezTo>
                    <a:pt x="1276" y="306"/>
                    <a:pt x="1271" y="296"/>
                    <a:pt x="1270" y="287"/>
                  </a:cubicBezTo>
                  <a:cubicBezTo>
                    <a:pt x="1270" y="278"/>
                    <a:pt x="1274" y="269"/>
                    <a:pt x="1283" y="259"/>
                  </a:cubicBezTo>
                  <a:lnTo>
                    <a:pt x="1537" y="5"/>
                  </a:lnTo>
                  <a:cubicBezTo>
                    <a:pt x="1540" y="3"/>
                    <a:pt x="1543" y="1"/>
                    <a:pt x="1547" y="1"/>
                  </a:cubicBezTo>
                  <a:cubicBezTo>
                    <a:pt x="1551" y="0"/>
                    <a:pt x="1555" y="1"/>
                    <a:pt x="1560" y="3"/>
                  </a:cubicBezTo>
                  <a:cubicBezTo>
                    <a:pt x="1565" y="5"/>
                    <a:pt x="1571" y="9"/>
                    <a:pt x="1578" y="14"/>
                  </a:cubicBezTo>
                  <a:cubicBezTo>
                    <a:pt x="1585" y="19"/>
                    <a:pt x="1592" y="26"/>
                    <a:pt x="1600" y="34"/>
                  </a:cubicBezTo>
                  <a:cubicBezTo>
                    <a:pt x="1617" y="51"/>
                    <a:pt x="1627" y="64"/>
                    <a:pt x="1632" y="75"/>
                  </a:cubicBezTo>
                  <a:cubicBezTo>
                    <a:pt x="1637" y="85"/>
                    <a:pt x="1636" y="93"/>
                    <a:pt x="1631" y="99"/>
                  </a:cubicBezTo>
                  <a:lnTo>
                    <a:pt x="1440" y="289"/>
                  </a:lnTo>
                  <a:lnTo>
                    <a:pt x="1555" y="404"/>
                  </a:lnTo>
                  <a:cubicBezTo>
                    <a:pt x="1563" y="393"/>
                    <a:pt x="1572" y="383"/>
                    <a:pt x="1581" y="373"/>
                  </a:cubicBezTo>
                  <a:cubicBezTo>
                    <a:pt x="1591" y="363"/>
                    <a:pt x="1601" y="353"/>
                    <a:pt x="1611" y="343"/>
                  </a:cubicBezTo>
                  <a:cubicBezTo>
                    <a:pt x="1640" y="314"/>
                    <a:pt x="1669" y="291"/>
                    <a:pt x="1699" y="276"/>
                  </a:cubicBezTo>
                  <a:cubicBezTo>
                    <a:pt x="1728" y="260"/>
                    <a:pt x="1757" y="251"/>
                    <a:pt x="1785" y="249"/>
                  </a:cubicBezTo>
                  <a:cubicBezTo>
                    <a:pt x="1814" y="246"/>
                    <a:pt x="1842" y="251"/>
                    <a:pt x="1869" y="262"/>
                  </a:cubicBezTo>
                  <a:cubicBezTo>
                    <a:pt x="1897" y="274"/>
                    <a:pt x="1923" y="292"/>
                    <a:pt x="1949" y="3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63B314DA-528C-6F85-CA12-DDEFA2B38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8236" y="3473874"/>
              <a:ext cx="388938" cy="404813"/>
            </a:xfrm>
            <a:custGeom>
              <a:avLst/>
              <a:gdLst>
                <a:gd name="T0" fmla="*/ 826 w 2044"/>
                <a:gd name="T1" fmla="*/ 1788 h 2125"/>
                <a:gd name="T2" fmla="*/ 478 w 2044"/>
                <a:gd name="T3" fmla="*/ 2125 h 2125"/>
                <a:gd name="T4" fmla="*/ 398 w 2044"/>
                <a:gd name="T5" fmla="*/ 2048 h 2125"/>
                <a:gd name="T6" fmla="*/ 374 w 2044"/>
                <a:gd name="T7" fmla="*/ 1706 h 2125"/>
                <a:gd name="T8" fmla="*/ 276 w 2044"/>
                <a:gd name="T9" fmla="*/ 1530 h 2125"/>
                <a:gd name="T10" fmla="*/ 134 w 2044"/>
                <a:gd name="T11" fmla="*/ 1603 h 2125"/>
                <a:gd name="T12" fmla="*/ 87 w 2044"/>
                <a:gd name="T13" fmla="*/ 1713 h 2125"/>
                <a:gd name="T14" fmla="*/ 16 w 2044"/>
                <a:gd name="T15" fmla="*/ 1657 h 2125"/>
                <a:gd name="T16" fmla="*/ 7 w 2044"/>
                <a:gd name="T17" fmla="*/ 1585 h 2125"/>
                <a:gd name="T18" fmla="*/ 188 w 2044"/>
                <a:gd name="T19" fmla="*/ 1360 h 2125"/>
                <a:gd name="T20" fmla="*/ 458 w 2044"/>
                <a:gd name="T21" fmla="*/ 1454 h 2125"/>
                <a:gd name="T22" fmla="*/ 520 w 2044"/>
                <a:gd name="T23" fmla="*/ 1923 h 2125"/>
                <a:gd name="T24" fmla="*/ 772 w 2044"/>
                <a:gd name="T25" fmla="*/ 1718 h 2125"/>
                <a:gd name="T26" fmla="*/ 1169 w 2044"/>
                <a:gd name="T27" fmla="*/ 1319 h 2125"/>
                <a:gd name="T28" fmla="*/ 870 w 2044"/>
                <a:gd name="T29" fmla="*/ 1622 h 2125"/>
                <a:gd name="T30" fmla="*/ 470 w 2044"/>
                <a:gd name="T31" fmla="*/ 1209 h 2125"/>
                <a:gd name="T32" fmla="*/ 769 w 2044"/>
                <a:gd name="T33" fmla="*/ 905 h 2125"/>
                <a:gd name="T34" fmla="*/ 835 w 2044"/>
                <a:gd name="T35" fmla="*/ 1120 h 2125"/>
                <a:gd name="T36" fmla="*/ 658 w 2044"/>
                <a:gd name="T37" fmla="*/ 1050 h 2125"/>
                <a:gd name="T38" fmla="*/ 656 w 2044"/>
                <a:gd name="T39" fmla="*/ 1257 h 2125"/>
                <a:gd name="T40" fmla="*/ 963 w 2044"/>
                <a:gd name="T41" fmla="*/ 1484 h 2125"/>
                <a:gd name="T42" fmla="*/ 1028 w 2044"/>
                <a:gd name="T43" fmla="*/ 1343 h 2125"/>
                <a:gd name="T44" fmla="*/ 1652 w 2044"/>
                <a:gd name="T45" fmla="*/ 885 h 2125"/>
                <a:gd name="T46" fmla="*/ 1676 w 2044"/>
                <a:gd name="T47" fmla="*/ 943 h 2125"/>
                <a:gd name="T48" fmla="*/ 1344 w 2044"/>
                <a:gd name="T49" fmla="*/ 1232 h 2125"/>
                <a:gd name="T50" fmla="*/ 1292 w 2044"/>
                <a:gd name="T51" fmla="*/ 1163 h 2125"/>
                <a:gd name="T52" fmla="*/ 1009 w 2044"/>
                <a:gd name="T53" fmla="*/ 840 h 2125"/>
                <a:gd name="T54" fmla="*/ 944 w 2044"/>
                <a:gd name="T55" fmla="*/ 837 h 2125"/>
                <a:gd name="T56" fmla="*/ 918 w 2044"/>
                <a:gd name="T57" fmla="*/ 781 h 2125"/>
                <a:gd name="T58" fmla="*/ 980 w 2044"/>
                <a:gd name="T59" fmla="*/ 560 h 2125"/>
                <a:gd name="T60" fmla="*/ 1054 w 2044"/>
                <a:gd name="T61" fmla="*/ 499 h 2125"/>
                <a:gd name="T62" fmla="*/ 1601 w 2044"/>
                <a:gd name="T63" fmla="*/ 854 h 2125"/>
                <a:gd name="T64" fmla="*/ 1957 w 2044"/>
                <a:gd name="T65" fmla="*/ 304 h 2125"/>
                <a:gd name="T66" fmla="*/ 1956 w 2044"/>
                <a:gd name="T67" fmla="*/ 682 h 2125"/>
                <a:gd name="T68" fmla="*/ 1667 w 2044"/>
                <a:gd name="T69" fmla="*/ 726 h 2125"/>
                <a:gd name="T70" fmla="*/ 1401 w 2044"/>
                <a:gd name="T71" fmla="*/ 457 h 2125"/>
                <a:gd name="T72" fmla="*/ 1451 w 2044"/>
                <a:gd name="T73" fmla="*/ 78 h 2125"/>
                <a:gd name="T74" fmla="*/ 1568 w 2044"/>
                <a:gd name="T75" fmla="*/ 0 h 2125"/>
                <a:gd name="T76" fmla="*/ 1614 w 2044"/>
                <a:gd name="T77" fmla="*/ 28 h 2125"/>
                <a:gd name="T78" fmla="*/ 1643 w 2044"/>
                <a:gd name="T79" fmla="*/ 86 h 2125"/>
                <a:gd name="T80" fmla="*/ 1533 w 2044"/>
                <a:gd name="T81" fmla="*/ 162 h 2125"/>
                <a:gd name="T82" fmla="*/ 1566 w 2044"/>
                <a:gd name="T83" fmla="*/ 440 h 2125"/>
                <a:gd name="T84" fmla="*/ 1646 w 2044"/>
                <a:gd name="T85" fmla="*/ 298 h 2125"/>
                <a:gd name="T86" fmla="*/ 1957 w 2044"/>
                <a:gd name="T87" fmla="*/ 304 h 2125"/>
                <a:gd name="T88" fmla="*/ 1742 w 2044"/>
                <a:gd name="T89" fmla="*/ 378 h 2125"/>
                <a:gd name="T90" fmla="*/ 1655 w 2044"/>
                <a:gd name="T91" fmla="*/ 488 h 2125"/>
                <a:gd name="T92" fmla="*/ 1837 w 2044"/>
                <a:gd name="T93" fmla="*/ 619 h 2125"/>
                <a:gd name="T94" fmla="*/ 1893 w 2044"/>
                <a:gd name="T95" fmla="*/ 464 h 2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4" h="2125">
                  <a:moveTo>
                    <a:pt x="794" y="1737"/>
                  </a:moveTo>
                  <a:cubicBezTo>
                    <a:pt x="802" y="1745"/>
                    <a:pt x="808" y="1752"/>
                    <a:pt x="813" y="1758"/>
                  </a:cubicBezTo>
                  <a:cubicBezTo>
                    <a:pt x="818" y="1765"/>
                    <a:pt x="822" y="1770"/>
                    <a:pt x="824" y="1775"/>
                  </a:cubicBezTo>
                  <a:cubicBezTo>
                    <a:pt x="826" y="1780"/>
                    <a:pt x="827" y="1785"/>
                    <a:pt x="826" y="1788"/>
                  </a:cubicBezTo>
                  <a:cubicBezTo>
                    <a:pt x="826" y="1792"/>
                    <a:pt x="824" y="1795"/>
                    <a:pt x="821" y="1798"/>
                  </a:cubicBezTo>
                  <a:lnTo>
                    <a:pt x="513" y="2106"/>
                  </a:lnTo>
                  <a:cubicBezTo>
                    <a:pt x="507" y="2112"/>
                    <a:pt x="501" y="2117"/>
                    <a:pt x="495" y="2120"/>
                  </a:cubicBezTo>
                  <a:cubicBezTo>
                    <a:pt x="490" y="2124"/>
                    <a:pt x="484" y="2125"/>
                    <a:pt x="478" y="2125"/>
                  </a:cubicBezTo>
                  <a:cubicBezTo>
                    <a:pt x="472" y="2124"/>
                    <a:pt x="466" y="2122"/>
                    <a:pt x="458" y="2117"/>
                  </a:cubicBezTo>
                  <a:cubicBezTo>
                    <a:pt x="451" y="2112"/>
                    <a:pt x="443" y="2105"/>
                    <a:pt x="433" y="2095"/>
                  </a:cubicBezTo>
                  <a:cubicBezTo>
                    <a:pt x="424" y="2086"/>
                    <a:pt x="416" y="2078"/>
                    <a:pt x="411" y="2070"/>
                  </a:cubicBezTo>
                  <a:cubicBezTo>
                    <a:pt x="405" y="2063"/>
                    <a:pt x="401" y="2056"/>
                    <a:pt x="398" y="2048"/>
                  </a:cubicBezTo>
                  <a:cubicBezTo>
                    <a:pt x="395" y="2041"/>
                    <a:pt x="393" y="2033"/>
                    <a:pt x="391" y="2025"/>
                  </a:cubicBezTo>
                  <a:cubicBezTo>
                    <a:pt x="390" y="2017"/>
                    <a:pt x="389" y="2007"/>
                    <a:pt x="389" y="1996"/>
                  </a:cubicBezTo>
                  <a:lnTo>
                    <a:pt x="382" y="1803"/>
                  </a:lnTo>
                  <a:cubicBezTo>
                    <a:pt x="382" y="1766"/>
                    <a:pt x="379" y="1733"/>
                    <a:pt x="374" y="1706"/>
                  </a:cubicBezTo>
                  <a:cubicBezTo>
                    <a:pt x="370" y="1679"/>
                    <a:pt x="364" y="1655"/>
                    <a:pt x="357" y="1636"/>
                  </a:cubicBezTo>
                  <a:cubicBezTo>
                    <a:pt x="351" y="1616"/>
                    <a:pt x="343" y="1600"/>
                    <a:pt x="334" y="1586"/>
                  </a:cubicBezTo>
                  <a:cubicBezTo>
                    <a:pt x="325" y="1573"/>
                    <a:pt x="316" y="1561"/>
                    <a:pt x="306" y="1551"/>
                  </a:cubicBezTo>
                  <a:cubicBezTo>
                    <a:pt x="297" y="1542"/>
                    <a:pt x="287" y="1535"/>
                    <a:pt x="276" y="1530"/>
                  </a:cubicBezTo>
                  <a:cubicBezTo>
                    <a:pt x="265" y="1525"/>
                    <a:pt x="253" y="1522"/>
                    <a:pt x="242" y="1521"/>
                  </a:cubicBezTo>
                  <a:cubicBezTo>
                    <a:pt x="230" y="1521"/>
                    <a:pt x="218" y="1523"/>
                    <a:pt x="206" y="1528"/>
                  </a:cubicBezTo>
                  <a:cubicBezTo>
                    <a:pt x="194" y="1534"/>
                    <a:pt x="182" y="1542"/>
                    <a:pt x="171" y="1554"/>
                  </a:cubicBezTo>
                  <a:cubicBezTo>
                    <a:pt x="154" y="1570"/>
                    <a:pt x="142" y="1586"/>
                    <a:pt x="134" y="1603"/>
                  </a:cubicBezTo>
                  <a:cubicBezTo>
                    <a:pt x="125" y="1620"/>
                    <a:pt x="119" y="1635"/>
                    <a:pt x="114" y="1650"/>
                  </a:cubicBezTo>
                  <a:cubicBezTo>
                    <a:pt x="110" y="1665"/>
                    <a:pt x="107" y="1677"/>
                    <a:pt x="105" y="1688"/>
                  </a:cubicBezTo>
                  <a:cubicBezTo>
                    <a:pt x="102" y="1699"/>
                    <a:pt x="100" y="1706"/>
                    <a:pt x="96" y="1709"/>
                  </a:cubicBezTo>
                  <a:cubicBezTo>
                    <a:pt x="94" y="1712"/>
                    <a:pt x="91" y="1713"/>
                    <a:pt x="87" y="1713"/>
                  </a:cubicBezTo>
                  <a:cubicBezTo>
                    <a:pt x="84" y="1713"/>
                    <a:pt x="80" y="1712"/>
                    <a:pt x="75" y="1709"/>
                  </a:cubicBezTo>
                  <a:cubicBezTo>
                    <a:pt x="70" y="1707"/>
                    <a:pt x="63" y="1702"/>
                    <a:pt x="56" y="1696"/>
                  </a:cubicBezTo>
                  <a:cubicBezTo>
                    <a:pt x="49" y="1691"/>
                    <a:pt x="41" y="1683"/>
                    <a:pt x="31" y="1674"/>
                  </a:cubicBezTo>
                  <a:cubicBezTo>
                    <a:pt x="25" y="1667"/>
                    <a:pt x="20" y="1662"/>
                    <a:pt x="16" y="1657"/>
                  </a:cubicBezTo>
                  <a:cubicBezTo>
                    <a:pt x="12" y="1652"/>
                    <a:pt x="9" y="1648"/>
                    <a:pt x="7" y="1644"/>
                  </a:cubicBezTo>
                  <a:cubicBezTo>
                    <a:pt x="4" y="1640"/>
                    <a:pt x="3" y="1636"/>
                    <a:pt x="2" y="1632"/>
                  </a:cubicBezTo>
                  <a:cubicBezTo>
                    <a:pt x="1" y="1629"/>
                    <a:pt x="0" y="1623"/>
                    <a:pt x="1" y="1617"/>
                  </a:cubicBezTo>
                  <a:cubicBezTo>
                    <a:pt x="1" y="1610"/>
                    <a:pt x="3" y="1599"/>
                    <a:pt x="7" y="1585"/>
                  </a:cubicBezTo>
                  <a:cubicBezTo>
                    <a:pt x="11" y="1571"/>
                    <a:pt x="18" y="1554"/>
                    <a:pt x="26" y="1536"/>
                  </a:cubicBezTo>
                  <a:cubicBezTo>
                    <a:pt x="35" y="1518"/>
                    <a:pt x="46" y="1499"/>
                    <a:pt x="59" y="1479"/>
                  </a:cubicBezTo>
                  <a:cubicBezTo>
                    <a:pt x="72" y="1459"/>
                    <a:pt x="87" y="1441"/>
                    <a:pt x="105" y="1423"/>
                  </a:cubicBezTo>
                  <a:cubicBezTo>
                    <a:pt x="133" y="1395"/>
                    <a:pt x="161" y="1374"/>
                    <a:pt x="188" y="1360"/>
                  </a:cubicBezTo>
                  <a:cubicBezTo>
                    <a:pt x="216" y="1347"/>
                    <a:pt x="244" y="1339"/>
                    <a:pt x="270" y="1338"/>
                  </a:cubicBezTo>
                  <a:cubicBezTo>
                    <a:pt x="296" y="1337"/>
                    <a:pt x="321" y="1341"/>
                    <a:pt x="345" y="1352"/>
                  </a:cubicBezTo>
                  <a:cubicBezTo>
                    <a:pt x="370" y="1362"/>
                    <a:pt x="391" y="1377"/>
                    <a:pt x="411" y="1397"/>
                  </a:cubicBezTo>
                  <a:cubicBezTo>
                    <a:pt x="429" y="1415"/>
                    <a:pt x="444" y="1434"/>
                    <a:pt x="458" y="1454"/>
                  </a:cubicBezTo>
                  <a:cubicBezTo>
                    <a:pt x="471" y="1474"/>
                    <a:pt x="483" y="1499"/>
                    <a:pt x="492" y="1529"/>
                  </a:cubicBezTo>
                  <a:cubicBezTo>
                    <a:pt x="501" y="1559"/>
                    <a:pt x="507" y="1595"/>
                    <a:pt x="512" y="1638"/>
                  </a:cubicBezTo>
                  <a:cubicBezTo>
                    <a:pt x="516" y="1681"/>
                    <a:pt x="519" y="1733"/>
                    <a:pt x="518" y="1796"/>
                  </a:cubicBezTo>
                  <a:lnTo>
                    <a:pt x="520" y="1923"/>
                  </a:lnTo>
                  <a:lnTo>
                    <a:pt x="731" y="1711"/>
                  </a:lnTo>
                  <a:cubicBezTo>
                    <a:pt x="734" y="1709"/>
                    <a:pt x="737" y="1707"/>
                    <a:pt x="741" y="1706"/>
                  </a:cubicBezTo>
                  <a:cubicBezTo>
                    <a:pt x="745" y="1706"/>
                    <a:pt x="750" y="1706"/>
                    <a:pt x="755" y="1708"/>
                  </a:cubicBezTo>
                  <a:cubicBezTo>
                    <a:pt x="760" y="1710"/>
                    <a:pt x="766" y="1713"/>
                    <a:pt x="772" y="1718"/>
                  </a:cubicBezTo>
                  <a:cubicBezTo>
                    <a:pt x="779" y="1723"/>
                    <a:pt x="786" y="1729"/>
                    <a:pt x="794" y="1737"/>
                  </a:cubicBezTo>
                  <a:close/>
                  <a:moveTo>
                    <a:pt x="1009" y="1070"/>
                  </a:moveTo>
                  <a:cubicBezTo>
                    <a:pt x="1051" y="1113"/>
                    <a:pt x="1087" y="1155"/>
                    <a:pt x="1114" y="1197"/>
                  </a:cubicBezTo>
                  <a:cubicBezTo>
                    <a:pt x="1142" y="1238"/>
                    <a:pt x="1160" y="1279"/>
                    <a:pt x="1169" y="1319"/>
                  </a:cubicBezTo>
                  <a:cubicBezTo>
                    <a:pt x="1178" y="1358"/>
                    <a:pt x="1176" y="1397"/>
                    <a:pt x="1164" y="1435"/>
                  </a:cubicBezTo>
                  <a:cubicBezTo>
                    <a:pt x="1152" y="1473"/>
                    <a:pt x="1128" y="1510"/>
                    <a:pt x="1092" y="1547"/>
                  </a:cubicBezTo>
                  <a:cubicBezTo>
                    <a:pt x="1055" y="1583"/>
                    <a:pt x="1018" y="1607"/>
                    <a:pt x="982" y="1619"/>
                  </a:cubicBezTo>
                  <a:cubicBezTo>
                    <a:pt x="945" y="1630"/>
                    <a:pt x="908" y="1631"/>
                    <a:pt x="870" y="1622"/>
                  </a:cubicBezTo>
                  <a:cubicBezTo>
                    <a:pt x="832" y="1612"/>
                    <a:pt x="794" y="1593"/>
                    <a:pt x="754" y="1565"/>
                  </a:cubicBezTo>
                  <a:cubicBezTo>
                    <a:pt x="714" y="1536"/>
                    <a:pt x="673" y="1501"/>
                    <a:pt x="630" y="1458"/>
                  </a:cubicBezTo>
                  <a:cubicBezTo>
                    <a:pt x="587" y="1415"/>
                    <a:pt x="552" y="1373"/>
                    <a:pt x="524" y="1331"/>
                  </a:cubicBezTo>
                  <a:cubicBezTo>
                    <a:pt x="497" y="1289"/>
                    <a:pt x="479" y="1249"/>
                    <a:pt x="470" y="1209"/>
                  </a:cubicBezTo>
                  <a:cubicBezTo>
                    <a:pt x="461" y="1169"/>
                    <a:pt x="463" y="1130"/>
                    <a:pt x="475" y="1092"/>
                  </a:cubicBezTo>
                  <a:cubicBezTo>
                    <a:pt x="487" y="1054"/>
                    <a:pt x="511" y="1017"/>
                    <a:pt x="547" y="981"/>
                  </a:cubicBezTo>
                  <a:cubicBezTo>
                    <a:pt x="583" y="944"/>
                    <a:pt x="620" y="920"/>
                    <a:pt x="657" y="909"/>
                  </a:cubicBezTo>
                  <a:cubicBezTo>
                    <a:pt x="694" y="897"/>
                    <a:pt x="731" y="896"/>
                    <a:pt x="769" y="905"/>
                  </a:cubicBezTo>
                  <a:cubicBezTo>
                    <a:pt x="806" y="915"/>
                    <a:pt x="845" y="934"/>
                    <a:pt x="885" y="963"/>
                  </a:cubicBezTo>
                  <a:cubicBezTo>
                    <a:pt x="924" y="991"/>
                    <a:pt x="966" y="1027"/>
                    <a:pt x="1009" y="1070"/>
                  </a:cubicBezTo>
                  <a:close/>
                  <a:moveTo>
                    <a:pt x="904" y="1185"/>
                  </a:moveTo>
                  <a:cubicBezTo>
                    <a:pt x="879" y="1160"/>
                    <a:pt x="856" y="1138"/>
                    <a:pt x="835" y="1120"/>
                  </a:cubicBezTo>
                  <a:cubicBezTo>
                    <a:pt x="814" y="1102"/>
                    <a:pt x="795" y="1087"/>
                    <a:pt x="778" y="1076"/>
                  </a:cubicBezTo>
                  <a:cubicBezTo>
                    <a:pt x="760" y="1064"/>
                    <a:pt x="745" y="1056"/>
                    <a:pt x="730" y="1050"/>
                  </a:cubicBezTo>
                  <a:cubicBezTo>
                    <a:pt x="716" y="1044"/>
                    <a:pt x="703" y="1042"/>
                    <a:pt x="691" y="1042"/>
                  </a:cubicBezTo>
                  <a:cubicBezTo>
                    <a:pt x="679" y="1042"/>
                    <a:pt x="668" y="1045"/>
                    <a:pt x="658" y="1050"/>
                  </a:cubicBezTo>
                  <a:cubicBezTo>
                    <a:pt x="648" y="1055"/>
                    <a:pt x="638" y="1062"/>
                    <a:pt x="628" y="1072"/>
                  </a:cubicBezTo>
                  <a:cubicBezTo>
                    <a:pt x="612" y="1088"/>
                    <a:pt x="603" y="1106"/>
                    <a:pt x="600" y="1124"/>
                  </a:cubicBezTo>
                  <a:cubicBezTo>
                    <a:pt x="597" y="1143"/>
                    <a:pt x="600" y="1163"/>
                    <a:pt x="610" y="1185"/>
                  </a:cubicBezTo>
                  <a:cubicBezTo>
                    <a:pt x="619" y="1207"/>
                    <a:pt x="635" y="1231"/>
                    <a:pt x="656" y="1257"/>
                  </a:cubicBezTo>
                  <a:cubicBezTo>
                    <a:pt x="677" y="1283"/>
                    <a:pt x="703" y="1311"/>
                    <a:pt x="734" y="1342"/>
                  </a:cubicBezTo>
                  <a:cubicBezTo>
                    <a:pt x="772" y="1380"/>
                    <a:pt x="805" y="1411"/>
                    <a:pt x="833" y="1432"/>
                  </a:cubicBezTo>
                  <a:cubicBezTo>
                    <a:pt x="861" y="1454"/>
                    <a:pt x="886" y="1470"/>
                    <a:pt x="907" y="1478"/>
                  </a:cubicBezTo>
                  <a:cubicBezTo>
                    <a:pt x="928" y="1486"/>
                    <a:pt x="947" y="1488"/>
                    <a:pt x="963" y="1484"/>
                  </a:cubicBezTo>
                  <a:cubicBezTo>
                    <a:pt x="979" y="1480"/>
                    <a:pt x="995" y="1470"/>
                    <a:pt x="1009" y="1456"/>
                  </a:cubicBezTo>
                  <a:cubicBezTo>
                    <a:pt x="1020" y="1445"/>
                    <a:pt x="1028" y="1434"/>
                    <a:pt x="1033" y="1422"/>
                  </a:cubicBezTo>
                  <a:cubicBezTo>
                    <a:pt x="1037" y="1410"/>
                    <a:pt x="1039" y="1398"/>
                    <a:pt x="1039" y="1385"/>
                  </a:cubicBezTo>
                  <a:cubicBezTo>
                    <a:pt x="1038" y="1372"/>
                    <a:pt x="1035" y="1358"/>
                    <a:pt x="1028" y="1343"/>
                  </a:cubicBezTo>
                  <a:cubicBezTo>
                    <a:pt x="1022" y="1329"/>
                    <a:pt x="1013" y="1313"/>
                    <a:pt x="1002" y="1297"/>
                  </a:cubicBezTo>
                  <a:cubicBezTo>
                    <a:pt x="991" y="1280"/>
                    <a:pt x="977" y="1263"/>
                    <a:pt x="960" y="1244"/>
                  </a:cubicBezTo>
                  <a:cubicBezTo>
                    <a:pt x="944" y="1226"/>
                    <a:pt x="925" y="1206"/>
                    <a:pt x="904" y="1185"/>
                  </a:cubicBezTo>
                  <a:close/>
                  <a:moveTo>
                    <a:pt x="1652" y="885"/>
                  </a:moveTo>
                  <a:cubicBezTo>
                    <a:pt x="1659" y="892"/>
                    <a:pt x="1665" y="899"/>
                    <a:pt x="1670" y="906"/>
                  </a:cubicBezTo>
                  <a:cubicBezTo>
                    <a:pt x="1675" y="912"/>
                    <a:pt x="1678" y="917"/>
                    <a:pt x="1679" y="922"/>
                  </a:cubicBezTo>
                  <a:cubicBezTo>
                    <a:pt x="1681" y="927"/>
                    <a:pt x="1682" y="931"/>
                    <a:pt x="1681" y="934"/>
                  </a:cubicBezTo>
                  <a:cubicBezTo>
                    <a:pt x="1680" y="937"/>
                    <a:pt x="1679" y="940"/>
                    <a:pt x="1676" y="943"/>
                  </a:cubicBezTo>
                  <a:lnTo>
                    <a:pt x="1381" y="1239"/>
                  </a:lnTo>
                  <a:cubicBezTo>
                    <a:pt x="1378" y="1241"/>
                    <a:pt x="1376" y="1242"/>
                    <a:pt x="1372" y="1243"/>
                  </a:cubicBezTo>
                  <a:cubicBezTo>
                    <a:pt x="1369" y="1243"/>
                    <a:pt x="1365" y="1243"/>
                    <a:pt x="1360" y="1241"/>
                  </a:cubicBezTo>
                  <a:cubicBezTo>
                    <a:pt x="1356" y="1239"/>
                    <a:pt x="1350" y="1236"/>
                    <a:pt x="1344" y="1232"/>
                  </a:cubicBezTo>
                  <a:cubicBezTo>
                    <a:pt x="1338" y="1227"/>
                    <a:pt x="1331" y="1221"/>
                    <a:pt x="1323" y="1213"/>
                  </a:cubicBezTo>
                  <a:cubicBezTo>
                    <a:pt x="1315" y="1205"/>
                    <a:pt x="1309" y="1198"/>
                    <a:pt x="1304" y="1192"/>
                  </a:cubicBezTo>
                  <a:cubicBezTo>
                    <a:pt x="1299" y="1186"/>
                    <a:pt x="1296" y="1181"/>
                    <a:pt x="1294" y="1176"/>
                  </a:cubicBezTo>
                  <a:cubicBezTo>
                    <a:pt x="1292" y="1171"/>
                    <a:pt x="1292" y="1167"/>
                    <a:pt x="1292" y="1163"/>
                  </a:cubicBezTo>
                  <a:cubicBezTo>
                    <a:pt x="1293" y="1160"/>
                    <a:pt x="1294" y="1157"/>
                    <a:pt x="1296" y="1154"/>
                  </a:cubicBezTo>
                  <a:lnTo>
                    <a:pt x="1396" y="1055"/>
                  </a:lnTo>
                  <a:lnTo>
                    <a:pt x="1047" y="706"/>
                  </a:lnTo>
                  <a:lnTo>
                    <a:pt x="1009" y="840"/>
                  </a:lnTo>
                  <a:cubicBezTo>
                    <a:pt x="1006" y="849"/>
                    <a:pt x="1002" y="856"/>
                    <a:pt x="999" y="861"/>
                  </a:cubicBezTo>
                  <a:cubicBezTo>
                    <a:pt x="996" y="865"/>
                    <a:pt x="992" y="868"/>
                    <a:pt x="987" y="868"/>
                  </a:cubicBezTo>
                  <a:cubicBezTo>
                    <a:pt x="982" y="868"/>
                    <a:pt x="977" y="865"/>
                    <a:pt x="970" y="860"/>
                  </a:cubicBezTo>
                  <a:cubicBezTo>
                    <a:pt x="963" y="855"/>
                    <a:pt x="955" y="848"/>
                    <a:pt x="944" y="837"/>
                  </a:cubicBezTo>
                  <a:cubicBezTo>
                    <a:pt x="938" y="830"/>
                    <a:pt x="932" y="825"/>
                    <a:pt x="928" y="820"/>
                  </a:cubicBezTo>
                  <a:cubicBezTo>
                    <a:pt x="924" y="816"/>
                    <a:pt x="921" y="811"/>
                    <a:pt x="919" y="807"/>
                  </a:cubicBezTo>
                  <a:cubicBezTo>
                    <a:pt x="918" y="803"/>
                    <a:pt x="917" y="799"/>
                    <a:pt x="917" y="795"/>
                  </a:cubicBezTo>
                  <a:cubicBezTo>
                    <a:pt x="917" y="791"/>
                    <a:pt x="917" y="787"/>
                    <a:pt x="918" y="781"/>
                  </a:cubicBezTo>
                  <a:lnTo>
                    <a:pt x="959" y="591"/>
                  </a:lnTo>
                  <a:cubicBezTo>
                    <a:pt x="959" y="589"/>
                    <a:pt x="960" y="586"/>
                    <a:pt x="961" y="583"/>
                  </a:cubicBezTo>
                  <a:cubicBezTo>
                    <a:pt x="963" y="581"/>
                    <a:pt x="965" y="577"/>
                    <a:pt x="968" y="574"/>
                  </a:cubicBezTo>
                  <a:cubicBezTo>
                    <a:pt x="971" y="570"/>
                    <a:pt x="975" y="565"/>
                    <a:pt x="980" y="560"/>
                  </a:cubicBezTo>
                  <a:cubicBezTo>
                    <a:pt x="985" y="554"/>
                    <a:pt x="992" y="547"/>
                    <a:pt x="1001" y="539"/>
                  </a:cubicBezTo>
                  <a:cubicBezTo>
                    <a:pt x="1011" y="528"/>
                    <a:pt x="1020" y="520"/>
                    <a:pt x="1027" y="514"/>
                  </a:cubicBezTo>
                  <a:cubicBezTo>
                    <a:pt x="1034" y="508"/>
                    <a:pt x="1039" y="504"/>
                    <a:pt x="1044" y="501"/>
                  </a:cubicBezTo>
                  <a:cubicBezTo>
                    <a:pt x="1048" y="499"/>
                    <a:pt x="1051" y="498"/>
                    <a:pt x="1054" y="499"/>
                  </a:cubicBezTo>
                  <a:cubicBezTo>
                    <a:pt x="1057" y="499"/>
                    <a:pt x="1059" y="501"/>
                    <a:pt x="1062" y="503"/>
                  </a:cubicBezTo>
                  <a:lnTo>
                    <a:pt x="1505" y="946"/>
                  </a:lnTo>
                  <a:lnTo>
                    <a:pt x="1592" y="859"/>
                  </a:lnTo>
                  <a:cubicBezTo>
                    <a:pt x="1595" y="856"/>
                    <a:pt x="1598" y="855"/>
                    <a:pt x="1601" y="854"/>
                  </a:cubicBezTo>
                  <a:cubicBezTo>
                    <a:pt x="1605" y="853"/>
                    <a:pt x="1609" y="854"/>
                    <a:pt x="1614" y="856"/>
                  </a:cubicBezTo>
                  <a:cubicBezTo>
                    <a:pt x="1619" y="858"/>
                    <a:pt x="1624" y="861"/>
                    <a:pt x="1630" y="866"/>
                  </a:cubicBezTo>
                  <a:cubicBezTo>
                    <a:pt x="1637" y="870"/>
                    <a:pt x="1644" y="877"/>
                    <a:pt x="1652" y="885"/>
                  </a:cubicBezTo>
                  <a:close/>
                  <a:moveTo>
                    <a:pt x="1957" y="304"/>
                  </a:moveTo>
                  <a:cubicBezTo>
                    <a:pt x="1984" y="331"/>
                    <a:pt x="2005" y="360"/>
                    <a:pt x="2020" y="392"/>
                  </a:cubicBezTo>
                  <a:cubicBezTo>
                    <a:pt x="2035" y="423"/>
                    <a:pt x="2042" y="455"/>
                    <a:pt x="2043" y="488"/>
                  </a:cubicBezTo>
                  <a:cubicBezTo>
                    <a:pt x="2044" y="520"/>
                    <a:pt x="2037" y="553"/>
                    <a:pt x="2023" y="586"/>
                  </a:cubicBezTo>
                  <a:cubicBezTo>
                    <a:pt x="2009" y="619"/>
                    <a:pt x="1987" y="651"/>
                    <a:pt x="1956" y="682"/>
                  </a:cubicBezTo>
                  <a:cubicBezTo>
                    <a:pt x="1932" y="707"/>
                    <a:pt x="1907" y="726"/>
                    <a:pt x="1883" y="738"/>
                  </a:cubicBezTo>
                  <a:cubicBezTo>
                    <a:pt x="1859" y="751"/>
                    <a:pt x="1834" y="759"/>
                    <a:pt x="1810" y="762"/>
                  </a:cubicBezTo>
                  <a:cubicBezTo>
                    <a:pt x="1786" y="765"/>
                    <a:pt x="1762" y="763"/>
                    <a:pt x="1738" y="756"/>
                  </a:cubicBezTo>
                  <a:cubicBezTo>
                    <a:pt x="1715" y="750"/>
                    <a:pt x="1691" y="739"/>
                    <a:pt x="1667" y="726"/>
                  </a:cubicBezTo>
                  <a:cubicBezTo>
                    <a:pt x="1642" y="712"/>
                    <a:pt x="1618" y="694"/>
                    <a:pt x="1594" y="674"/>
                  </a:cubicBezTo>
                  <a:cubicBezTo>
                    <a:pt x="1570" y="654"/>
                    <a:pt x="1545" y="631"/>
                    <a:pt x="1520" y="606"/>
                  </a:cubicBezTo>
                  <a:cubicBezTo>
                    <a:pt x="1499" y="585"/>
                    <a:pt x="1478" y="562"/>
                    <a:pt x="1457" y="537"/>
                  </a:cubicBezTo>
                  <a:cubicBezTo>
                    <a:pt x="1436" y="512"/>
                    <a:pt x="1418" y="485"/>
                    <a:pt x="1401" y="457"/>
                  </a:cubicBezTo>
                  <a:cubicBezTo>
                    <a:pt x="1385" y="429"/>
                    <a:pt x="1373" y="400"/>
                    <a:pt x="1363" y="369"/>
                  </a:cubicBezTo>
                  <a:cubicBezTo>
                    <a:pt x="1354" y="338"/>
                    <a:pt x="1350" y="307"/>
                    <a:pt x="1352" y="275"/>
                  </a:cubicBezTo>
                  <a:cubicBezTo>
                    <a:pt x="1354" y="242"/>
                    <a:pt x="1363" y="210"/>
                    <a:pt x="1378" y="177"/>
                  </a:cubicBezTo>
                  <a:cubicBezTo>
                    <a:pt x="1394" y="144"/>
                    <a:pt x="1418" y="111"/>
                    <a:pt x="1451" y="78"/>
                  </a:cubicBezTo>
                  <a:cubicBezTo>
                    <a:pt x="1461" y="67"/>
                    <a:pt x="1473" y="57"/>
                    <a:pt x="1484" y="48"/>
                  </a:cubicBezTo>
                  <a:cubicBezTo>
                    <a:pt x="1496" y="39"/>
                    <a:pt x="1508" y="30"/>
                    <a:pt x="1519" y="23"/>
                  </a:cubicBezTo>
                  <a:cubicBezTo>
                    <a:pt x="1530" y="16"/>
                    <a:pt x="1540" y="10"/>
                    <a:pt x="1549" y="6"/>
                  </a:cubicBezTo>
                  <a:cubicBezTo>
                    <a:pt x="1558" y="3"/>
                    <a:pt x="1564" y="1"/>
                    <a:pt x="1568" y="0"/>
                  </a:cubicBezTo>
                  <a:cubicBezTo>
                    <a:pt x="1572" y="0"/>
                    <a:pt x="1575" y="0"/>
                    <a:pt x="1578" y="1"/>
                  </a:cubicBezTo>
                  <a:cubicBezTo>
                    <a:pt x="1582" y="3"/>
                    <a:pt x="1585" y="4"/>
                    <a:pt x="1588" y="6"/>
                  </a:cubicBezTo>
                  <a:cubicBezTo>
                    <a:pt x="1592" y="8"/>
                    <a:pt x="1595" y="11"/>
                    <a:pt x="1600" y="14"/>
                  </a:cubicBezTo>
                  <a:cubicBezTo>
                    <a:pt x="1604" y="18"/>
                    <a:pt x="1609" y="22"/>
                    <a:pt x="1614" y="28"/>
                  </a:cubicBezTo>
                  <a:cubicBezTo>
                    <a:pt x="1623" y="37"/>
                    <a:pt x="1630" y="44"/>
                    <a:pt x="1635" y="50"/>
                  </a:cubicBezTo>
                  <a:cubicBezTo>
                    <a:pt x="1640" y="56"/>
                    <a:pt x="1644" y="61"/>
                    <a:pt x="1646" y="66"/>
                  </a:cubicBezTo>
                  <a:cubicBezTo>
                    <a:pt x="1648" y="70"/>
                    <a:pt x="1649" y="74"/>
                    <a:pt x="1648" y="77"/>
                  </a:cubicBezTo>
                  <a:cubicBezTo>
                    <a:pt x="1648" y="80"/>
                    <a:pt x="1646" y="83"/>
                    <a:pt x="1643" y="86"/>
                  </a:cubicBezTo>
                  <a:cubicBezTo>
                    <a:pt x="1640" y="89"/>
                    <a:pt x="1635" y="93"/>
                    <a:pt x="1628" y="96"/>
                  </a:cubicBezTo>
                  <a:cubicBezTo>
                    <a:pt x="1621" y="100"/>
                    <a:pt x="1612" y="104"/>
                    <a:pt x="1603" y="109"/>
                  </a:cubicBezTo>
                  <a:cubicBezTo>
                    <a:pt x="1593" y="114"/>
                    <a:pt x="1582" y="121"/>
                    <a:pt x="1570" y="130"/>
                  </a:cubicBezTo>
                  <a:cubicBezTo>
                    <a:pt x="1559" y="138"/>
                    <a:pt x="1546" y="149"/>
                    <a:pt x="1533" y="162"/>
                  </a:cubicBezTo>
                  <a:cubicBezTo>
                    <a:pt x="1511" y="185"/>
                    <a:pt x="1496" y="208"/>
                    <a:pt x="1489" y="231"/>
                  </a:cubicBezTo>
                  <a:cubicBezTo>
                    <a:pt x="1481" y="255"/>
                    <a:pt x="1480" y="279"/>
                    <a:pt x="1485" y="303"/>
                  </a:cubicBezTo>
                  <a:cubicBezTo>
                    <a:pt x="1489" y="327"/>
                    <a:pt x="1499" y="350"/>
                    <a:pt x="1513" y="374"/>
                  </a:cubicBezTo>
                  <a:cubicBezTo>
                    <a:pt x="1527" y="397"/>
                    <a:pt x="1545" y="419"/>
                    <a:pt x="1566" y="440"/>
                  </a:cubicBezTo>
                  <a:cubicBezTo>
                    <a:pt x="1568" y="430"/>
                    <a:pt x="1571" y="419"/>
                    <a:pt x="1575" y="408"/>
                  </a:cubicBezTo>
                  <a:cubicBezTo>
                    <a:pt x="1579" y="396"/>
                    <a:pt x="1584" y="384"/>
                    <a:pt x="1591" y="372"/>
                  </a:cubicBezTo>
                  <a:cubicBezTo>
                    <a:pt x="1597" y="360"/>
                    <a:pt x="1605" y="348"/>
                    <a:pt x="1614" y="335"/>
                  </a:cubicBezTo>
                  <a:cubicBezTo>
                    <a:pt x="1623" y="323"/>
                    <a:pt x="1633" y="310"/>
                    <a:pt x="1646" y="298"/>
                  </a:cubicBezTo>
                  <a:cubicBezTo>
                    <a:pt x="1673" y="271"/>
                    <a:pt x="1700" y="252"/>
                    <a:pt x="1726" y="240"/>
                  </a:cubicBezTo>
                  <a:cubicBezTo>
                    <a:pt x="1753" y="228"/>
                    <a:pt x="1780" y="223"/>
                    <a:pt x="1806" y="224"/>
                  </a:cubicBezTo>
                  <a:cubicBezTo>
                    <a:pt x="1832" y="226"/>
                    <a:pt x="1858" y="233"/>
                    <a:pt x="1883" y="247"/>
                  </a:cubicBezTo>
                  <a:cubicBezTo>
                    <a:pt x="1908" y="261"/>
                    <a:pt x="1933" y="280"/>
                    <a:pt x="1957" y="304"/>
                  </a:cubicBezTo>
                  <a:close/>
                  <a:moveTo>
                    <a:pt x="1861" y="421"/>
                  </a:moveTo>
                  <a:cubicBezTo>
                    <a:pt x="1847" y="407"/>
                    <a:pt x="1833" y="396"/>
                    <a:pt x="1820" y="388"/>
                  </a:cubicBezTo>
                  <a:cubicBezTo>
                    <a:pt x="1807" y="380"/>
                    <a:pt x="1794" y="375"/>
                    <a:pt x="1781" y="373"/>
                  </a:cubicBezTo>
                  <a:cubicBezTo>
                    <a:pt x="1768" y="371"/>
                    <a:pt x="1755" y="373"/>
                    <a:pt x="1742" y="378"/>
                  </a:cubicBezTo>
                  <a:cubicBezTo>
                    <a:pt x="1730" y="384"/>
                    <a:pt x="1717" y="393"/>
                    <a:pt x="1704" y="406"/>
                  </a:cubicBezTo>
                  <a:cubicBezTo>
                    <a:pt x="1696" y="414"/>
                    <a:pt x="1689" y="422"/>
                    <a:pt x="1683" y="431"/>
                  </a:cubicBezTo>
                  <a:cubicBezTo>
                    <a:pt x="1677" y="440"/>
                    <a:pt x="1671" y="449"/>
                    <a:pt x="1667" y="458"/>
                  </a:cubicBezTo>
                  <a:cubicBezTo>
                    <a:pt x="1662" y="468"/>
                    <a:pt x="1658" y="478"/>
                    <a:pt x="1655" y="488"/>
                  </a:cubicBezTo>
                  <a:cubicBezTo>
                    <a:pt x="1652" y="498"/>
                    <a:pt x="1649" y="508"/>
                    <a:pt x="1647" y="518"/>
                  </a:cubicBezTo>
                  <a:cubicBezTo>
                    <a:pt x="1677" y="547"/>
                    <a:pt x="1703" y="570"/>
                    <a:pt x="1726" y="587"/>
                  </a:cubicBezTo>
                  <a:cubicBezTo>
                    <a:pt x="1749" y="603"/>
                    <a:pt x="1770" y="614"/>
                    <a:pt x="1788" y="619"/>
                  </a:cubicBezTo>
                  <a:cubicBezTo>
                    <a:pt x="1806" y="624"/>
                    <a:pt x="1822" y="624"/>
                    <a:pt x="1837" y="619"/>
                  </a:cubicBezTo>
                  <a:cubicBezTo>
                    <a:pt x="1852" y="614"/>
                    <a:pt x="1865" y="605"/>
                    <a:pt x="1878" y="592"/>
                  </a:cubicBezTo>
                  <a:cubicBezTo>
                    <a:pt x="1891" y="580"/>
                    <a:pt x="1900" y="566"/>
                    <a:pt x="1905" y="552"/>
                  </a:cubicBezTo>
                  <a:cubicBezTo>
                    <a:pt x="1910" y="538"/>
                    <a:pt x="1911" y="523"/>
                    <a:pt x="1909" y="508"/>
                  </a:cubicBezTo>
                  <a:cubicBezTo>
                    <a:pt x="1907" y="493"/>
                    <a:pt x="1901" y="478"/>
                    <a:pt x="1893" y="464"/>
                  </a:cubicBezTo>
                  <a:cubicBezTo>
                    <a:pt x="1885" y="449"/>
                    <a:pt x="1874" y="435"/>
                    <a:pt x="1861" y="42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516C0687-81FB-2442-448D-D4C281E59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9399" y="3467524"/>
              <a:ext cx="366713" cy="411163"/>
            </a:xfrm>
            <a:custGeom>
              <a:avLst/>
              <a:gdLst>
                <a:gd name="T0" fmla="*/ 823 w 1925"/>
                <a:gd name="T1" fmla="*/ 1807 h 2157"/>
                <a:gd name="T2" fmla="*/ 512 w 1925"/>
                <a:gd name="T3" fmla="*/ 2138 h 2157"/>
                <a:gd name="T4" fmla="*/ 458 w 1925"/>
                <a:gd name="T5" fmla="*/ 2149 h 2157"/>
                <a:gd name="T6" fmla="*/ 397 w 1925"/>
                <a:gd name="T7" fmla="*/ 2080 h 2157"/>
                <a:gd name="T8" fmla="*/ 381 w 1925"/>
                <a:gd name="T9" fmla="*/ 1835 h 2157"/>
                <a:gd name="T10" fmla="*/ 333 w 1925"/>
                <a:gd name="T11" fmla="*/ 1618 h 2157"/>
                <a:gd name="T12" fmla="*/ 241 w 1925"/>
                <a:gd name="T13" fmla="*/ 1553 h 2157"/>
                <a:gd name="T14" fmla="*/ 133 w 1925"/>
                <a:gd name="T15" fmla="*/ 1635 h 2157"/>
                <a:gd name="T16" fmla="*/ 95 w 1925"/>
                <a:gd name="T17" fmla="*/ 1741 h 2157"/>
                <a:gd name="T18" fmla="*/ 55 w 1925"/>
                <a:gd name="T19" fmla="*/ 1728 h 2157"/>
                <a:gd name="T20" fmla="*/ 6 w 1925"/>
                <a:gd name="T21" fmla="*/ 1676 h 2157"/>
                <a:gd name="T22" fmla="*/ 6 w 1925"/>
                <a:gd name="T23" fmla="*/ 1617 h 2157"/>
                <a:gd name="T24" fmla="*/ 104 w 1925"/>
                <a:gd name="T25" fmla="*/ 1455 h 2157"/>
                <a:gd name="T26" fmla="*/ 345 w 1925"/>
                <a:gd name="T27" fmla="*/ 1384 h 2157"/>
                <a:gd name="T28" fmla="*/ 491 w 1925"/>
                <a:gd name="T29" fmla="*/ 1561 h 2157"/>
                <a:gd name="T30" fmla="*/ 519 w 1925"/>
                <a:gd name="T31" fmla="*/ 1955 h 2157"/>
                <a:gd name="T32" fmla="*/ 754 w 1925"/>
                <a:gd name="T33" fmla="*/ 1740 h 2157"/>
                <a:gd name="T34" fmla="*/ 1008 w 1925"/>
                <a:gd name="T35" fmla="*/ 1102 h 2157"/>
                <a:gd name="T36" fmla="*/ 1163 w 1925"/>
                <a:gd name="T37" fmla="*/ 1467 h 2157"/>
                <a:gd name="T38" fmla="*/ 869 w 1925"/>
                <a:gd name="T39" fmla="*/ 1654 h 2157"/>
                <a:gd name="T40" fmla="*/ 523 w 1925"/>
                <a:gd name="T41" fmla="*/ 1363 h 2157"/>
                <a:gd name="T42" fmla="*/ 546 w 1925"/>
                <a:gd name="T43" fmla="*/ 1013 h 2157"/>
                <a:gd name="T44" fmla="*/ 884 w 1925"/>
                <a:gd name="T45" fmla="*/ 995 h 2157"/>
                <a:gd name="T46" fmla="*/ 834 w 1925"/>
                <a:gd name="T47" fmla="*/ 1152 h 2157"/>
                <a:gd name="T48" fmla="*/ 690 w 1925"/>
                <a:gd name="T49" fmla="*/ 1074 h 2157"/>
                <a:gd name="T50" fmla="*/ 599 w 1925"/>
                <a:gd name="T51" fmla="*/ 1156 h 2157"/>
                <a:gd name="T52" fmla="*/ 733 w 1925"/>
                <a:gd name="T53" fmla="*/ 1374 h 2157"/>
                <a:gd name="T54" fmla="*/ 962 w 1925"/>
                <a:gd name="T55" fmla="*/ 1516 h 2157"/>
                <a:gd name="T56" fmla="*/ 1038 w 1925"/>
                <a:gd name="T57" fmla="*/ 1417 h 2157"/>
                <a:gd name="T58" fmla="*/ 960 w 1925"/>
                <a:gd name="T59" fmla="*/ 1276 h 2157"/>
                <a:gd name="T60" fmla="*/ 1669 w 1925"/>
                <a:gd name="T61" fmla="*/ 938 h 2157"/>
                <a:gd name="T62" fmla="*/ 1676 w 1925"/>
                <a:gd name="T63" fmla="*/ 975 h 2157"/>
                <a:gd name="T64" fmla="*/ 1359 w 1925"/>
                <a:gd name="T65" fmla="*/ 1273 h 2157"/>
                <a:gd name="T66" fmla="*/ 1303 w 1925"/>
                <a:gd name="T67" fmla="*/ 1224 h 2157"/>
                <a:gd name="T68" fmla="*/ 1296 w 1925"/>
                <a:gd name="T69" fmla="*/ 1186 h 2157"/>
                <a:gd name="T70" fmla="*/ 1008 w 1925"/>
                <a:gd name="T71" fmla="*/ 872 h 2157"/>
                <a:gd name="T72" fmla="*/ 969 w 1925"/>
                <a:gd name="T73" fmla="*/ 892 h 2157"/>
                <a:gd name="T74" fmla="*/ 919 w 1925"/>
                <a:gd name="T75" fmla="*/ 839 h 2157"/>
                <a:gd name="T76" fmla="*/ 958 w 1925"/>
                <a:gd name="T77" fmla="*/ 623 h 2157"/>
                <a:gd name="T78" fmla="*/ 979 w 1925"/>
                <a:gd name="T79" fmla="*/ 592 h 2157"/>
                <a:gd name="T80" fmla="*/ 1043 w 1925"/>
                <a:gd name="T81" fmla="*/ 533 h 2157"/>
                <a:gd name="T82" fmla="*/ 1504 w 1925"/>
                <a:gd name="T83" fmla="*/ 978 h 2157"/>
                <a:gd name="T84" fmla="*/ 1613 w 1925"/>
                <a:gd name="T85" fmla="*/ 888 h 2157"/>
                <a:gd name="T86" fmla="*/ 1636 w 1925"/>
                <a:gd name="T87" fmla="*/ 33 h 2157"/>
                <a:gd name="T88" fmla="*/ 1681 w 1925"/>
                <a:gd name="T89" fmla="*/ 93 h 2157"/>
                <a:gd name="T90" fmla="*/ 1925 w 1925"/>
                <a:gd name="T91" fmla="*/ 714 h 2157"/>
                <a:gd name="T92" fmla="*/ 1877 w 1925"/>
                <a:gd name="T93" fmla="*/ 778 h 2157"/>
                <a:gd name="T94" fmla="*/ 1803 w 1925"/>
                <a:gd name="T95" fmla="*/ 824 h 2157"/>
                <a:gd name="T96" fmla="*/ 1340 w 1925"/>
                <a:gd name="T97" fmla="*/ 427 h 2157"/>
                <a:gd name="T98" fmla="*/ 1255 w 1925"/>
                <a:gd name="T99" fmla="*/ 374 h 2157"/>
                <a:gd name="T100" fmla="*/ 1246 w 1925"/>
                <a:gd name="T101" fmla="*/ 332 h 2157"/>
                <a:gd name="T102" fmla="*/ 1593 w 1925"/>
                <a:gd name="T103" fmla="*/ 1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5" h="2157">
                  <a:moveTo>
                    <a:pt x="793" y="1769"/>
                  </a:moveTo>
                  <a:cubicBezTo>
                    <a:pt x="801" y="1777"/>
                    <a:pt x="807" y="1784"/>
                    <a:pt x="812" y="1790"/>
                  </a:cubicBezTo>
                  <a:cubicBezTo>
                    <a:pt x="817" y="1797"/>
                    <a:pt x="821" y="1802"/>
                    <a:pt x="823" y="1807"/>
                  </a:cubicBezTo>
                  <a:cubicBezTo>
                    <a:pt x="825" y="1812"/>
                    <a:pt x="826" y="1817"/>
                    <a:pt x="825" y="1820"/>
                  </a:cubicBezTo>
                  <a:cubicBezTo>
                    <a:pt x="825" y="1824"/>
                    <a:pt x="823" y="1827"/>
                    <a:pt x="820" y="1830"/>
                  </a:cubicBezTo>
                  <a:lnTo>
                    <a:pt x="512" y="2138"/>
                  </a:lnTo>
                  <a:cubicBezTo>
                    <a:pt x="506" y="2144"/>
                    <a:pt x="500" y="2149"/>
                    <a:pt x="495" y="2152"/>
                  </a:cubicBezTo>
                  <a:cubicBezTo>
                    <a:pt x="489" y="2156"/>
                    <a:pt x="483" y="2157"/>
                    <a:pt x="477" y="2157"/>
                  </a:cubicBezTo>
                  <a:cubicBezTo>
                    <a:pt x="471" y="2156"/>
                    <a:pt x="465" y="2154"/>
                    <a:pt x="458" y="2149"/>
                  </a:cubicBezTo>
                  <a:cubicBezTo>
                    <a:pt x="450" y="2144"/>
                    <a:pt x="442" y="2137"/>
                    <a:pt x="432" y="2127"/>
                  </a:cubicBezTo>
                  <a:cubicBezTo>
                    <a:pt x="423" y="2118"/>
                    <a:pt x="416" y="2110"/>
                    <a:pt x="410" y="2102"/>
                  </a:cubicBezTo>
                  <a:cubicBezTo>
                    <a:pt x="404" y="2095"/>
                    <a:pt x="400" y="2088"/>
                    <a:pt x="397" y="2080"/>
                  </a:cubicBezTo>
                  <a:cubicBezTo>
                    <a:pt x="394" y="2073"/>
                    <a:pt x="392" y="2065"/>
                    <a:pt x="391" y="2057"/>
                  </a:cubicBezTo>
                  <a:cubicBezTo>
                    <a:pt x="389" y="2049"/>
                    <a:pt x="388" y="2039"/>
                    <a:pt x="388" y="2028"/>
                  </a:cubicBezTo>
                  <a:lnTo>
                    <a:pt x="381" y="1835"/>
                  </a:lnTo>
                  <a:cubicBezTo>
                    <a:pt x="381" y="1798"/>
                    <a:pt x="378" y="1765"/>
                    <a:pt x="373" y="1738"/>
                  </a:cubicBezTo>
                  <a:cubicBezTo>
                    <a:pt x="369" y="1711"/>
                    <a:pt x="363" y="1687"/>
                    <a:pt x="356" y="1668"/>
                  </a:cubicBezTo>
                  <a:cubicBezTo>
                    <a:pt x="350" y="1648"/>
                    <a:pt x="342" y="1632"/>
                    <a:pt x="333" y="1618"/>
                  </a:cubicBezTo>
                  <a:cubicBezTo>
                    <a:pt x="325" y="1605"/>
                    <a:pt x="315" y="1593"/>
                    <a:pt x="305" y="1583"/>
                  </a:cubicBezTo>
                  <a:cubicBezTo>
                    <a:pt x="296" y="1574"/>
                    <a:pt x="286" y="1567"/>
                    <a:pt x="275" y="1562"/>
                  </a:cubicBezTo>
                  <a:cubicBezTo>
                    <a:pt x="264" y="1557"/>
                    <a:pt x="253" y="1554"/>
                    <a:pt x="241" y="1553"/>
                  </a:cubicBezTo>
                  <a:cubicBezTo>
                    <a:pt x="229" y="1553"/>
                    <a:pt x="217" y="1555"/>
                    <a:pt x="205" y="1560"/>
                  </a:cubicBezTo>
                  <a:cubicBezTo>
                    <a:pt x="193" y="1566"/>
                    <a:pt x="181" y="1574"/>
                    <a:pt x="170" y="1586"/>
                  </a:cubicBezTo>
                  <a:cubicBezTo>
                    <a:pt x="153" y="1602"/>
                    <a:pt x="141" y="1618"/>
                    <a:pt x="133" y="1635"/>
                  </a:cubicBezTo>
                  <a:cubicBezTo>
                    <a:pt x="124" y="1652"/>
                    <a:pt x="118" y="1667"/>
                    <a:pt x="113" y="1682"/>
                  </a:cubicBezTo>
                  <a:cubicBezTo>
                    <a:pt x="109" y="1697"/>
                    <a:pt x="106" y="1709"/>
                    <a:pt x="104" y="1720"/>
                  </a:cubicBezTo>
                  <a:cubicBezTo>
                    <a:pt x="102" y="1731"/>
                    <a:pt x="99" y="1738"/>
                    <a:pt x="95" y="1741"/>
                  </a:cubicBezTo>
                  <a:cubicBezTo>
                    <a:pt x="93" y="1744"/>
                    <a:pt x="90" y="1745"/>
                    <a:pt x="86" y="1745"/>
                  </a:cubicBezTo>
                  <a:cubicBezTo>
                    <a:pt x="83" y="1745"/>
                    <a:pt x="79" y="1744"/>
                    <a:pt x="74" y="1741"/>
                  </a:cubicBezTo>
                  <a:cubicBezTo>
                    <a:pt x="69" y="1739"/>
                    <a:pt x="63" y="1734"/>
                    <a:pt x="55" y="1728"/>
                  </a:cubicBezTo>
                  <a:cubicBezTo>
                    <a:pt x="48" y="1723"/>
                    <a:pt x="40" y="1715"/>
                    <a:pt x="31" y="1706"/>
                  </a:cubicBezTo>
                  <a:cubicBezTo>
                    <a:pt x="24" y="1699"/>
                    <a:pt x="19" y="1694"/>
                    <a:pt x="15" y="1689"/>
                  </a:cubicBezTo>
                  <a:cubicBezTo>
                    <a:pt x="11" y="1684"/>
                    <a:pt x="8" y="1680"/>
                    <a:pt x="6" y="1676"/>
                  </a:cubicBezTo>
                  <a:cubicBezTo>
                    <a:pt x="4" y="1672"/>
                    <a:pt x="2" y="1668"/>
                    <a:pt x="1" y="1664"/>
                  </a:cubicBezTo>
                  <a:cubicBezTo>
                    <a:pt x="0" y="1661"/>
                    <a:pt x="0" y="1655"/>
                    <a:pt x="0" y="1649"/>
                  </a:cubicBezTo>
                  <a:cubicBezTo>
                    <a:pt x="0" y="1642"/>
                    <a:pt x="2" y="1631"/>
                    <a:pt x="6" y="1617"/>
                  </a:cubicBezTo>
                  <a:cubicBezTo>
                    <a:pt x="10" y="1603"/>
                    <a:pt x="17" y="1586"/>
                    <a:pt x="25" y="1568"/>
                  </a:cubicBezTo>
                  <a:cubicBezTo>
                    <a:pt x="34" y="1550"/>
                    <a:pt x="45" y="1531"/>
                    <a:pt x="58" y="1511"/>
                  </a:cubicBezTo>
                  <a:cubicBezTo>
                    <a:pt x="71" y="1491"/>
                    <a:pt x="86" y="1473"/>
                    <a:pt x="104" y="1455"/>
                  </a:cubicBezTo>
                  <a:cubicBezTo>
                    <a:pt x="132" y="1427"/>
                    <a:pt x="160" y="1406"/>
                    <a:pt x="188" y="1392"/>
                  </a:cubicBezTo>
                  <a:cubicBezTo>
                    <a:pt x="215" y="1379"/>
                    <a:pt x="243" y="1371"/>
                    <a:pt x="269" y="1370"/>
                  </a:cubicBezTo>
                  <a:cubicBezTo>
                    <a:pt x="295" y="1369"/>
                    <a:pt x="321" y="1373"/>
                    <a:pt x="345" y="1384"/>
                  </a:cubicBezTo>
                  <a:cubicBezTo>
                    <a:pt x="369" y="1394"/>
                    <a:pt x="391" y="1409"/>
                    <a:pt x="410" y="1429"/>
                  </a:cubicBezTo>
                  <a:cubicBezTo>
                    <a:pt x="428" y="1447"/>
                    <a:pt x="443" y="1466"/>
                    <a:pt x="457" y="1486"/>
                  </a:cubicBezTo>
                  <a:cubicBezTo>
                    <a:pt x="470" y="1506"/>
                    <a:pt x="482" y="1531"/>
                    <a:pt x="491" y="1561"/>
                  </a:cubicBezTo>
                  <a:cubicBezTo>
                    <a:pt x="500" y="1591"/>
                    <a:pt x="506" y="1627"/>
                    <a:pt x="511" y="1670"/>
                  </a:cubicBezTo>
                  <a:cubicBezTo>
                    <a:pt x="516" y="1713"/>
                    <a:pt x="518" y="1765"/>
                    <a:pt x="517" y="1828"/>
                  </a:cubicBezTo>
                  <a:lnTo>
                    <a:pt x="519" y="1955"/>
                  </a:lnTo>
                  <a:lnTo>
                    <a:pt x="730" y="1743"/>
                  </a:lnTo>
                  <a:cubicBezTo>
                    <a:pt x="733" y="1741"/>
                    <a:pt x="736" y="1739"/>
                    <a:pt x="741" y="1738"/>
                  </a:cubicBezTo>
                  <a:cubicBezTo>
                    <a:pt x="745" y="1738"/>
                    <a:pt x="749" y="1738"/>
                    <a:pt x="754" y="1740"/>
                  </a:cubicBezTo>
                  <a:cubicBezTo>
                    <a:pt x="759" y="1742"/>
                    <a:pt x="765" y="1745"/>
                    <a:pt x="772" y="1750"/>
                  </a:cubicBezTo>
                  <a:cubicBezTo>
                    <a:pt x="778" y="1755"/>
                    <a:pt x="785" y="1761"/>
                    <a:pt x="793" y="1769"/>
                  </a:cubicBezTo>
                  <a:close/>
                  <a:moveTo>
                    <a:pt x="1008" y="1102"/>
                  </a:moveTo>
                  <a:cubicBezTo>
                    <a:pt x="1051" y="1145"/>
                    <a:pt x="1086" y="1187"/>
                    <a:pt x="1113" y="1229"/>
                  </a:cubicBezTo>
                  <a:cubicBezTo>
                    <a:pt x="1141" y="1270"/>
                    <a:pt x="1159" y="1311"/>
                    <a:pt x="1168" y="1351"/>
                  </a:cubicBezTo>
                  <a:cubicBezTo>
                    <a:pt x="1177" y="1390"/>
                    <a:pt x="1175" y="1429"/>
                    <a:pt x="1163" y="1467"/>
                  </a:cubicBezTo>
                  <a:cubicBezTo>
                    <a:pt x="1151" y="1505"/>
                    <a:pt x="1127" y="1542"/>
                    <a:pt x="1091" y="1579"/>
                  </a:cubicBezTo>
                  <a:cubicBezTo>
                    <a:pt x="1054" y="1615"/>
                    <a:pt x="1017" y="1639"/>
                    <a:pt x="981" y="1651"/>
                  </a:cubicBezTo>
                  <a:cubicBezTo>
                    <a:pt x="944" y="1662"/>
                    <a:pt x="907" y="1663"/>
                    <a:pt x="869" y="1654"/>
                  </a:cubicBezTo>
                  <a:cubicBezTo>
                    <a:pt x="832" y="1644"/>
                    <a:pt x="793" y="1625"/>
                    <a:pt x="753" y="1597"/>
                  </a:cubicBezTo>
                  <a:cubicBezTo>
                    <a:pt x="713" y="1568"/>
                    <a:pt x="672" y="1533"/>
                    <a:pt x="629" y="1490"/>
                  </a:cubicBezTo>
                  <a:cubicBezTo>
                    <a:pt x="586" y="1447"/>
                    <a:pt x="551" y="1405"/>
                    <a:pt x="523" y="1363"/>
                  </a:cubicBezTo>
                  <a:cubicBezTo>
                    <a:pt x="496" y="1321"/>
                    <a:pt x="478" y="1281"/>
                    <a:pt x="469" y="1241"/>
                  </a:cubicBezTo>
                  <a:cubicBezTo>
                    <a:pt x="460" y="1201"/>
                    <a:pt x="462" y="1162"/>
                    <a:pt x="474" y="1124"/>
                  </a:cubicBezTo>
                  <a:cubicBezTo>
                    <a:pt x="486" y="1086"/>
                    <a:pt x="510" y="1049"/>
                    <a:pt x="546" y="1013"/>
                  </a:cubicBezTo>
                  <a:cubicBezTo>
                    <a:pt x="583" y="976"/>
                    <a:pt x="619" y="952"/>
                    <a:pt x="656" y="941"/>
                  </a:cubicBezTo>
                  <a:cubicBezTo>
                    <a:pt x="693" y="929"/>
                    <a:pt x="730" y="928"/>
                    <a:pt x="768" y="937"/>
                  </a:cubicBezTo>
                  <a:cubicBezTo>
                    <a:pt x="805" y="947"/>
                    <a:pt x="844" y="966"/>
                    <a:pt x="884" y="995"/>
                  </a:cubicBezTo>
                  <a:cubicBezTo>
                    <a:pt x="923" y="1023"/>
                    <a:pt x="965" y="1059"/>
                    <a:pt x="1008" y="1102"/>
                  </a:cubicBezTo>
                  <a:close/>
                  <a:moveTo>
                    <a:pt x="903" y="1217"/>
                  </a:moveTo>
                  <a:cubicBezTo>
                    <a:pt x="878" y="1192"/>
                    <a:pt x="855" y="1170"/>
                    <a:pt x="834" y="1152"/>
                  </a:cubicBezTo>
                  <a:cubicBezTo>
                    <a:pt x="813" y="1134"/>
                    <a:pt x="794" y="1119"/>
                    <a:pt x="777" y="1108"/>
                  </a:cubicBezTo>
                  <a:cubicBezTo>
                    <a:pt x="760" y="1096"/>
                    <a:pt x="744" y="1088"/>
                    <a:pt x="730" y="1082"/>
                  </a:cubicBezTo>
                  <a:cubicBezTo>
                    <a:pt x="715" y="1076"/>
                    <a:pt x="702" y="1074"/>
                    <a:pt x="690" y="1074"/>
                  </a:cubicBezTo>
                  <a:cubicBezTo>
                    <a:pt x="678" y="1074"/>
                    <a:pt x="667" y="1077"/>
                    <a:pt x="657" y="1082"/>
                  </a:cubicBezTo>
                  <a:cubicBezTo>
                    <a:pt x="647" y="1087"/>
                    <a:pt x="637" y="1094"/>
                    <a:pt x="627" y="1104"/>
                  </a:cubicBezTo>
                  <a:cubicBezTo>
                    <a:pt x="611" y="1120"/>
                    <a:pt x="602" y="1138"/>
                    <a:pt x="599" y="1156"/>
                  </a:cubicBezTo>
                  <a:cubicBezTo>
                    <a:pt x="596" y="1175"/>
                    <a:pt x="599" y="1195"/>
                    <a:pt x="609" y="1217"/>
                  </a:cubicBezTo>
                  <a:cubicBezTo>
                    <a:pt x="619" y="1239"/>
                    <a:pt x="634" y="1263"/>
                    <a:pt x="655" y="1289"/>
                  </a:cubicBezTo>
                  <a:cubicBezTo>
                    <a:pt x="676" y="1315"/>
                    <a:pt x="702" y="1343"/>
                    <a:pt x="733" y="1374"/>
                  </a:cubicBezTo>
                  <a:cubicBezTo>
                    <a:pt x="771" y="1412"/>
                    <a:pt x="804" y="1443"/>
                    <a:pt x="832" y="1464"/>
                  </a:cubicBezTo>
                  <a:cubicBezTo>
                    <a:pt x="860" y="1486"/>
                    <a:pt x="885" y="1502"/>
                    <a:pt x="906" y="1510"/>
                  </a:cubicBezTo>
                  <a:cubicBezTo>
                    <a:pt x="928" y="1518"/>
                    <a:pt x="946" y="1520"/>
                    <a:pt x="962" y="1516"/>
                  </a:cubicBezTo>
                  <a:cubicBezTo>
                    <a:pt x="979" y="1512"/>
                    <a:pt x="994" y="1502"/>
                    <a:pt x="1008" y="1488"/>
                  </a:cubicBezTo>
                  <a:cubicBezTo>
                    <a:pt x="1019" y="1477"/>
                    <a:pt x="1027" y="1466"/>
                    <a:pt x="1032" y="1454"/>
                  </a:cubicBezTo>
                  <a:cubicBezTo>
                    <a:pt x="1036" y="1442"/>
                    <a:pt x="1039" y="1430"/>
                    <a:pt x="1038" y="1417"/>
                  </a:cubicBezTo>
                  <a:cubicBezTo>
                    <a:pt x="1037" y="1404"/>
                    <a:pt x="1034" y="1390"/>
                    <a:pt x="1027" y="1375"/>
                  </a:cubicBezTo>
                  <a:cubicBezTo>
                    <a:pt x="1021" y="1361"/>
                    <a:pt x="1012" y="1345"/>
                    <a:pt x="1001" y="1329"/>
                  </a:cubicBezTo>
                  <a:cubicBezTo>
                    <a:pt x="990" y="1312"/>
                    <a:pt x="976" y="1295"/>
                    <a:pt x="960" y="1276"/>
                  </a:cubicBezTo>
                  <a:cubicBezTo>
                    <a:pt x="943" y="1258"/>
                    <a:pt x="924" y="1238"/>
                    <a:pt x="903" y="1217"/>
                  </a:cubicBezTo>
                  <a:close/>
                  <a:moveTo>
                    <a:pt x="1651" y="917"/>
                  </a:moveTo>
                  <a:cubicBezTo>
                    <a:pt x="1658" y="924"/>
                    <a:pt x="1665" y="931"/>
                    <a:pt x="1669" y="938"/>
                  </a:cubicBezTo>
                  <a:cubicBezTo>
                    <a:pt x="1674" y="944"/>
                    <a:pt x="1677" y="949"/>
                    <a:pt x="1678" y="954"/>
                  </a:cubicBezTo>
                  <a:cubicBezTo>
                    <a:pt x="1680" y="959"/>
                    <a:pt x="1681" y="963"/>
                    <a:pt x="1680" y="966"/>
                  </a:cubicBezTo>
                  <a:cubicBezTo>
                    <a:pt x="1680" y="969"/>
                    <a:pt x="1678" y="972"/>
                    <a:pt x="1676" y="975"/>
                  </a:cubicBezTo>
                  <a:lnTo>
                    <a:pt x="1380" y="1271"/>
                  </a:lnTo>
                  <a:cubicBezTo>
                    <a:pt x="1378" y="1273"/>
                    <a:pt x="1375" y="1274"/>
                    <a:pt x="1371" y="1275"/>
                  </a:cubicBezTo>
                  <a:cubicBezTo>
                    <a:pt x="1368" y="1275"/>
                    <a:pt x="1364" y="1275"/>
                    <a:pt x="1359" y="1273"/>
                  </a:cubicBezTo>
                  <a:cubicBezTo>
                    <a:pt x="1355" y="1271"/>
                    <a:pt x="1349" y="1268"/>
                    <a:pt x="1343" y="1264"/>
                  </a:cubicBezTo>
                  <a:cubicBezTo>
                    <a:pt x="1337" y="1259"/>
                    <a:pt x="1330" y="1253"/>
                    <a:pt x="1322" y="1245"/>
                  </a:cubicBezTo>
                  <a:cubicBezTo>
                    <a:pt x="1314" y="1237"/>
                    <a:pt x="1308" y="1230"/>
                    <a:pt x="1303" y="1224"/>
                  </a:cubicBezTo>
                  <a:cubicBezTo>
                    <a:pt x="1298" y="1218"/>
                    <a:pt x="1295" y="1213"/>
                    <a:pt x="1293" y="1208"/>
                  </a:cubicBezTo>
                  <a:cubicBezTo>
                    <a:pt x="1292" y="1203"/>
                    <a:pt x="1291" y="1199"/>
                    <a:pt x="1291" y="1195"/>
                  </a:cubicBezTo>
                  <a:cubicBezTo>
                    <a:pt x="1292" y="1192"/>
                    <a:pt x="1293" y="1189"/>
                    <a:pt x="1296" y="1186"/>
                  </a:cubicBezTo>
                  <a:lnTo>
                    <a:pt x="1395" y="1087"/>
                  </a:lnTo>
                  <a:lnTo>
                    <a:pt x="1047" y="738"/>
                  </a:lnTo>
                  <a:lnTo>
                    <a:pt x="1008" y="872"/>
                  </a:lnTo>
                  <a:cubicBezTo>
                    <a:pt x="1005" y="881"/>
                    <a:pt x="1001" y="888"/>
                    <a:pt x="998" y="893"/>
                  </a:cubicBezTo>
                  <a:cubicBezTo>
                    <a:pt x="995" y="897"/>
                    <a:pt x="991" y="900"/>
                    <a:pt x="986" y="900"/>
                  </a:cubicBezTo>
                  <a:cubicBezTo>
                    <a:pt x="981" y="900"/>
                    <a:pt x="976" y="897"/>
                    <a:pt x="969" y="892"/>
                  </a:cubicBezTo>
                  <a:cubicBezTo>
                    <a:pt x="962" y="887"/>
                    <a:pt x="954" y="880"/>
                    <a:pt x="943" y="869"/>
                  </a:cubicBezTo>
                  <a:cubicBezTo>
                    <a:pt x="937" y="862"/>
                    <a:pt x="931" y="857"/>
                    <a:pt x="927" y="852"/>
                  </a:cubicBezTo>
                  <a:cubicBezTo>
                    <a:pt x="923" y="848"/>
                    <a:pt x="921" y="843"/>
                    <a:pt x="919" y="839"/>
                  </a:cubicBezTo>
                  <a:cubicBezTo>
                    <a:pt x="917" y="835"/>
                    <a:pt x="916" y="831"/>
                    <a:pt x="916" y="827"/>
                  </a:cubicBezTo>
                  <a:cubicBezTo>
                    <a:pt x="916" y="823"/>
                    <a:pt x="916" y="819"/>
                    <a:pt x="917" y="813"/>
                  </a:cubicBezTo>
                  <a:lnTo>
                    <a:pt x="958" y="623"/>
                  </a:lnTo>
                  <a:cubicBezTo>
                    <a:pt x="958" y="621"/>
                    <a:pt x="959" y="618"/>
                    <a:pt x="960" y="615"/>
                  </a:cubicBezTo>
                  <a:cubicBezTo>
                    <a:pt x="962" y="613"/>
                    <a:pt x="964" y="609"/>
                    <a:pt x="967" y="606"/>
                  </a:cubicBezTo>
                  <a:cubicBezTo>
                    <a:pt x="970" y="602"/>
                    <a:pt x="974" y="597"/>
                    <a:pt x="979" y="592"/>
                  </a:cubicBezTo>
                  <a:cubicBezTo>
                    <a:pt x="984" y="586"/>
                    <a:pt x="991" y="579"/>
                    <a:pt x="1000" y="571"/>
                  </a:cubicBezTo>
                  <a:cubicBezTo>
                    <a:pt x="1010" y="560"/>
                    <a:pt x="1019" y="552"/>
                    <a:pt x="1026" y="546"/>
                  </a:cubicBezTo>
                  <a:cubicBezTo>
                    <a:pt x="1033" y="540"/>
                    <a:pt x="1038" y="536"/>
                    <a:pt x="1043" y="533"/>
                  </a:cubicBezTo>
                  <a:cubicBezTo>
                    <a:pt x="1047" y="531"/>
                    <a:pt x="1050" y="530"/>
                    <a:pt x="1053" y="531"/>
                  </a:cubicBezTo>
                  <a:cubicBezTo>
                    <a:pt x="1056" y="531"/>
                    <a:pt x="1059" y="533"/>
                    <a:pt x="1061" y="535"/>
                  </a:cubicBezTo>
                  <a:lnTo>
                    <a:pt x="1504" y="978"/>
                  </a:lnTo>
                  <a:lnTo>
                    <a:pt x="1591" y="891"/>
                  </a:lnTo>
                  <a:cubicBezTo>
                    <a:pt x="1594" y="888"/>
                    <a:pt x="1597" y="887"/>
                    <a:pt x="1601" y="886"/>
                  </a:cubicBezTo>
                  <a:cubicBezTo>
                    <a:pt x="1604" y="885"/>
                    <a:pt x="1608" y="886"/>
                    <a:pt x="1613" y="888"/>
                  </a:cubicBezTo>
                  <a:cubicBezTo>
                    <a:pt x="1618" y="890"/>
                    <a:pt x="1623" y="893"/>
                    <a:pt x="1630" y="898"/>
                  </a:cubicBezTo>
                  <a:cubicBezTo>
                    <a:pt x="1636" y="902"/>
                    <a:pt x="1643" y="909"/>
                    <a:pt x="1651" y="917"/>
                  </a:cubicBezTo>
                  <a:close/>
                  <a:moveTo>
                    <a:pt x="1636" y="33"/>
                  </a:moveTo>
                  <a:cubicBezTo>
                    <a:pt x="1644" y="42"/>
                    <a:pt x="1651" y="49"/>
                    <a:pt x="1657" y="55"/>
                  </a:cubicBezTo>
                  <a:cubicBezTo>
                    <a:pt x="1662" y="62"/>
                    <a:pt x="1667" y="68"/>
                    <a:pt x="1671" y="74"/>
                  </a:cubicBezTo>
                  <a:cubicBezTo>
                    <a:pt x="1675" y="80"/>
                    <a:pt x="1679" y="86"/>
                    <a:pt x="1681" y="93"/>
                  </a:cubicBezTo>
                  <a:cubicBezTo>
                    <a:pt x="1684" y="99"/>
                    <a:pt x="1687" y="106"/>
                    <a:pt x="1690" y="113"/>
                  </a:cubicBezTo>
                  <a:lnTo>
                    <a:pt x="1923" y="698"/>
                  </a:lnTo>
                  <a:cubicBezTo>
                    <a:pt x="1925" y="704"/>
                    <a:pt x="1925" y="709"/>
                    <a:pt x="1925" y="714"/>
                  </a:cubicBezTo>
                  <a:cubicBezTo>
                    <a:pt x="1925" y="718"/>
                    <a:pt x="1923" y="724"/>
                    <a:pt x="1919" y="730"/>
                  </a:cubicBezTo>
                  <a:cubicBezTo>
                    <a:pt x="1916" y="736"/>
                    <a:pt x="1911" y="743"/>
                    <a:pt x="1904" y="750"/>
                  </a:cubicBezTo>
                  <a:cubicBezTo>
                    <a:pt x="1897" y="758"/>
                    <a:pt x="1888" y="767"/>
                    <a:pt x="1877" y="778"/>
                  </a:cubicBezTo>
                  <a:cubicBezTo>
                    <a:pt x="1863" y="793"/>
                    <a:pt x="1850" y="804"/>
                    <a:pt x="1841" y="811"/>
                  </a:cubicBezTo>
                  <a:cubicBezTo>
                    <a:pt x="1831" y="819"/>
                    <a:pt x="1824" y="824"/>
                    <a:pt x="1818" y="826"/>
                  </a:cubicBezTo>
                  <a:cubicBezTo>
                    <a:pt x="1811" y="828"/>
                    <a:pt x="1807" y="827"/>
                    <a:pt x="1803" y="824"/>
                  </a:cubicBezTo>
                  <a:cubicBezTo>
                    <a:pt x="1800" y="821"/>
                    <a:pt x="1797" y="816"/>
                    <a:pt x="1794" y="810"/>
                  </a:cubicBezTo>
                  <a:lnTo>
                    <a:pt x="1566" y="201"/>
                  </a:lnTo>
                  <a:lnTo>
                    <a:pt x="1340" y="427"/>
                  </a:lnTo>
                  <a:cubicBezTo>
                    <a:pt x="1334" y="432"/>
                    <a:pt x="1326" y="433"/>
                    <a:pt x="1316" y="428"/>
                  </a:cubicBezTo>
                  <a:cubicBezTo>
                    <a:pt x="1305" y="424"/>
                    <a:pt x="1292" y="413"/>
                    <a:pt x="1275" y="396"/>
                  </a:cubicBezTo>
                  <a:cubicBezTo>
                    <a:pt x="1267" y="388"/>
                    <a:pt x="1260" y="381"/>
                    <a:pt x="1255" y="374"/>
                  </a:cubicBezTo>
                  <a:cubicBezTo>
                    <a:pt x="1250" y="367"/>
                    <a:pt x="1246" y="361"/>
                    <a:pt x="1244" y="356"/>
                  </a:cubicBezTo>
                  <a:cubicBezTo>
                    <a:pt x="1242" y="350"/>
                    <a:pt x="1241" y="346"/>
                    <a:pt x="1241" y="342"/>
                  </a:cubicBezTo>
                  <a:cubicBezTo>
                    <a:pt x="1241" y="338"/>
                    <a:pt x="1243" y="335"/>
                    <a:pt x="1246" y="332"/>
                  </a:cubicBezTo>
                  <a:lnTo>
                    <a:pt x="1564" y="14"/>
                  </a:lnTo>
                  <a:cubicBezTo>
                    <a:pt x="1569" y="9"/>
                    <a:pt x="1574" y="5"/>
                    <a:pt x="1578" y="3"/>
                  </a:cubicBezTo>
                  <a:cubicBezTo>
                    <a:pt x="1583" y="0"/>
                    <a:pt x="1587" y="0"/>
                    <a:pt x="1593" y="1"/>
                  </a:cubicBezTo>
                  <a:cubicBezTo>
                    <a:pt x="1598" y="3"/>
                    <a:pt x="1604" y="6"/>
                    <a:pt x="1611" y="11"/>
                  </a:cubicBezTo>
                  <a:cubicBezTo>
                    <a:pt x="1618" y="16"/>
                    <a:pt x="1627" y="24"/>
                    <a:pt x="1636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B96D84B7-5945-FCBE-DE04-7E5586D5F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0561" y="3478637"/>
              <a:ext cx="392113" cy="400050"/>
            </a:xfrm>
            <a:custGeom>
              <a:avLst/>
              <a:gdLst>
                <a:gd name="T0" fmla="*/ 823 w 2058"/>
                <a:gd name="T1" fmla="*/ 1748 h 2098"/>
                <a:gd name="T2" fmla="*/ 512 w 2058"/>
                <a:gd name="T3" fmla="*/ 2079 h 2098"/>
                <a:gd name="T4" fmla="*/ 458 w 2058"/>
                <a:gd name="T5" fmla="*/ 2090 h 2098"/>
                <a:gd name="T6" fmla="*/ 397 w 2058"/>
                <a:gd name="T7" fmla="*/ 2021 h 2098"/>
                <a:gd name="T8" fmla="*/ 382 w 2058"/>
                <a:gd name="T9" fmla="*/ 1776 h 2098"/>
                <a:gd name="T10" fmla="*/ 333 w 2058"/>
                <a:gd name="T11" fmla="*/ 1559 h 2098"/>
                <a:gd name="T12" fmla="*/ 241 w 2058"/>
                <a:gd name="T13" fmla="*/ 1494 h 2098"/>
                <a:gd name="T14" fmla="*/ 133 w 2058"/>
                <a:gd name="T15" fmla="*/ 1576 h 2098"/>
                <a:gd name="T16" fmla="*/ 95 w 2058"/>
                <a:gd name="T17" fmla="*/ 1682 h 2098"/>
                <a:gd name="T18" fmla="*/ 56 w 2058"/>
                <a:gd name="T19" fmla="*/ 1669 h 2098"/>
                <a:gd name="T20" fmla="*/ 6 w 2058"/>
                <a:gd name="T21" fmla="*/ 1617 h 2098"/>
                <a:gd name="T22" fmla="*/ 6 w 2058"/>
                <a:gd name="T23" fmla="*/ 1558 h 2098"/>
                <a:gd name="T24" fmla="*/ 104 w 2058"/>
                <a:gd name="T25" fmla="*/ 1396 h 2098"/>
                <a:gd name="T26" fmla="*/ 345 w 2058"/>
                <a:gd name="T27" fmla="*/ 1325 h 2098"/>
                <a:gd name="T28" fmla="*/ 491 w 2058"/>
                <a:gd name="T29" fmla="*/ 1502 h 2098"/>
                <a:gd name="T30" fmla="*/ 519 w 2058"/>
                <a:gd name="T31" fmla="*/ 1896 h 2098"/>
                <a:gd name="T32" fmla="*/ 754 w 2058"/>
                <a:gd name="T33" fmla="*/ 1681 h 2098"/>
                <a:gd name="T34" fmla="*/ 1008 w 2058"/>
                <a:gd name="T35" fmla="*/ 1043 h 2098"/>
                <a:gd name="T36" fmla="*/ 1163 w 2058"/>
                <a:gd name="T37" fmla="*/ 1408 h 2098"/>
                <a:gd name="T38" fmla="*/ 869 w 2058"/>
                <a:gd name="T39" fmla="*/ 1595 h 2098"/>
                <a:gd name="T40" fmla="*/ 524 w 2058"/>
                <a:gd name="T41" fmla="*/ 1304 h 2098"/>
                <a:gd name="T42" fmla="*/ 546 w 2058"/>
                <a:gd name="T43" fmla="*/ 954 h 2098"/>
                <a:gd name="T44" fmla="*/ 884 w 2058"/>
                <a:gd name="T45" fmla="*/ 936 h 2098"/>
                <a:gd name="T46" fmla="*/ 834 w 2058"/>
                <a:gd name="T47" fmla="*/ 1093 h 2098"/>
                <a:gd name="T48" fmla="*/ 690 w 2058"/>
                <a:gd name="T49" fmla="*/ 1015 h 2098"/>
                <a:gd name="T50" fmla="*/ 599 w 2058"/>
                <a:gd name="T51" fmla="*/ 1097 h 2098"/>
                <a:gd name="T52" fmla="*/ 733 w 2058"/>
                <a:gd name="T53" fmla="*/ 1315 h 2098"/>
                <a:gd name="T54" fmla="*/ 963 w 2058"/>
                <a:gd name="T55" fmla="*/ 1457 h 2098"/>
                <a:gd name="T56" fmla="*/ 1038 w 2058"/>
                <a:gd name="T57" fmla="*/ 1358 h 2098"/>
                <a:gd name="T58" fmla="*/ 960 w 2058"/>
                <a:gd name="T59" fmla="*/ 1217 h 2098"/>
                <a:gd name="T60" fmla="*/ 1669 w 2058"/>
                <a:gd name="T61" fmla="*/ 879 h 2098"/>
                <a:gd name="T62" fmla="*/ 1676 w 2058"/>
                <a:gd name="T63" fmla="*/ 916 h 2098"/>
                <a:gd name="T64" fmla="*/ 1360 w 2058"/>
                <a:gd name="T65" fmla="*/ 1214 h 2098"/>
                <a:gd name="T66" fmla="*/ 1303 w 2058"/>
                <a:gd name="T67" fmla="*/ 1165 h 2098"/>
                <a:gd name="T68" fmla="*/ 1296 w 2058"/>
                <a:gd name="T69" fmla="*/ 1127 h 2098"/>
                <a:gd name="T70" fmla="*/ 1008 w 2058"/>
                <a:gd name="T71" fmla="*/ 813 h 2098"/>
                <a:gd name="T72" fmla="*/ 969 w 2058"/>
                <a:gd name="T73" fmla="*/ 833 h 2098"/>
                <a:gd name="T74" fmla="*/ 919 w 2058"/>
                <a:gd name="T75" fmla="*/ 780 h 2098"/>
                <a:gd name="T76" fmla="*/ 958 w 2058"/>
                <a:gd name="T77" fmla="*/ 564 h 2098"/>
                <a:gd name="T78" fmla="*/ 979 w 2058"/>
                <a:gd name="T79" fmla="*/ 533 h 2098"/>
                <a:gd name="T80" fmla="*/ 1043 w 2058"/>
                <a:gd name="T81" fmla="*/ 474 h 2098"/>
                <a:gd name="T82" fmla="*/ 1504 w 2058"/>
                <a:gd name="T83" fmla="*/ 919 h 2098"/>
                <a:gd name="T84" fmla="*/ 1613 w 2058"/>
                <a:gd name="T85" fmla="*/ 829 h 2098"/>
                <a:gd name="T86" fmla="*/ 1992 w 2058"/>
                <a:gd name="T87" fmla="*/ 312 h 2098"/>
                <a:gd name="T88" fmla="*/ 2024 w 2058"/>
                <a:gd name="T89" fmla="*/ 566 h 2098"/>
                <a:gd name="T90" fmla="*/ 1776 w 2058"/>
                <a:gd name="T91" fmla="*/ 762 h 2098"/>
                <a:gd name="T92" fmla="*/ 1591 w 2058"/>
                <a:gd name="T93" fmla="*/ 656 h 2098"/>
                <a:gd name="T94" fmla="*/ 1593 w 2058"/>
                <a:gd name="T95" fmla="*/ 458 h 2098"/>
                <a:gd name="T96" fmla="*/ 1418 w 2058"/>
                <a:gd name="T97" fmla="*/ 453 h 2098"/>
                <a:gd name="T98" fmla="*/ 1311 w 2058"/>
                <a:gd name="T99" fmla="*/ 269 h 2098"/>
                <a:gd name="T100" fmla="*/ 1492 w 2058"/>
                <a:gd name="T101" fmla="*/ 27 h 2098"/>
                <a:gd name="T102" fmla="*/ 1706 w 2058"/>
                <a:gd name="T103" fmla="*/ 57 h 2098"/>
                <a:gd name="T104" fmla="*/ 1757 w 2058"/>
                <a:gd name="T105" fmla="*/ 215 h 2098"/>
                <a:gd name="T106" fmla="*/ 1885 w 2058"/>
                <a:gd name="T107" fmla="*/ 261 h 2098"/>
                <a:gd name="T108" fmla="*/ 1611 w 2058"/>
                <a:gd name="T109" fmla="*/ 172 h 2098"/>
                <a:gd name="T110" fmla="*/ 1514 w 2058"/>
                <a:gd name="T111" fmla="*/ 153 h 2098"/>
                <a:gd name="T112" fmla="*/ 1470 w 2058"/>
                <a:gd name="T113" fmla="*/ 309 h 2098"/>
                <a:gd name="T114" fmla="*/ 1577 w 2058"/>
                <a:gd name="T115" fmla="*/ 332 h 2098"/>
                <a:gd name="T116" fmla="*/ 1611 w 2058"/>
                <a:gd name="T117" fmla="*/ 172 h 2098"/>
                <a:gd name="T118" fmla="*/ 1818 w 2058"/>
                <a:gd name="T119" fmla="*/ 397 h 2098"/>
                <a:gd name="T120" fmla="*/ 1697 w 2058"/>
                <a:gd name="T121" fmla="*/ 475 h 2098"/>
                <a:gd name="T122" fmla="*/ 1726 w 2058"/>
                <a:gd name="T123" fmla="*/ 591 h 2098"/>
                <a:gd name="T124" fmla="*/ 1919 w 2058"/>
                <a:gd name="T125" fmla="*/ 49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58" h="2098">
                  <a:moveTo>
                    <a:pt x="793" y="1710"/>
                  </a:moveTo>
                  <a:cubicBezTo>
                    <a:pt x="801" y="1718"/>
                    <a:pt x="808" y="1725"/>
                    <a:pt x="813" y="1731"/>
                  </a:cubicBezTo>
                  <a:cubicBezTo>
                    <a:pt x="817" y="1738"/>
                    <a:pt x="821" y="1743"/>
                    <a:pt x="823" y="1748"/>
                  </a:cubicBezTo>
                  <a:cubicBezTo>
                    <a:pt x="825" y="1753"/>
                    <a:pt x="826" y="1758"/>
                    <a:pt x="826" y="1761"/>
                  </a:cubicBezTo>
                  <a:cubicBezTo>
                    <a:pt x="825" y="1765"/>
                    <a:pt x="823" y="1768"/>
                    <a:pt x="820" y="1771"/>
                  </a:cubicBezTo>
                  <a:lnTo>
                    <a:pt x="512" y="2079"/>
                  </a:lnTo>
                  <a:cubicBezTo>
                    <a:pt x="506" y="2085"/>
                    <a:pt x="500" y="2090"/>
                    <a:pt x="495" y="2093"/>
                  </a:cubicBezTo>
                  <a:cubicBezTo>
                    <a:pt x="489" y="2097"/>
                    <a:pt x="483" y="2098"/>
                    <a:pt x="478" y="2098"/>
                  </a:cubicBezTo>
                  <a:cubicBezTo>
                    <a:pt x="472" y="2097"/>
                    <a:pt x="465" y="2095"/>
                    <a:pt x="458" y="2090"/>
                  </a:cubicBezTo>
                  <a:cubicBezTo>
                    <a:pt x="450" y="2085"/>
                    <a:pt x="442" y="2078"/>
                    <a:pt x="432" y="2068"/>
                  </a:cubicBezTo>
                  <a:cubicBezTo>
                    <a:pt x="423" y="2059"/>
                    <a:pt x="416" y="2051"/>
                    <a:pt x="410" y="2043"/>
                  </a:cubicBezTo>
                  <a:cubicBezTo>
                    <a:pt x="404" y="2036"/>
                    <a:pt x="400" y="2029"/>
                    <a:pt x="397" y="2021"/>
                  </a:cubicBezTo>
                  <a:cubicBezTo>
                    <a:pt x="394" y="2014"/>
                    <a:pt x="392" y="2006"/>
                    <a:pt x="391" y="1998"/>
                  </a:cubicBezTo>
                  <a:cubicBezTo>
                    <a:pt x="389" y="1990"/>
                    <a:pt x="389" y="1980"/>
                    <a:pt x="388" y="1969"/>
                  </a:cubicBezTo>
                  <a:lnTo>
                    <a:pt x="382" y="1776"/>
                  </a:lnTo>
                  <a:cubicBezTo>
                    <a:pt x="381" y="1739"/>
                    <a:pt x="378" y="1706"/>
                    <a:pt x="374" y="1679"/>
                  </a:cubicBezTo>
                  <a:cubicBezTo>
                    <a:pt x="369" y="1652"/>
                    <a:pt x="363" y="1628"/>
                    <a:pt x="357" y="1609"/>
                  </a:cubicBezTo>
                  <a:cubicBezTo>
                    <a:pt x="350" y="1589"/>
                    <a:pt x="342" y="1573"/>
                    <a:pt x="333" y="1559"/>
                  </a:cubicBezTo>
                  <a:cubicBezTo>
                    <a:pt x="325" y="1546"/>
                    <a:pt x="315" y="1534"/>
                    <a:pt x="305" y="1524"/>
                  </a:cubicBezTo>
                  <a:cubicBezTo>
                    <a:pt x="296" y="1515"/>
                    <a:pt x="286" y="1508"/>
                    <a:pt x="275" y="1503"/>
                  </a:cubicBezTo>
                  <a:cubicBezTo>
                    <a:pt x="264" y="1498"/>
                    <a:pt x="253" y="1495"/>
                    <a:pt x="241" y="1494"/>
                  </a:cubicBezTo>
                  <a:cubicBezTo>
                    <a:pt x="229" y="1494"/>
                    <a:pt x="217" y="1496"/>
                    <a:pt x="205" y="1501"/>
                  </a:cubicBezTo>
                  <a:cubicBezTo>
                    <a:pt x="193" y="1507"/>
                    <a:pt x="181" y="1515"/>
                    <a:pt x="170" y="1527"/>
                  </a:cubicBezTo>
                  <a:cubicBezTo>
                    <a:pt x="154" y="1543"/>
                    <a:pt x="141" y="1559"/>
                    <a:pt x="133" y="1576"/>
                  </a:cubicBezTo>
                  <a:cubicBezTo>
                    <a:pt x="124" y="1593"/>
                    <a:pt x="118" y="1608"/>
                    <a:pt x="114" y="1623"/>
                  </a:cubicBezTo>
                  <a:cubicBezTo>
                    <a:pt x="109" y="1638"/>
                    <a:pt x="106" y="1650"/>
                    <a:pt x="104" y="1661"/>
                  </a:cubicBezTo>
                  <a:cubicBezTo>
                    <a:pt x="102" y="1672"/>
                    <a:pt x="99" y="1679"/>
                    <a:pt x="95" y="1682"/>
                  </a:cubicBezTo>
                  <a:cubicBezTo>
                    <a:pt x="93" y="1685"/>
                    <a:pt x="90" y="1686"/>
                    <a:pt x="86" y="1686"/>
                  </a:cubicBezTo>
                  <a:cubicBezTo>
                    <a:pt x="83" y="1686"/>
                    <a:pt x="79" y="1685"/>
                    <a:pt x="74" y="1682"/>
                  </a:cubicBezTo>
                  <a:cubicBezTo>
                    <a:pt x="69" y="1680"/>
                    <a:pt x="63" y="1675"/>
                    <a:pt x="56" y="1669"/>
                  </a:cubicBezTo>
                  <a:cubicBezTo>
                    <a:pt x="48" y="1664"/>
                    <a:pt x="40" y="1656"/>
                    <a:pt x="31" y="1647"/>
                  </a:cubicBezTo>
                  <a:cubicBezTo>
                    <a:pt x="24" y="1640"/>
                    <a:pt x="19" y="1635"/>
                    <a:pt x="15" y="1630"/>
                  </a:cubicBezTo>
                  <a:cubicBezTo>
                    <a:pt x="11" y="1625"/>
                    <a:pt x="8" y="1621"/>
                    <a:pt x="6" y="1617"/>
                  </a:cubicBezTo>
                  <a:cubicBezTo>
                    <a:pt x="4" y="1613"/>
                    <a:pt x="2" y="1609"/>
                    <a:pt x="1" y="1605"/>
                  </a:cubicBezTo>
                  <a:cubicBezTo>
                    <a:pt x="0" y="1602"/>
                    <a:pt x="0" y="1596"/>
                    <a:pt x="0" y="1590"/>
                  </a:cubicBezTo>
                  <a:cubicBezTo>
                    <a:pt x="0" y="1583"/>
                    <a:pt x="2" y="1572"/>
                    <a:pt x="6" y="1558"/>
                  </a:cubicBezTo>
                  <a:cubicBezTo>
                    <a:pt x="10" y="1544"/>
                    <a:pt x="17" y="1527"/>
                    <a:pt x="26" y="1509"/>
                  </a:cubicBezTo>
                  <a:cubicBezTo>
                    <a:pt x="34" y="1491"/>
                    <a:pt x="45" y="1472"/>
                    <a:pt x="58" y="1452"/>
                  </a:cubicBezTo>
                  <a:cubicBezTo>
                    <a:pt x="71" y="1432"/>
                    <a:pt x="86" y="1414"/>
                    <a:pt x="104" y="1396"/>
                  </a:cubicBezTo>
                  <a:cubicBezTo>
                    <a:pt x="132" y="1368"/>
                    <a:pt x="160" y="1347"/>
                    <a:pt x="188" y="1333"/>
                  </a:cubicBezTo>
                  <a:cubicBezTo>
                    <a:pt x="216" y="1320"/>
                    <a:pt x="243" y="1312"/>
                    <a:pt x="269" y="1311"/>
                  </a:cubicBezTo>
                  <a:cubicBezTo>
                    <a:pt x="295" y="1310"/>
                    <a:pt x="321" y="1314"/>
                    <a:pt x="345" y="1325"/>
                  </a:cubicBezTo>
                  <a:cubicBezTo>
                    <a:pt x="369" y="1335"/>
                    <a:pt x="391" y="1350"/>
                    <a:pt x="411" y="1370"/>
                  </a:cubicBezTo>
                  <a:cubicBezTo>
                    <a:pt x="428" y="1388"/>
                    <a:pt x="443" y="1407"/>
                    <a:pt x="457" y="1427"/>
                  </a:cubicBezTo>
                  <a:cubicBezTo>
                    <a:pt x="471" y="1447"/>
                    <a:pt x="482" y="1472"/>
                    <a:pt x="491" y="1502"/>
                  </a:cubicBezTo>
                  <a:cubicBezTo>
                    <a:pt x="500" y="1532"/>
                    <a:pt x="507" y="1568"/>
                    <a:pt x="511" y="1611"/>
                  </a:cubicBezTo>
                  <a:cubicBezTo>
                    <a:pt x="516" y="1654"/>
                    <a:pt x="518" y="1706"/>
                    <a:pt x="518" y="1769"/>
                  </a:cubicBezTo>
                  <a:lnTo>
                    <a:pt x="519" y="1896"/>
                  </a:lnTo>
                  <a:lnTo>
                    <a:pt x="730" y="1684"/>
                  </a:lnTo>
                  <a:cubicBezTo>
                    <a:pt x="733" y="1682"/>
                    <a:pt x="737" y="1680"/>
                    <a:pt x="741" y="1679"/>
                  </a:cubicBezTo>
                  <a:cubicBezTo>
                    <a:pt x="745" y="1679"/>
                    <a:pt x="749" y="1679"/>
                    <a:pt x="754" y="1681"/>
                  </a:cubicBezTo>
                  <a:cubicBezTo>
                    <a:pt x="759" y="1683"/>
                    <a:pt x="765" y="1686"/>
                    <a:pt x="772" y="1691"/>
                  </a:cubicBezTo>
                  <a:cubicBezTo>
                    <a:pt x="778" y="1696"/>
                    <a:pt x="785" y="1702"/>
                    <a:pt x="793" y="1710"/>
                  </a:cubicBezTo>
                  <a:close/>
                  <a:moveTo>
                    <a:pt x="1008" y="1043"/>
                  </a:moveTo>
                  <a:cubicBezTo>
                    <a:pt x="1051" y="1086"/>
                    <a:pt x="1086" y="1128"/>
                    <a:pt x="1114" y="1170"/>
                  </a:cubicBezTo>
                  <a:cubicBezTo>
                    <a:pt x="1141" y="1211"/>
                    <a:pt x="1159" y="1252"/>
                    <a:pt x="1168" y="1292"/>
                  </a:cubicBezTo>
                  <a:cubicBezTo>
                    <a:pt x="1177" y="1331"/>
                    <a:pt x="1175" y="1370"/>
                    <a:pt x="1163" y="1408"/>
                  </a:cubicBezTo>
                  <a:cubicBezTo>
                    <a:pt x="1151" y="1446"/>
                    <a:pt x="1127" y="1483"/>
                    <a:pt x="1091" y="1520"/>
                  </a:cubicBezTo>
                  <a:cubicBezTo>
                    <a:pt x="1054" y="1556"/>
                    <a:pt x="1017" y="1580"/>
                    <a:pt x="981" y="1592"/>
                  </a:cubicBezTo>
                  <a:cubicBezTo>
                    <a:pt x="944" y="1603"/>
                    <a:pt x="907" y="1604"/>
                    <a:pt x="869" y="1595"/>
                  </a:cubicBezTo>
                  <a:cubicBezTo>
                    <a:pt x="832" y="1585"/>
                    <a:pt x="793" y="1566"/>
                    <a:pt x="753" y="1538"/>
                  </a:cubicBezTo>
                  <a:cubicBezTo>
                    <a:pt x="713" y="1509"/>
                    <a:pt x="672" y="1474"/>
                    <a:pt x="629" y="1431"/>
                  </a:cubicBezTo>
                  <a:cubicBezTo>
                    <a:pt x="586" y="1388"/>
                    <a:pt x="551" y="1346"/>
                    <a:pt x="524" y="1304"/>
                  </a:cubicBezTo>
                  <a:cubicBezTo>
                    <a:pt x="496" y="1262"/>
                    <a:pt x="478" y="1222"/>
                    <a:pt x="469" y="1182"/>
                  </a:cubicBezTo>
                  <a:cubicBezTo>
                    <a:pt x="460" y="1142"/>
                    <a:pt x="462" y="1103"/>
                    <a:pt x="474" y="1065"/>
                  </a:cubicBezTo>
                  <a:cubicBezTo>
                    <a:pt x="486" y="1027"/>
                    <a:pt x="510" y="990"/>
                    <a:pt x="546" y="954"/>
                  </a:cubicBezTo>
                  <a:cubicBezTo>
                    <a:pt x="583" y="917"/>
                    <a:pt x="619" y="893"/>
                    <a:pt x="656" y="882"/>
                  </a:cubicBezTo>
                  <a:cubicBezTo>
                    <a:pt x="693" y="870"/>
                    <a:pt x="730" y="869"/>
                    <a:pt x="768" y="878"/>
                  </a:cubicBezTo>
                  <a:cubicBezTo>
                    <a:pt x="806" y="888"/>
                    <a:pt x="844" y="907"/>
                    <a:pt x="884" y="936"/>
                  </a:cubicBezTo>
                  <a:cubicBezTo>
                    <a:pt x="923" y="964"/>
                    <a:pt x="965" y="1000"/>
                    <a:pt x="1008" y="1043"/>
                  </a:cubicBezTo>
                  <a:close/>
                  <a:moveTo>
                    <a:pt x="904" y="1158"/>
                  </a:moveTo>
                  <a:cubicBezTo>
                    <a:pt x="878" y="1133"/>
                    <a:pt x="855" y="1111"/>
                    <a:pt x="834" y="1093"/>
                  </a:cubicBezTo>
                  <a:cubicBezTo>
                    <a:pt x="813" y="1075"/>
                    <a:pt x="794" y="1060"/>
                    <a:pt x="777" y="1049"/>
                  </a:cubicBezTo>
                  <a:cubicBezTo>
                    <a:pt x="760" y="1037"/>
                    <a:pt x="744" y="1029"/>
                    <a:pt x="730" y="1023"/>
                  </a:cubicBezTo>
                  <a:cubicBezTo>
                    <a:pt x="715" y="1017"/>
                    <a:pt x="702" y="1015"/>
                    <a:pt x="690" y="1015"/>
                  </a:cubicBezTo>
                  <a:cubicBezTo>
                    <a:pt x="678" y="1015"/>
                    <a:pt x="667" y="1018"/>
                    <a:pt x="657" y="1023"/>
                  </a:cubicBezTo>
                  <a:cubicBezTo>
                    <a:pt x="647" y="1028"/>
                    <a:pt x="637" y="1035"/>
                    <a:pt x="628" y="1045"/>
                  </a:cubicBezTo>
                  <a:cubicBezTo>
                    <a:pt x="611" y="1061"/>
                    <a:pt x="602" y="1079"/>
                    <a:pt x="599" y="1097"/>
                  </a:cubicBezTo>
                  <a:cubicBezTo>
                    <a:pt x="596" y="1116"/>
                    <a:pt x="600" y="1136"/>
                    <a:pt x="609" y="1158"/>
                  </a:cubicBezTo>
                  <a:cubicBezTo>
                    <a:pt x="619" y="1180"/>
                    <a:pt x="634" y="1204"/>
                    <a:pt x="655" y="1230"/>
                  </a:cubicBezTo>
                  <a:cubicBezTo>
                    <a:pt x="676" y="1256"/>
                    <a:pt x="702" y="1284"/>
                    <a:pt x="733" y="1315"/>
                  </a:cubicBezTo>
                  <a:cubicBezTo>
                    <a:pt x="771" y="1353"/>
                    <a:pt x="804" y="1384"/>
                    <a:pt x="832" y="1405"/>
                  </a:cubicBezTo>
                  <a:cubicBezTo>
                    <a:pt x="860" y="1427"/>
                    <a:pt x="885" y="1443"/>
                    <a:pt x="906" y="1451"/>
                  </a:cubicBezTo>
                  <a:cubicBezTo>
                    <a:pt x="928" y="1459"/>
                    <a:pt x="946" y="1461"/>
                    <a:pt x="963" y="1457"/>
                  </a:cubicBezTo>
                  <a:cubicBezTo>
                    <a:pt x="979" y="1453"/>
                    <a:pt x="994" y="1443"/>
                    <a:pt x="1008" y="1429"/>
                  </a:cubicBezTo>
                  <a:cubicBezTo>
                    <a:pt x="1019" y="1418"/>
                    <a:pt x="1027" y="1407"/>
                    <a:pt x="1032" y="1395"/>
                  </a:cubicBezTo>
                  <a:cubicBezTo>
                    <a:pt x="1037" y="1383"/>
                    <a:pt x="1039" y="1371"/>
                    <a:pt x="1038" y="1358"/>
                  </a:cubicBezTo>
                  <a:cubicBezTo>
                    <a:pt x="1037" y="1345"/>
                    <a:pt x="1034" y="1331"/>
                    <a:pt x="1027" y="1316"/>
                  </a:cubicBezTo>
                  <a:cubicBezTo>
                    <a:pt x="1021" y="1302"/>
                    <a:pt x="1012" y="1286"/>
                    <a:pt x="1001" y="1270"/>
                  </a:cubicBezTo>
                  <a:cubicBezTo>
                    <a:pt x="990" y="1253"/>
                    <a:pt x="976" y="1236"/>
                    <a:pt x="960" y="1217"/>
                  </a:cubicBezTo>
                  <a:cubicBezTo>
                    <a:pt x="943" y="1199"/>
                    <a:pt x="925" y="1179"/>
                    <a:pt x="904" y="1158"/>
                  </a:cubicBezTo>
                  <a:close/>
                  <a:moveTo>
                    <a:pt x="1651" y="858"/>
                  </a:moveTo>
                  <a:cubicBezTo>
                    <a:pt x="1659" y="865"/>
                    <a:pt x="1665" y="872"/>
                    <a:pt x="1669" y="879"/>
                  </a:cubicBezTo>
                  <a:cubicBezTo>
                    <a:pt x="1674" y="885"/>
                    <a:pt x="1677" y="890"/>
                    <a:pt x="1679" y="895"/>
                  </a:cubicBezTo>
                  <a:cubicBezTo>
                    <a:pt x="1680" y="900"/>
                    <a:pt x="1681" y="904"/>
                    <a:pt x="1680" y="907"/>
                  </a:cubicBezTo>
                  <a:cubicBezTo>
                    <a:pt x="1680" y="910"/>
                    <a:pt x="1678" y="913"/>
                    <a:pt x="1676" y="916"/>
                  </a:cubicBezTo>
                  <a:lnTo>
                    <a:pt x="1380" y="1212"/>
                  </a:lnTo>
                  <a:cubicBezTo>
                    <a:pt x="1378" y="1214"/>
                    <a:pt x="1375" y="1215"/>
                    <a:pt x="1372" y="1216"/>
                  </a:cubicBezTo>
                  <a:cubicBezTo>
                    <a:pt x="1368" y="1216"/>
                    <a:pt x="1364" y="1216"/>
                    <a:pt x="1360" y="1214"/>
                  </a:cubicBezTo>
                  <a:cubicBezTo>
                    <a:pt x="1355" y="1212"/>
                    <a:pt x="1349" y="1209"/>
                    <a:pt x="1343" y="1205"/>
                  </a:cubicBezTo>
                  <a:cubicBezTo>
                    <a:pt x="1337" y="1200"/>
                    <a:pt x="1330" y="1194"/>
                    <a:pt x="1322" y="1186"/>
                  </a:cubicBezTo>
                  <a:cubicBezTo>
                    <a:pt x="1314" y="1178"/>
                    <a:pt x="1308" y="1171"/>
                    <a:pt x="1303" y="1165"/>
                  </a:cubicBezTo>
                  <a:cubicBezTo>
                    <a:pt x="1298" y="1159"/>
                    <a:pt x="1295" y="1154"/>
                    <a:pt x="1293" y="1149"/>
                  </a:cubicBezTo>
                  <a:cubicBezTo>
                    <a:pt x="1292" y="1144"/>
                    <a:pt x="1291" y="1140"/>
                    <a:pt x="1291" y="1136"/>
                  </a:cubicBezTo>
                  <a:cubicBezTo>
                    <a:pt x="1292" y="1133"/>
                    <a:pt x="1293" y="1130"/>
                    <a:pt x="1296" y="1127"/>
                  </a:cubicBezTo>
                  <a:lnTo>
                    <a:pt x="1396" y="1028"/>
                  </a:lnTo>
                  <a:lnTo>
                    <a:pt x="1047" y="679"/>
                  </a:lnTo>
                  <a:lnTo>
                    <a:pt x="1008" y="813"/>
                  </a:lnTo>
                  <a:cubicBezTo>
                    <a:pt x="1005" y="822"/>
                    <a:pt x="1002" y="829"/>
                    <a:pt x="998" y="834"/>
                  </a:cubicBezTo>
                  <a:cubicBezTo>
                    <a:pt x="995" y="838"/>
                    <a:pt x="991" y="841"/>
                    <a:pt x="986" y="841"/>
                  </a:cubicBezTo>
                  <a:cubicBezTo>
                    <a:pt x="982" y="841"/>
                    <a:pt x="976" y="838"/>
                    <a:pt x="969" y="833"/>
                  </a:cubicBezTo>
                  <a:cubicBezTo>
                    <a:pt x="963" y="828"/>
                    <a:pt x="954" y="821"/>
                    <a:pt x="944" y="810"/>
                  </a:cubicBezTo>
                  <a:cubicBezTo>
                    <a:pt x="937" y="803"/>
                    <a:pt x="932" y="798"/>
                    <a:pt x="928" y="793"/>
                  </a:cubicBezTo>
                  <a:cubicBezTo>
                    <a:pt x="924" y="789"/>
                    <a:pt x="921" y="784"/>
                    <a:pt x="919" y="780"/>
                  </a:cubicBezTo>
                  <a:cubicBezTo>
                    <a:pt x="917" y="776"/>
                    <a:pt x="916" y="772"/>
                    <a:pt x="916" y="768"/>
                  </a:cubicBezTo>
                  <a:cubicBezTo>
                    <a:pt x="916" y="764"/>
                    <a:pt x="916" y="760"/>
                    <a:pt x="917" y="754"/>
                  </a:cubicBezTo>
                  <a:lnTo>
                    <a:pt x="958" y="564"/>
                  </a:lnTo>
                  <a:cubicBezTo>
                    <a:pt x="958" y="562"/>
                    <a:pt x="959" y="559"/>
                    <a:pt x="961" y="556"/>
                  </a:cubicBezTo>
                  <a:cubicBezTo>
                    <a:pt x="962" y="554"/>
                    <a:pt x="964" y="550"/>
                    <a:pt x="967" y="547"/>
                  </a:cubicBezTo>
                  <a:cubicBezTo>
                    <a:pt x="970" y="543"/>
                    <a:pt x="974" y="538"/>
                    <a:pt x="979" y="533"/>
                  </a:cubicBezTo>
                  <a:cubicBezTo>
                    <a:pt x="984" y="527"/>
                    <a:pt x="991" y="520"/>
                    <a:pt x="1000" y="512"/>
                  </a:cubicBezTo>
                  <a:cubicBezTo>
                    <a:pt x="1010" y="501"/>
                    <a:pt x="1019" y="493"/>
                    <a:pt x="1026" y="487"/>
                  </a:cubicBezTo>
                  <a:cubicBezTo>
                    <a:pt x="1033" y="481"/>
                    <a:pt x="1039" y="477"/>
                    <a:pt x="1043" y="474"/>
                  </a:cubicBezTo>
                  <a:cubicBezTo>
                    <a:pt x="1047" y="472"/>
                    <a:pt x="1051" y="471"/>
                    <a:pt x="1053" y="472"/>
                  </a:cubicBezTo>
                  <a:cubicBezTo>
                    <a:pt x="1056" y="472"/>
                    <a:pt x="1059" y="474"/>
                    <a:pt x="1061" y="476"/>
                  </a:cubicBezTo>
                  <a:lnTo>
                    <a:pt x="1504" y="919"/>
                  </a:lnTo>
                  <a:lnTo>
                    <a:pt x="1592" y="832"/>
                  </a:lnTo>
                  <a:cubicBezTo>
                    <a:pt x="1594" y="829"/>
                    <a:pt x="1597" y="828"/>
                    <a:pt x="1601" y="827"/>
                  </a:cubicBezTo>
                  <a:cubicBezTo>
                    <a:pt x="1604" y="826"/>
                    <a:pt x="1608" y="827"/>
                    <a:pt x="1613" y="829"/>
                  </a:cubicBezTo>
                  <a:cubicBezTo>
                    <a:pt x="1618" y="831"/>
                    <a:pt x="1624" y="834"/>
                    <a:pt x="1630" y="839"/>
                  </a:cubicBezTo>
                  <a:cubicBezTo>
                    <a:pt x="1636" y="843"/>
                    <a:pt x="1643" y="850"/>
                    <a:pt x="1651" y="858"/>
                  </a:cubicBezTo>
                  <a:close/>
                  <a:moveTo>
                    <a:pt x="1992" y="312"/>
                  </a:moveTo>
                  <a:cubicBezTo>
                    <a:pt x="2016" y="336"/>
                    <a:pt x="2033" y="362"/>
                    <a:pt x="2044" y="390"/>
                  </a:cubicBezTo>
                  <a:cubicBezTo>
                    <a:pt x="2055" y="417"/>
                    <a:pt x="2058" y="446"/>
                    <a:pt x="2055" y="475"/>
                  </a:cubicBezTo>
                  <a:cubicBezTo>
                    <a:pt x="2052" y="505"/>
                    <a:pt x="2041" y="535"/>
                    <a:pt x="2024" y="566"/>
                  </a:cubicBezTo>
                  <a:cubicBezTo>
                    <a:pt x="2006" y="597"/>
                    <a:pt x="1982" y="629"/>
                    <a:pt x="1950" y="661"/>
                  </a:cubicBezTo>
                  <a:cubicBezTo>
                    <a:pt x="1919" y="691"/>
                    <a:pt x="1890" y="715"/>
                    <a:pt x="1861" y="731"/>
                  </a:cubicBezTo>
                  <a:cubicBezTo>
                    <a:pt x="1832" y="748"/>
                    <a:pt x="1804" y="759"/>
                    <a:pt x="1776" y="762"/>
                  </a:cubicBezTo>
                  <a:cubicBezTo>
                    <a:pt x="1749" y="766"/>
                    <a:pt x="1723" y="763"/>
                    <a:pt x="1698" y="754"/>
                  </a:cubicBezTo>
                  <a:cubicBezTo>
                    <a:pt x="1673" y="744"/>
                    <a:pt x="1649" y="728"/>
                    <a:pt x="1627" y="706"/>
                  </a:cubicBezTo>
                  <a:cubicBezTo>
                    <a:pt x="1612" y="691"/>
                    <a:pt x="1600" y="674"/>
                    <a:pt x="1591" y="656"/>
                  </a:cubicBezTo>
                  <a:cubicBezTo>
                    <a:pt x="1582" y="638"/>
                    <a:pt x="1576" y="619"/>
                    <a:pt x="1574" y="598"/>
                  </a:cubicBezTo>
                  <a:cubicBezTo>
                    <a:pt x="1572" y="578"/>
                    <a:pt x="1572" y="556"/>
                    <a:pt x="1575" y="533"/>
                  </a:cubicBezTo>
                  <a:cubicBezTo>
                    <a:pt x="1579" y="509"/>
                    <a:pt x="1584" y="484"/>
                    <a:pt x="1593" y="458"/>
                  </a:cubicBezTo>
                  <a:cubicBezTo>
                    <a:pt x="1571" y="464"/>
                    <a:pt x="1550" y="468"/>
                    <a:pt x="1529" y="471"/>
                  </a:cubicBezTo>
                  <a:cubicBezTo>
                    <a:pt x="1509" y="473"/>
                    <a:pt x="1490" y="473"/>
                    <a:pt x="1471" y="470"/>
                  </a:cubicBezTo>
                  <a:cubicBezTo>
                    <a:pt x="1452" y="468"/>
                    <a:pt x="1435" y="462"/>
                    <a:pt x="1418" y="453"/>
                  </a:cubicBezTo>
                  <a:cubicBezTo>
                    <a:pt x="1401" y="445"/>
                    <a:pt x="1385" y="433"/>
                    <a:pt x="1370" y="418"/>
                  </a:cubicBezTo>
                  <a:cubicBezTo>
                    <a:pt x="1349" y="397"/>
                    <a:pt x="1333" y="373"/>
                    <a:pt x="1323" y="348"/>
                  </a:cubicBezTo>
                  <a:cubicBezTo>
                    <a:pt x="1313" y="323"/>
                    <a:pt x="1309" y="297"/>
                    <a:pt x="1311" y="269"/>
                  </a:cubicBezTo>
                  <a:cubicBezTo>
                    <a:pt x="1314" y="241"/>
                    <a:pt x="1323" y="212"/>
                    <a:pt x="1338" y="182"/>
                  </a:cubicBezTo>
                  <a:cubicBezTo>
                    <a:pt x="1354" y="153"/>
                    <a:pt x="1377" y="123"/>
                    <a:pt x="1407" y="93"/>
                  </a:cubicBezTo>
                  <a:cubicBezTo>
                    <a:pt x="1436" y="64"/>
                    <a:pt x="1465" y="42"/>
                    <a:pt x="1492" y="27"/>
                  </a:cubicBezTo>
                  <a:cubicBezTo>
                    <a:pt x="1520" y="12"/>
                    <a:pt x="1546" y="4"/>
                    <a:pt x="1571" y="2"/>
                  </a:cubicBezTo>
                  <a:cubicBezTo>
                    <a:pt x="1596" y="0"/>
                    <a:pt x="1620" y="4"/>
                    <a:pt x="1643" y="13"/>
                  </a:cubicBezTo>
                  <a:cubicBezTo>
                    <a:pt x="1665" y="23"/>
                    <a:pt x="1687" y="38"/>
                    <a:pt x="1706" y="57"/>
                  </a:cubicBezTo>
                  <a:cubicBezTo>
                    <a:pt x="1719" y="70"/>
                    <a:pt x="1730" y="85"/>
                    <a:pt x="1738" y="102"/>
                  </a:cubicBezTo>
                  <a:cubicBezTo>
                    <a:pt x="1746" y="118"/>
                    <a:pt x="1751" y="136"/>
                    <a:pt x="1755" y="155"/>
                  </a:cubicBezTo>
                  <a:cubicBezTo>
                    <a:pt x="1758" y="174"/>
                    <a:pt x="1759" y="193"/>
                    <a:pt x="1757" y="215"/>
                  </a:cubicBezTo>
                  <a:cubicBezTo>
                    <a:pt x="1756" y="236"/>
                    <a:pt x="1752" y="257"/>
                    <a:pt x="1746" y="280"/>
                  </a:cubicBezTo>
                  <a:cubicBezTo>
                    <a:pt x="1771" y="272"/>
                    <a:pt x="1796" y="266"/>
                    <a:pt x="1819" y="263"/>
                  </a:cubicBezTo>
                  <a:cubicBezTo>
                    <a:pt x="1842" y="260"/>
                    <a:pt x="1864" y="259"/>
                    <a:pt x="1885" y="261"/>
                  </a:cubicBezTo>
                  <a:cubicBezTo>
                    <a:pt x="1905" y="264"/>
                    <a:pt x="1924" y="269"/>
                    <a:pt x="1942" y="277"/>
                  </a:cubicBezTo>
                  <a:cubicBezTo>
                    <a:pt x="1960" y="285"/>
                    <a:pt x="1976" y="297"/>
                    <a:pt x="1992" y="312"/>
                  </a:cubicBezTo>
                  <a:close/>
                  <a:moveTo>
                    <a:pt x="1611" y="172"/>
                  </a:moveTo>
                  <a:cubicBezTo>
                    <a:pt x="1602" y="162"/>
                    <a:pt x="1592" y="155"/>
                    <a:pt x="1581" y="150"/>
                  </a:cubicBezTo>
                  <a:cubicBezTo>
                    <a:pt x="1571" y="145"/>
                    <a:pt x="1560" y="143"/>
                    <a:pt x="1548" y="144"/>
                  </a:cubicBezTo>
                  <a:cubicBezTo>
                    <a:pt x="1537" y="144"/>
                    <a:pt x="1526" y="147"/>
                    <a:pt x="1514" y="153"/>
                  </a:cubicBezTo>
                  <a:cubicBezTo>
                    <a:pt x="1503" y="159"/>
                    <a:pt x="1491" y="168"/>
                    <a:pt x="1479" y="180"/>
                  </a:cubicBezTo>
                  <a:cubicBezTo>
                    <a:pt x="1456" y="203"/>
                    <a:pt x="1444" y="226"/>
                    <a:pt x="1443" y="248"/>
                  </a:cubicBezTo>
                  <a:cubicBezTo>
                    <a:pt x="1443" y="270"/>
                    <a:pt x="1452" y="290"/>
                    <a:pt x="1470" y="309"/>
                  </a:cubicBezTo>
                  <a:cubicBezTo>
                    <a:pt x="1479" y="318"/>
                    <a:pt x="1489" y="324"/>
                    <a:pt x="1499" y="329"/>
                  </a:cubicBezTo>
                  <a:cubicBezTo>
                    <a:pt x="1510" y="334"/>
                    <a:pt x="1521" y="336"/>
                    <a:pt x="1534" y="337"/>
                  </a:cubicBezTo>
                  <a:cubicBezTo>
                    <a:pt x="1547" y="337"/>
                    <a:pt x="1561" y="336"/>
                    <a:pt x="1577" y="332"/>
                  </a:cubicBezTo>
                  <a:cubicBezTo>
                    <a:pt x="1593" y="329"/>
                    <a:pt x="1611" y="324"/>
                    <a:pt x="1632" y="318"/>
                  </a:cubicBezTo>
                  <a:cubicBezTo>
                    <a:pt x="1640" y="286"/>
                    <a:pt x="1643" y="258"/>
                    <a:pt x="1640" y="234"/>
                  </a:cubicBezTo>
                  <a:cubicBezTo>
                    <a:pt x="1637" y="209"/>
                    <a:pt x="1628" y="189"/>
                    <a:pt x="1611" y="172"/>
                  </a:cubicBezTo>
                  <a:close/>
                  <a:moveTo>
                    <a:pt x="1891" y="427"/>
                  </a:moveTo>
                  <a:cubicBezTo>
                    <a:pt x="1881" y="417"/>
                    <a:pt x="1870" y="410"/>
                    <a:pt x="1858" y="405"/>
                  </a:cubicBezTo>
                  <a:cubicBezTo>
                    <a:pt x="1846" y="400"/>
                    <a:pt x="1833" y="397"/>
                    <a:pt x="1818" y="397"/>
                  </a:cubicBezTo>
                  <a:cubicBezTo>
                    <a:pt x="1803" y="397"/>
                    <a:pt x="1787" y="399"/>
                    <a:pt x="1769" y="403"/>
                  </a:cubicBezTo>
                  <a:cubicBezTo>
                    <a:pt x="1751" y="407"/>
                    <a:pt x="1731" y="413"/>
                    <a:pt x="1709" y="420"/>
                  </a:cubicBezTo>
                  <a:cubicBezTo>
                    <a:pt x="1704" y="440"/>
                    <a:pt x="1699" y="458"/>
                    <a:pt x="1697" y="475"/>
                  </a:cubicBezTo>
                  <a:cubicBezTo>
                    <a:pt x="1694" y="491"/>
                    <a:pt x="1693" y="506"/>
                    <a:pt x="1694" y="520"/>
                  </a:cubicBezTo>
                  <a:cubicBezTo>
                    <a:pt x="1696" y="534"/>
                    <a:pt x="1699" y="547"/>
                    <a:pt x="1704" y="559"/>
                  </a:cubicBezTo>
                  <a:cubicBezTo>
                    <a:pt x="1709" y="570"/>
                    <a:pt x="1717" y="581"/>
                    <a:pt x="1726" y="591"/>
                  </a:cubicBezTo>
                  <a:cubicBezTo>
                    <a:pt x="1748" y="612"/>
                    <a:pt x="1771" y="622"/>
                    <a:pt x="1797" y="619"/>
                  </a:cubicBezTo>
                  <a:cubicBezTo>
                    <a:pt x="1822" y="616"/>
                    <a:pt x="1848" y="601"/>
                    <a:pt x="1876" y="574"/>
                  </a:cubicBezTo>
                  <a:cubicBezTo>
                    <a:pt x="1903" y="547"/>
                    <a:pt x="1918" y="521"/>
                    <a:pt x="1919" y="496"/>
                  </a:cubicBezTo>
                  <a:cubicBezTo>
                    <a:pt x="1921" y="471"/>
                    <a:pt x="1912" y="448"/>
                    <a:pt x="1891" y="4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EC58B1D4-B8E3-23E8-4031-0AA59384E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1724" y="3483399"/>
              <a:ext cx="381000" cy="395288"/>
            </a:xfrm>
            <a:custGeom>
              <a:avLst/>
              <a:gdLst>
                <a:gd name="T0" fmla="*/ 823 w 2007"/>
                <a:gd name="T1" fmla="*/ 1731 h 2081"/>
                <a:gd name="T2" fmla="*/ 512 w 2007"/>
                <a:gd name="T3" fmla="*/ 2062 h 2081"/>
                <a:gd name="T4" fmla="*/ 458 w 2007"/>
                <a:gd name="T5" fmla="*/ 2073 h 2081"/>
                <a:gd name="T6" fmla="*/ 397 w 2007"/>
                <a:gd name="T7" fmla="*/ 2004 h 2081"/>
                <a:gd name="T8" fmla="*/ 382 w 2007"/>
                <a:gd name="T9" fmla="*/ 1759 h 2081"/>
                <a:gd name="T10" fmla="*/ 333 w 2007"/>
                <a:gd name="T11" fmla="*/ 1542 h 2081"/>
                <a:gd name="T12" fmla="*/ 241 w 2007"/>
                <a:gd name="T13" fmla="*/ 1477 h 2081"/>
                <a:gd name="T14" fmla="*/ 133 w 2007"/>
                <a:gd name="T15" fmla="*/ 1559 h 2081"/>
                <a:gd name="T16" fmla="*/ 95 w 2007"/>
                <a:gd name="T17" fmla="*/ 1665 h 2081"/>
                <a:gd name="T18" fmla="*/ 56 w 2007"/>
                <a:gd name="T19" fmla="*/ 1652 h 2081"/>
                <a:gd name="T20" fmla="*/ 6 w 2007"/>
                <a:gd name="T21" fmla="*/ 1600 h 2081"/>
                <a:gd name="T22" fmla="*/ 6 w 2007"/>
                <a:gd name="T23" fmla="*/ 1541 h 2081"/>
                <a:gd name="T24" fmla="*/ 104 w 2007"/>
                <a:gd name="T25" fmla="*/ 1379 h 2081"/>
                <a:gd name="T26" fmla="*/ 345 w 2007"/>
                <a:gd name="T27" fmla="*/ 1308 h 2081"/>
                <a:gd name="T28" fmla="*/ 491 w 2007"/>
                <a:gd name="T29" fmla="*/ 1485 h 2081"/>
                <a:gd name="T30" fmla="*/ 519 w 2007"/>
                <a:gd name="T31" fmla="*/ 1879 h 2081"/>
                <a:gd name="T32" fmla="*/ 754 w 2007"/>
                <a:gd name="T33" fmla="*/ 1664 h 2081"/>
                <a:gd name="T34" fmla="*/ 1008 w 2007"/>
                <a:gd name="T35" fmla="*/ 1026 h 2081"/>
                <a:gd name="T36" fmla="*/ 1163 w 2007"/>
                <a:gd name="T37" fmla="*/ 1391 h 2081"/>
                <a:gd name="T38" fmla="*/ 869 w 2007"/>
                <a:gd name="T39" fmla="*/ 1578 h 2081"/>
                <a:gd name="T40" fmla="*/ 524 w 2007"/>
                <a:gd name="T41" fmla="*/ 1287 h 2081"/>
                <a:gd name="T42" fmla="*/ 546 w 2007"/>
                <a:gd name="T43" fmla="*/ 937 h 2081"/>
                <a:gd name="T44" fmla="*/ 884 w 2007"/>
                <a:gd name="T45" fmla="*/ 919 h 2081"/>
                <a:gd name="T46" fmla="*/ 834 w 2007"/>
                <a:gd name="T47" fmla="*/ 1076 h 2081"/>
                <a:gd name="T48" fmla="*/ 690 w 2007"/>
                <a:gd name="T49" fmla="*/ 998 h 2081"/>
                <a:gd name="T50" fmla="*/ 599 w 2007"/>
                <a:gd name="T51" fmla="*/ 1080 h 2081"/>
                <a:gd name="T52" fmla="*/ 733 w 2007"/>
                <a:gd name="T53" fmla="*/ 1298 h 2081"/>
                <a:gd name="T54" fmla="*/ 963 w 2007"/>
                <a:gd name="T55" fmla="*/ 1440 h 2081"/>
                <a:gd name="T56" fmla="*/ 1038 w 2007"/>
                <a:gd name="T57" fmla="*/ 1341 h 2081"/>
                <a:gd name="T58" fmla="*/ 960 w 2007"/>
                <a:gd name="T59" fmla="*/ 1200 h 2081"/>
                <a:gd name="T60" fmla="*/ 1669 w 2007"/>
                <a:gd name="T61" fmla="*/ 862 h 2081"/>
                <a:gd name="T62" fmla="*/ 1676 w 2007"/>
                <a:gd name="T63" fmla="*/ 899 h 2081"/>
                <a:gd name="T64" fmla="*/ 1360 w 2007"/>
                <a:gd name="T65" fmla="*/ 1197 h 2081"/>
                <a:gd name="T66" fmla="*/ 1303 w 2007"/>
                <a:gd name="T67" fmla="*/ 1148 h 2081"/>
                <a:gd name="T68" fmla="*/ 1296 w 2007"/>
                <a:gd name="T69" fmla="*/ 1110 h 2081"/>
                <a:gd name="T70" fmla="*/ 1008 w 2007"/>
                <a:gd name="T71" fmla="*/ 796 h 2081"/>
                <a:gd name="T72" fmla="*/ 969 w 2007"/>
                <a:gd name="T73" fmla="*/ 816 h 2081"/>
                <a:gd name="T74" fmla="*/ 919 w 2007"/>
                <a:gd name="T75" fmla="*/ 763 h 2081"/>
                <a:gd name="T76" fmla="*/ 958 w 2007"/>
                <a:gd name="T77" fmla="*/ 547 h 2081"/>
                <a:gd name="T78" fmla="*/ 979 w 2007"/>
                <a:gd name="T79" fmla="*/ 516 h 2081"/>
                <a:gd name="T80" fmla="*/ 1043 w 2007"/>
                <a:gd name="T81" fmla="*/ 457 h 2081"/>
                <a:gd name="T82" fmla="*/ 1504 w 2007"/>
                <a:gd name="T83" fmla="*/ 902 h 2081"/>
                <a:gd name="T84" fmla="*/ 1613 w 2007"/>
                <a:gd name="T85" fmla="*/ 812 h 2081"/>
                <a:gd name="T86" fmla="*/ 1836 w 2007"/>
                <a:gd name="T87" fmla="*/ 153 h 2081"/>
                <a:gd name="T88" fmla="*/ 1994 w 2007"/>
                <a:gd name="T89" fmla="*/ 395 h 2081"/>
                <a:gd name="T90" fmla="*/ 1904 w 2007"/>
                <a:gd name="T91" fmla="*/ 690 h 2081"/>
                <a:gd name="T92" fmla="*/ 1795 w 2007"/>
                <a:gd name="T93" fmla="*/ 766 h 2081"/>
                <a:gd name="T94" fmla="*/ 1727 w 2007"/>
                <a:gd name="T95" fmla="*/ 745 h 2081"/>
                <a:gd name="T96" fmla="*/ 1694 w 2007"/>
                <a:gd name="T97" fmla="*/ 696 h 2081"/>
                <a:gd name="T98" fmla="*/ 1745 w 2007"/>
                <a:gd name="T99" fmla="*/ 662 h 2081"/>
                <a:gd name="T100" fmla="*/ 1867 w 2007"/>
                <a:gd name="T101" fmla="*/ 533 h 2081"/>
                <a:gd name="T102" fmla="*/ 1795 w 2007"/>
                <a:gd name="T103" fmla="*/ 324 h 2081"/>
                <a:gd name="T104" fmla="*/ 1633 w 2007"/>
                <a:gd name="T105" fmla="*/ 523 h 2081"/>
                <a:gd name="T106" fmla="*/ 1397 w 2007"/>
                <a:gd name="T107" fmla="*/ 455 h 2081"/>
                <a:gd name="T108" fmla="*/ 1333 w 2007"/>
                <a:gd name="T109" fmla="*/ 178 h 2081"/>
                <a:gd name="T110" fmla="*/ 1548 w 2007"/>
                <a:gd name="T111" fmla="*/ 2 h 2081"/>
                <a:gd name="T112" fmla="*/ 1765 w 2007"/>
                <a:gd name="T113" fmla="*/ 88 h 2081"/>
                <a:gd name="T114" fmla="*/ 1634 w 2007"/>
                <a:gd name="T115" fmla="*/ 178 h 2081"/>
                <a:gd name="T116" fmla="*/ 1479 w 2007"/>
                <a:gd name="T117" fmla="*/ 172 h 2081"/>
                <a:gd name="T118" fmla="*/ 1463 w 2007"/>
                <a:gd name="T119" fmla="*/ 298 h 2081"/>
                <a:gd name="T120" fmla="*/ 1579 w 2007"/>
                <a:gd name="T121" fmla="*/ 390 h 2081"/>
                <a:gd name="T122" fmla="*/ 1694 w 2007"/>
                <a:gd name="T123" fmla="*/ 304 h 2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7" h="2081">
                  <a:moveTo>
                    <a:pt x="793" y="1693"/>
                  </a:moveTo>
                  <a:cubicBezTo>
                    <a:pt x="801" y="1701"/>
                    <a:pt x="808" y="1708"/>
                    <a:pt x="813" y="1714"/>
                  </a:cubicBezTo>
                  <a:cubicBezTo>
                    <a:pt x="818" y="1721"/>
                    <a:pt x="821" y="1726"/>
                    <a:pt x="823" y="1731"/>
                  </a:cubicBezTo>
                  <a:cubicBezTo>
                    <a:pt x="826" y="1736"/>
                    <a:pt x="826" y="1741"/>
                    <a:pt x="826" y="1744"/>
                  </a:cubicBezTo>
                  <a:cubicBezTo>
                    <a:pt x="825" y="1748"/>
                    <a:pt x="823" y="1751"/>
                    <a:pt x="820" y="1754"/>
                  </a:cubicBezTo>
                  <a:lnTo>
                    <a:pt x="512" y="2062"/>
                  </a:lnTo>
                  <a:cubicBezTo>
                    <a:pt x="506" y="2068"/>
                    <a:pt x="500" y="2073"/>
                    <a:pt x="495" y="2076"/>
                  </a:cubicBezTo>
                  <a:cubicBezTo>
                    <a:pt x="489" y="2080"/>
                    <a:pt x="484" y="2081"/>
                    <a:pt x="478" y="2081"/>
                  </a:cubicBezTo>
                  <a:cubicBezTo>
                    <a:pt x="472" y="2080"/>
                    <a:pt x="465" y="2078"/>
                    <a:pt x="458" y="2073"/>
                  </a:cubicBezTo>
                  <a:cubicBezTo>
                    <a:pt x="450" y="2068"/>
                    <a:pt x="442" y="2061"/>
                    <a:pt x="432" y="2051"/>
                  </a:cubicBezTo>
                  <a:cubicBezTo>
                    <a:pt x="423" y="2042"/>
                    <a:pt x="416" y="2034"/>
                    <a:pt x="410" y="2026"/>
                  </a:cubicBezTo>
                  <a:cubicBezTo>
                    <a:pt x="404" y="2019"/>
                    <a:pt x="400" y="2012"/>
                    <a:pt x="397" y="2004"/>
                  </a:cubicBezTo>
                  <a:cubicBezTo>
                    <a:pt x="394" y="1997"/>
                    <a:pt x="392" y="1989"/>
                    <a:pt x="391" y="1981"/>
                  </a:cubicBezTo>
                  <a:cubicBezTo>
                    <a:pt x="389" y="1973"/>
                    <a:pt x="389" y="1963"/>
                    <a:pt x="388" y="1952"/>
                  </a:cubicBezTo>
                  <a:lnTo>
                    <a:pt x="382" y="1759"/>
                  </a:lnTo>
                  <a:cubicBezTo>
                    <a:pt x="381" y="1722"/>
                    <a:pt x="378" y="1689"/>
                    <a:pt x="374" y="1662"/>
                  </a:cubicBezTo>
                  <a:cubicBezTo>
                    <a:pt x="369" y="1635"/>
                    <a:pt x="363" y="1611"/>
                    <a:pt x="357" y="1592"/>
                  </a:cubicBezTo>
                  <a:cubicBezTo>
                    <a:pt x="350" y="1572"/>
                    <a:pt x="342" y="1556"/>
                    <a:pt x="333" y="1542"/>
                  </a:cubicBezTo>
                  <a:cubicBezTo>
                    <a:pt x="325" y="1529"/>
                    <a:pt x="315" y="1517"/>
                    <a:pt x="305" y="1507"/>
                  </a:cubicBezTo>
                  <a:cubicBezTo>
                    <a:pt x="296" y="1498"/>
                    <a:pt x="286" y="1491"/>
                    <a:pt x="275" y="1486"/>
                  </a:cubicBezTo>
                  <a:cubicBezTo>
                    <a:pt x="264" y="1481"/>
                    <a:pt x="253" y="1478"/>
                    <a:pt x="241" y="1477"/>
                  </a:cubicBezTo>
                  <a:cubicBezTo>
                    <a:pt x="229" y="1477"/>
                    <a:pt x="217" y="1479"/>
                    <a:pt x="205" y="1484"/>
                  </a:cubicBezTo>
                  <a:cubicBezTo>
                    <a:pt x="193" y="1490"/>
                    <a:pt x="182" y="1498"/>
                    <a:pt x="170" y="1510"/>
                  </a:cubicBezTo>
                  <a:cubicBezTo>
                    <a:pt x="154" y="1526"/>
                    <a:pt x="141" y="1542"/>
                    <a:pt x="133" y="1559"/>
                  </a:cubicBezTo>
                  <a:cubicBezTo>
                    <a:pt x="125" y="1576"/>
                    <a:pt x="118" y="1591"/>
                    <a:pt x="114" y="1606"/>
                  </a:cubicBezTo>
                  <a:cubicBezTo>
                    <a:pt x="109" y="1621"/>
                    <a:pt x="106" y="1633"/>
                    <a:pt x="104" y="1644"/>
                  </a:cubicBezTo>
                  <a:cubicBezTo>
                    <a:pt x="102" y="1655"/>
                    <a:pt x="99" y="1662"/>
                    <a:pt x="95" y="1665"/>
                  </a:cubicBezTo>
                  <a:cubicBezTo>
                    <a:pt x="93" y="1668"/>
                    <a:pt x="90" y="1669"/>
                    <a:pt x="87" y="1669"/>
                  </a:cubicBezTo>
                  <a:cubicBezTo>
                    <a:pt x="83" y="1669"/>
                    <a:pt x="79" y="1668"/>
                    <a:pt x="74" y="1665"/>
                  </a:cubicBezTo>
                  <a:cubicBezTo>
                    <a:pt x="69" y="1663"/>
                    <a:pt x="63" y="1658"/>
                    <a:pt x="56" y="1652"/>
                  </a:cubicBezTo>
                  <a:cubicBezTo>
                    <a:pt x="48" y="1647"/>
                    <a:pt x="40" y="1639"/>
                    <a:pt x="31" y="1630"/>
                  </a:cubicBezTo>
                  <a:cubicBezTo>
                    <a:pt x="24" y="1623"/>
                    <a:pt x="19" y="1618"/>
                    <a:pt x="15" y="1613"/>
                  </a:cubicBezTo>
                  <a:cubicBezTo>
                    <a:pt x="12" y="1608"/>
                    <a:pt x="8" y="1604"/>
                    <a:pt x="6" y="1600"/>
                  </a:cubicBezTo>
                  <a:cubicBezTo>
                    <a:pt x="4" y="1596"/>
                    <a:pt x="2" y="1592"/>
                    <a:pt x="1" y="1588"/>
                  </a:cubicBezTo>
                  <a:cubicBezTo>
                    <a:pt x="0" y="1585"/>
                    <a:pt x="0" y="1579"/>
                    <a:pt x="0" y="1573"/>
                  </a:cubicBezTo>
                  <a:cubicBezTo>
                    <a:pt x="0" y="1566"/>
                    <a:pt x="2" y="1555"/>
                    <a:pt x="6" y="1541"/>
                  </a:cubicBezTo>
                  <a:cubicBezTo>
                    <a:pt x="10" y="1527"/>
                    <a:pt x="17" y="1510"/>
                    <a:pt x="26" y="1492"/>
                  </a:cubicBezTo>
                  <a:cubicBezTo>
                    <a:pt x="34" y="1474"/>
                    <a:pt x="45" y="1455"/>
                    <a:pt x="58" y="1435"/>
                  </a:cubicBezTo>
                  <a:cubicBezTo>
                    <a:pt x="71" y="1415"/>
                    <a:pt x="86" y="1397"/>
                    <a:pt x="104" y="1379"/>
                  </a:cubicBezTo>
                  <a:cubicBezTo>
                    <a:pt x="132" y="1351"/>
                    <a:pt x="160" y="1330"/>
                    <a:pt x="188" y="1316"/>
                  </a:cubicBezTo>
                  <a:cubicBezTo>
                    <a:pt x="216" y="1303"/>
                    <a:pt x="243" y="1295"/>
                    <a:pt x="269" y="1294"/>
                  </a:cubicBezTo>
                  <a:cubicBezTo>
                    <a:pt x="296" y="1293"/>
                    <a:pt x="321" y="1297"/>
                    <a:pt x="345" y="1308"/>
                  </a:cubicBezTo>
                  <a:cubicBezTo>
                    <a:pt x="369" y="1318"/>
                    <a:pt x="391" y="1333"/>
                    <a:pt x="411" y="1353"/>
                  </a:cubicBezTo>
                  <a:cubicBezTo>
                    <a:pt x="428" y="1371"/>
                    <a:pt x="444" y="1390"/>
                    <a:pt x="457" y="1410"/>
                  </a:cubicBezTo>
                  <a:cubicBezTo>
                    <a:pt x="471" y="1430"/>
                    <a:pt x="482" y="1455"/>
                    <a:pt x="491" y="1485"/>
                  </a:cubicBezTo>
                  <a:cubicBezTo>
                    <a:pt x="500" y="1515"/>
                    <a:pt x="507" y="1551"/>
                    <a:pt x="511" y="1594"/>
                  </a:cubicBezTo>
                  <a:cubicBezTo>
                    <a:pt x="516" y="1637"/>
                    <a:pt x="518" y="1689"/>
                    <a:pt x="518" y="1752"/>
                  </a:cubicBezTo>
                  <a:lnTo>
                    <a:pt x="519" y="1879"/>
                  </a:lnTo>
                  <a:lnTo>
                    <a:pt x="731" y="1667"/>
                  </a:lnTo>
                  <a:cubicBezTo>
                    <a:pt x="733" y="1665"/>
                    <a:pt x="737" y="1663"/>
                    <a:pt x="741" y="1662"/>
                  </a:cubicBezTo>
                  <a:cubicBezTo>
                    <a:pt x="745" y="1662"/>
                    <a:pt x="749" y="1662"/>
                    <a:pt x="754" y="1664"/>
                  </a:cubicBezTo>
                  <a:cubicBezTo>
                    <a:pt x="760" y="1666"/>
                    <a:pt x="765" y="1669"/>
                    <a:pt x="772" y="1674"/>
                  </a:cubicBezTo>
                  <a:cubicBezTo>
                    <a:pt x="778" y="1679"/>
                    <a:pt x="785" y="1685"/>
                    <a:pt x="793" y="1693"/>
                  </a:cubicBezTo>
                  <a:close/>
                  <a:moveTo>
                    <a:pt x="1008" y="1026"/>
                  </a:moveTo>
                  <a:cubicBezTo>
                    <a:pt x="1051" y="1069"/>
                    <a:pt x="1086" y="1111"/>
                    <a:pt x="1114" y="1153"/>
                  </a:cubicBezTo>
                  <a:cubicBezTo>
                    <a:pt x="1141" y="1194"/>
                    <a:pt x="1159" y="1235"/>
                    <a:pt x="1168" y="1275"/>
                  </a:cubicBezTo>
                  <a:cubicBezTo>
                    <a:pt x="1177" y="1314"/>
                    <a:pt x="1175" y="1353"/>
                    <a:pt x="1163" y="1391"/>
                  </a:cubicBezTo>
                  <a:cubicBezTo>
                    <a:pt x="1151" y="1429"/>
                    <a:pt x="1127" y="1466"/>
                    <a:pt x="1091" y="1503"/>
                  </a:cubicBezTo>
                  <a:cubicBezTo>
                    <a:pt x="1054" y="1539"/>
                    <a:pt x="1017" y="1563"/>
                    <a:pt x="981" y="1575"/>
                  </a:cubicBezTo>
                  <a:cubicBezTo>
                    <a:pt x="944" y="1586"/>
                    <a:pt x="907" y="1587"/>
                    <a:pt x="869" y="1578"/>
                  </a:cubicBezTo>
                  <a:cubicBezTo>
                    <a:pt x="832" y="1568"/>
                    <a:pt x="793" y="1549"/>
                    <a:pt x="753" y="1521"/>
                  </a:cubicBezTo>
                  <a:cubicBezTo>
                    <a:pt x="713" y="1492"/>
                    <a:pt x="672" y="1457"/>
                    <a:pt x="629" y="1414"/>
                  </a:cubicBezTo>
                  <a:cubicBezTo>
                    <a:pt x="586" y="1371"/>
                    <a:pt x="551" y="1329"/>
                    <a:pt x="524" y="1287"/>
                  </a:cubicBezTo>
                  <a:cubicBezTo>
                    <a:pt x="496" y="1245"/>
                    <a:pt x="478" y="1205"/>
                    <a:pt x="469" y="1165"/>
                  </a:cubicBezTo>
                  <a:cubicBezTo>
                    <a:pt x="461" y="1125"/>
                    <a:pt x="462" y="1086"/>
                    <a:pt x="474" y="1048"/>
                  </a:cubicBezTo>
                  <a:cubicBezTo>
                    <a:pt x="486" y="1010"/>
                    <a:pt x="510" y="973"/>
                    <a:pt x="546" y="937"/>
                  </a:cubicBezTo>
                  <a:cubicBezTo>
                    <a:pt x="583" y="900"/>
                    <a:pt x="620" y="876"/>
                    <a:pt x="656" y="865"/>
                  </a:cubicBezTo>
                  <a:cubicBezTo>
                    <a:pt x="693" y="853"/>
                    <a:pt x="730" y="852"/>
                    <a:pt x="768" y="861"/>
                  </a:cubicBezTo>
                  <a:cubicBezTo>
                    <a:pt x="806" y="871"/>
                    <a:pt x="844" y="890"/>
                    <a:pt x="884" y="919"/>
                  </a:cubicBezTo>
                  <a:cubicBezTo>
                    <a:pt x="924" y="947"/>
                    <a:pt x="965" y="983"/>
                    <a:pt x="1008" y="1026"/>
                  </a:cubicBezTo>
                  <a:close/>
                  <a:moveTo>
                    <a:pt x="904" y="1141"/>
                  </a:moveTo>
                  <a:cubicBezTo>
                    <a:pt x="878" y="1116"/>
                    <a:pt x="855" y="1094"/>
                    <a:pt x="834" y="1076"/>
                  </a:cubicBezTo>
                  <a:cubicBezTo>
                    <a:pt x="813" y="1058"/>
                    <a:pt x="794" y="1043"/>
                    <a:pt x="777" y="1032"/>
                  </a:cubicBezTo>
                  <a:cubicBezTo>
                    <a:pt x="760" y="1020"/>
                    <a:pt x="744" y="1012"/>
                    <a:pt x="730" y="1006"/>
                  </a:cubicBezTo>
                  <a:cubicBezTo>
                    <a:pt x="716" y="1000"/>
                    <a:pt x="702" y="998"/>
                    <a:pt x="690" y="998"/>
                  </a:cubicBezTo>
                  <a:cubicBezTo>
                    <a:pt x="678" y="998"/>
                    <a:pt x="667" y="1001"/>
                    <a:pt x="657" y="1006"/>
                  </a:cubicBezTo>
                  <a:cubicBezTo>
                    <a:pt x="647" y="1011"/>
                    <a:pt x="637" y="1018"/>
                    <a:pt x="628" y="1028"/>
                  </a:cubicBezTo>
                  <a:cubicBezTo>
                    <a:pt x="611" y="1044"/>
                    <a:pt x="602" y="1062"/>
                    <a:pt x="599" y="1080"/>
                  </a:cubicBezTo>
                  <a:cubicBezTo>
                    <a:pt x="596" y="1099"/>
                    <a:pt x="600" y="1119"/>
                    <a:pt x="609" y="1141"/>
                  </a:cubicBezTo>
                  <a:cubicBezTo>
                    <a:pt x="619" y="1163"/>
                    <a:pt x="634" y="1187"/>
                    <a:pt x="655" y="1213"/>
                  </a:cubicBezTo>
                  <a:cubicBezTo>
                    <a:pt x="676" y="1239"/>
                    <a:pt x="702" y="1267"/>
                    <a:pt x="733" y="1298"/>
                  </a:cubicBezTo>
                  <a:cubicBezTo>
                    <a:pt x="771" y="1336"/>
                    <a:pt x="805" y="1367"/>
                    <a:pt x="833" y="1388"/>
                  </a:cubicBezTo>
                  <a:cubicBezTo>
                    <a:pt x="861" y="1410"/>
                    <a:pt x="885" y="1426"/>
                    <a:pt x="907" y="1434"/>
                  </a:cubicBezTo>
                  <a:cubicBezTo>
                    <a:pt x="928" y="1442"/>
                    <a:pt x="947" y="1444"/>
                    <a:pt x="963" y="1440"/>
                  </a:cubicBezTo>
                  <a:cubicBezTo>
                    <a:pt x="979" y="1436"/>
                    <a:pt x="994" y="1426"/>
                    <a:pt x="1008" y="1412"/>
                  </a:cubicBezTo>
                  <a:cubicBezTo>
                    <a:pt x="1019" y="1401"/>
                    <a:pt x="1027" y="1390"/>
                    <a:pt x="1032" y="1378"/>
                  </a:cubicBezTo>
                  <a:cubicBezTo>
                    <a:pt x="1037" y="1366"/>
                    <a:pt x="1039" y="1354"/>
                    <a:pt x="1038" y="1341"/>
                  </a:cubicBezTo>
                  <a:cubicBezTo>
                    <a:pt x="1037" y="1328"/>
                    <a:pt x="1034" y="1314"/>
                    <a:pt x="1028" y="1299"/>
                  </a:cubicBezTo>
                  <a:cubicBezTo>
                    <a:pt x="1021" y="1285"/>
                    <a:pt x="1012" y="1269"/>
                    <a:pt x="1001" y="1253"/>
                  </a:cubicBezTo>
                  <a:cubicBezTo>
                    <a:pt x="990" y="1236"/>
                    <a:pt x="976" y="1219"/>
                    <a:pt x="960" y="1200"/>
                  </a:cubicBezTo>
                  <a:cubicBezTo>
                    <a:pt x="943" y="1182"/>
                    <a:pt x="925" y="1162"/>
                    <a:pt x="904" y="1141"/>
                  </a:cubicBezTo>
                  <a:close/>
                  <a:moveTo>
                    <a:pt x="1651" y="841"/>
                  </a:moveTo>
                  <a:cubicBezTo>
                    <a:pt x="1659" y="848"/>
                    <a:pt x="1665" y="855"/>
                    <a:pt x="1669" y="862"/>
                  </a:cubicBezTo>
                  <a:cubicBezTo>
                    <a:pt x="1674" y="868"/>
                    <a:pt x="1677" y="873"/>
                    <a:pt x="1679" y="878"/>
                  </a:cubicBezTo>
                  <a:cubicBezTo>
                    <a:pt x="1680" y="883"/>
                    <a:pt x="1681" y="887"/>
                    <a:pt x="1680" y="890"/>
                  </a:cubicBezTo>
                  <a:cubicBezTo>
                    <a:pt x="1680" y="893"/>
                    <a:pt x="1678" y="896"/>
                    <a:pt x="1676" y="899"/>
                  </a:cubicBezTo>
                  <a:lnTo>
                    <a:pt x="1380" y="1195"/>
                  </a:lnTo>
                  <a:cubicBezTo>
                    <a:pt x="1378" y="1197"/>
                    <a:pt x="1375" y="1198"/>
                    <a:pt x="1372" y="1199"/>
                  </a:cubicBezTo>
                  <a:cubicBezTo>
                    <a:pt x="1368" y="1199"/>
                    <a:pt x="1364" y="1199"/>
                    <a:pt x="1360" y="1197"/>
                  </a:cubicBezTo>
                  <a:cubicBezTo>
                    <a:pt x="1355" y="1195"/>
                    <a:pt x="1349" y="1192"/>
                    <a:pt x="1343" y="1188"/>
                  </a:cubicBezTo>
                  <a:cubicBezTo>
                    <a:pt x="1337" y="1183"/>
                    <a:pt x="1330" y="1177"/>
                    <a:pt x="1322" y="1169"/>
                  </a:cubicBezTo>
                  <a:cubicBezTo>
                    <a:pt x="1314" y="1161"/>
                    <a:pt x="1308" y="1154"/>
                    <a:pt x="1303" y="1148"/>
                  </a:cubicBezTo>
                  <a:cubicBezTo>
                    <a:pt x="1299" y="1142"/>
                    <a:pt x="1295" y="1137"/>
                    <a:pt x="1294" y="1132"/>
                  </a:cubicBezTo>
                  <a:cubicBezTo>
                    <a:pt x="1292" y="1127"/>
                    <a:pt x="1291" y="1123"/>
                    <a:pt x="1291" y="1119"/>
                  </a:cubicBezTo>
                  <a:cubicBezTo>
                    <a:pt x="1292" y="1116"/>
                    <a:pt x="1293" y="1113"/>
                    <a:pt x="1296" y="1110"/>
                  </a:cubicBezTo>
                  <a:lnTo>
                    <a:pt x="1396" y="1011"/>
                  </a:lnTo>
                  <a:lnTo>
                    <a:pt x="1047" y="662"/>
                  </a:lnTo>
                  <a:lnTo>
                    <a:pt x="1008" y="796"/>
                  </a:lnTo>
                  <a:cubicBezTo>
                    <a:pt x="1005" y="805"/>
                    <a:pt x="1002" y="812"/>
                    <a:pt x="998" y="817"/>
                  </a:cubicBezTo>
                  <a:cubicBezTo>
                    <a:pt x="995" y="821"/>
                    <a:pt x="991" y="824"/>
                    <a:pt x="986" y="824"/>
                  </a:cubicBezTo>
                  <a:cubicBezTo>
                    <a:pt x="982" y="824"/>
                    <a:pt x="976" y="821"/>
                    <a:pt x="969" y="816"/>
                  </a:cubicBezTo>
                  <a:cubicBezTo>
                    <a:pt x="963" y="811"/>
                    <a:pt x="954" y="804"/>
                    <a:pt x="944" y="793"/>
                  </a:cubicBezTo>
                  <a:cubicBezTo>
                    <a:pt x="937" y="786"/>
                    <a:pt x="932" y="781"/>
                    <a:pt x="928" y="776"/>
                  </a:cubicBezTo>
                  <a:cubicBezTo>
                    <a:pt x="924" y="772"/>
                    <a:pt x="921" y="767"/>
                    <a:pt x="919" y="763"/>
                  </a:cubicBezTo>
                  <a:cubicBezTo>
                    <a:pt x="917" y="759"/>
                    <a:pt x="916" y="755"/>
                    <a:pt x="916" y="751"/>
                  </a:cubicBezTo>
                  <a:cubicBezTo>
                    <a:pt x="916" y="747"/>
                    <a:pt x="916" y="743"/>
                    <a:pt x="918" y="737"/>
                  </a:cubicBezTo>
                  <a:lnTo>
                    <a:pt x="958" y="547"/>
                  </a:lnTo>
                  <a:cubicBezTo>
                    <a:pt x="958" y="545"/>
                    <a:pt x="959" y="542"/>
                    <a:pt x="961" y="539"/>
                  </a:cubicBezTo>
                  <a:cubicBezTo>
                    <a:pt x="962" y="537"/>
                    <a:pt x="964" y="533"/>
                    <a:pt x="967" y="530"/>
                  </a:cubicBezTo>
                  <a:cubicBezTo>
                    <a:pt x="970" y="526"/>
                    <a:pt x="974" y="521"/>
                    <a:pt x="979" y="516"/>
                  </a:cubicBezTo>
                  <a:cubicBezTo>
                    <a:pt x="985" y="510"/>
                    <a:pt x="991" y="503"/>
                    <a:pt x="1000" y="495"/>
                  </a:cubicBezTo>
                  <a:cubicBezTo>
                    <a:pt x="1011" y="484"/>
                    <a:pt x="1019" y="476"/>
                    <a:pt x="1026" y="470"/>
                  </a:cubicBezTo>
                  <a:cubicBezTo>
                    <a:pt x="1033" y="464"/>
                    <a:pt x="1039" y="460"/>
                    <a:pt x="1043" y="457"/>
                  </a:cubicBezTo>
                  <a:cubicBezTo>
                    <a:pt x="1047" y="455"/>
                    <a:pt x="1051" y="454"/>
                    <a:pt x="1053" y="455"/>
                  </a:cubicBezTo>
                  <a:cubicBezTo>
                    <a:pt x="1056" y="455"/>
                    <a:pt x="1059" y="457"/>
                    <a:pt x="1061" y="459"/>
                  </a:cubicBezTo>
                  <a:lnTo>
                    <a:pt x="1504" y="902"/>
                  </a:lnTo>
                  <a:lnTo>
                    <a:pt x="1592" y="815"/>
                  </a:lnTo>
                  <a:cubicBezTo>
                    <a:pt x="1594" y="812"/>
                    <a:pt x="1597" y="811"/>
                    <a:pt x="1601" y="810"/>
                  </a:cubicBezTo>
                  <a:cubicBezTo>
                    <a:pt x="1604" y="809"/>
                    <a:pt x="1609" y="810"/>
                    <a:pt x="1613" y="812"/>
                  </a:cubicBezTo>
                  <a:cubicBezTo>
                    <a:pt x="1618" y="814"/>
                    <a:pt x="1624" y="817"/>
                    <a:pt x="1630" y="822"/>
                  </a:cubicBezTo>
                  <a:cubicBezTo>
                    <a:pt x="1636" y="826"/>
                    <a:pt x="1643" y="833"/>
                    <a:pt x="1651" y="841"/>
                  </a:cubicBezTo>
                  <a:close/>
                  <a:moveTo>
                    <a:pt x="1836" y="153"/>
                  </a:moveTo>
                  <a:cubicBezTo>
                    <a:pt x="1858" y="175"/>
                    <a:pt x="1879" y="199"/>
                    <a:pt x="1900" y="225"/>
                  </a:cubicBezTo>
                  <a:cubicBezTo>
                    <a:pt x="1922" y="250"/>
                    <a:pt x="1940" y="277"/>
                    <a:pt x="1956" y="306"/>
                  </a:cubicBezTo>
                  <a:cubicBezTo>
                    <a:pt x="1972" y="334"/>
                    <a:pt x="1985" y="364"/>
                    <a:pt x="1994" y="395"/>
                  </a:cubicBezTo>
                  <a:cubicBezTo>
                    <a:pt x="2004" y="426"/>
                    <a:pt x="2007" y="458"/>
                    <a:pt x="2005" y="490"/>
                  </a:cubicBezTo>
                  <a:cubicBezTo>
                    <a:pt x="2003" y="523"/>
                    <a:pt x="1994" y="556"/>
                    <a:pt x="1978" y="589"/>
                  </a:cubicBezTo>
                  <a:cubicBezTo>
                    <a:pt x="1962" y="623"/>
                    <a:pt x="1937" y="656"/>
                    <a:pt x="1904" y="690"/>
                  </a:cubicBezTo>
                  <a:cubicBezTo>
                    <a:pt x="1892" y="702"/>
                    <a:pt x="1879" y="713"/>
                    <a:pt x="1866" y="723"/>
                  </a:cubicBezTo>
                  <a:cubicBezTo>
                    <a:pt x="1852" y="733"/>
                    <a:pt x="1839" y="742"/>
                    <a:pt x="1827" y="749"/>
                  </a:cubicBezTo>
                  <a:cubicBezTo>
                    <a:pt x="1815" y="756"/>
                    <a:pt x="1804" y="762"/>
                    <a:pt x="1795" y="766"/>
                  </a:cubicBezTo>
                  <a:cubicBezTo>
                    <a:pt x="1785" y="770"/>
                    <a:pt x="1777" y="772"/>
                    <a:pt x="1772" y="772"/>
                  </a:cubicBezTo>
                  <a:cubicBezTo>
                    <a:pt x="1766" y="772"/>
                    <a:pt x="1759" y="770"/>
                    <a:pt x="1752" y="766"/>
                  </a:cubicBezTo>
                  <a:cubicBezTo>
                    <a:pt x="1745" y="762"/>
                    <a:pt x="1737" y="755"/>
                    <a:pt x="1727" y="745"/>
                  </a:cubicBezTo>
                  <a:cubicBezTo>
                    <a:pt x="1718" y="736"/>
                    <a:pt x="1711" y="728"/>
                    <a:pt x="1706" y="722"/>
                  </a:cubicBezTo>
                  <a:cubicBezTo>
                    <a:pt x="1701" y="716"/>
                    <a:pt x="1697" y="711"/>
                    <a:pt x="1695" y="707"/>
                  </a:cubicBezTo>
                  <a:cubicBezTo>
                    <a:pt x="1694" y="703"/>
                    <a:pt x="1693" y="699"/>
                    <a:pt x="1694" y="696"/>
                  </a:cubicBezTo>
                  <a:cubicBezTo>
                    <a:pt x="1695" y="693"/>
                    <a:pt x="1696" y="691"/>
                    <a:pt x="1699" y="688"/>
                  </a:cubicBezTo>
                  <a:cubicBezTo>
                    <a:pt x="1702" y="685"/>
                    <a:pt x="1708" y="681"/>
                    <a:pt x="1716" y="677"/>
                  </a:cubicBezTo>
                  <a:cubicBezTo>
                    <a:pt x="1724" y="673"/>
                    <a:pt x="1733" y="668"/>
                    <a:pt x="1745" y="662"/>
                  </a:cubicBezTo>
                  <a:cubicBezTo>
                    <a:pt x="1756" y="655"/>
                    <a:pt x="1768" y="648"/>
                    <a:pt x="1781" y="639"/>
                  </a:cubicBezTo>
                  <a:cubicBezTo>
                    <a:pt x="1794" y="630"/>
                    <a:pt x="1807" y="618"/>
                    <a:pt x="1821" y="605"/>
                  </a:cubicBezTo>
                  <a:cubicBezTo>
                    <a:pt x="1844" y="581"/>
                    <a:pt x="1859" y="558"/>
                    <a:pt x="1867" y="533"/>
                  </a:cubicBezTo>
                  <a:cubicBezTo>
                    <a:pt x="1875" y="509"/>
                    <a:pt x="1877" y="485"/>
                    <a:pt x="1872" y="461"/>
                  </a:cubicBezTo>
                  <a:cubicBezTo>
                    <a:pt x="1868" y="437"/>
                    <a:pt x="1859" y="413"/>
                    <a:pt x="1846" y="390"/>
                  </a:cubicBezTo>
                  <a:cubicBezTo>
                    <a:pt x="1832" y="367"/>
                    <a:pt x="1815" y="345"/>
                    <a:pt x="1795" y="324"/>
                  </a:cubicBezTo>
                  <a:cubicBezTo>
                    <a:pt x="1790" y="344"/>
                    <a:pt x="1782" y="367"/>
                    <a:pt x="1770" y="391"/>
                  </a:cubicBezTo>
                  <a:cubicBezTo>
                    <a:pt x="1758" y="415"/>
                    <a:pt x="1740" y="438"/>
                    <a:pt x="1717" y="461"/>
                  </a:cubicBezTo>
                  <a:cubicBezTo>
                    <a:pt x="1689" y="490"/>
                    <a:pt x="1661" y="510"/>
                    <a:pt x="1633" y="523"/>
                  </a:cubicBezTo>
                  <a:cubicBezTo>
                    <a:pt x="1606" y="535"/>
                    <a:pt x="1579" y="540"/>
                    <a:pt x="1553" y="539"/>
                  </a:cubicBezTo>
                  <a:cubicBezTo>
                    <a:pt x="1526" y="537"/>
                    <a:pt x="1500" y="529"/>
                    <a:pt x="1474" y="515"/>
                  </a:cubicBezTo>
                  <a:cubicBezTo>
                    <a:pt x="1448" y="500"/>
                    <a:pt x="1423" y="480"/>
                    <a:pt x="1397" y="455"/>
                  </a:cubicBezTo>
                  <a:cubicBezTo>
                    <a:pt x="1370" y="428"/>
                    <a:pt x="1350" y="399"/>
                    <a:pt x="1335" y="369"/>
                  </a:cubicBezTo>
                  <a:cubicBezTo>
                    <a:pt x="1321" y="338"/>
                    <a:pt x="1313" y="307"/>
                    <a:pt x="1312" y="275"/>
                  </a:cubicBezTo>
                  <a:cubicBezTo>
                    <a:pt x="1312" y="242"/>
                    <a:pt x="1319" y="210"/>
                    <a:pt x="1333" y="178"/>
                  </a:cubicBezTo>
                  <a:cubicBezTo>
                    <a:pt x="1347" y="145"/>
                    <a:pt x="1370" y="113"/>
                    <a:pt x="1401" y="82"/>
                  </a:cubicBezTo>
                  <a:cubicBezTo>
                    <a:pt x="1426" y="57"/>
                    <a:pt x="1450" y="38"/>
                    <a:pt x="1475" y="26"/>
                  </a:cubicBezTo>
                  <a:cubicBezTo>
                    <a:pt x="1499" y="13"/>
                    <a:pt x="1524" y="5"/>
                    <a:pt x="1548" y="2"/>
                  </a:cubicBezTo>
                  <a:cubicBezTo>
                    <a:pt x="1572" y="0"/>
                    <a:pt x="1596" y="2"/>
                    <a:pt x="1621" y="8"/>
                  </a:cubicBezTo>
                  <a:cubicBezTo>
                    <a:pt x="1645" y="14"/>
                    <a:pt x="1669" y="24"/>
                    <a:pt x="1693" y="38"/>
                  </a:cubicBezTo>
                  <a:cubicBezTo>
                    <a:pt x="1717" y="52"/>
                    <a:pt x="1741" y="68"/>
                    <a:pt x="1765" y="88"/>
                  </a:cubicBezTo>
                  <a:cubicBezTo>
                    <a:pt x="1788" y="108"/>
                    <a:pt x="1812" y="130"/>
                    <a:pt x="1836" y="153"/>
                  </a:cubicBezTo>
                  <a:close/>
                  <a:moveTo>
                    <a:pt x="1713" y="247"/>
                  </a:moveTo>
                  <a:cubicBezTo>
                    <a:pt x="1683" y="217"/>
                    <a:pt x="1657" y="194"/>
                    <a:pt x="1634" y="178"/>
                  </a:cubicBezTo>
                  <a:cubicBezTo>
                    <a:pt x="1611" y="161"/>
                    <a:pt x="1590" y="150"/>
                    <a:pt x="1571" y="145"/>
                  </a:cubicBezTo>
                  <a:cubicBezTo>
                    <a:pt x="1553" y="140"/>
                    <a:pt x="1536" y="139"/>
                    <a:pt x="1521" y="144"/>
                  </a:cubicBezTo>
                  <a:cubicBezTo>
                    <a:pt x="1506" y="149"/>
                    <a:pt x="1492" y="158"/>
                    <a:pt x="1479" y="172"/>
                  </a:cubicBezTo>
                  <a:cubicBezTo>
                    <a:pt x="1466" y="185"/>
                    <a:pt x="1457" y="198"/>
                    <a:pt x="1452" y="212"/>
                  </a:cubicBezTo>
                  <a:cubicBezTo>
                    <a:pt x="1447" y="226"/>
                    <a:pt x="1446" y="240"/>
                    <a:pt x="1448" y="255"/>
                  </a:cubicBezTo>
                  <a:cubicBezTo>
                    <a:pt x="1450" y="269"/>
                    <a:pt x="1455" y="284"/>
                    <a:pt x="1463" y="298"/>
                  </a:cubicBezTo>
                  <a:cubicBezTo>
                    <a:pt x="1472" y="312"/>
                    <a:pt x="1483" y="326"/>
                    <a:pt x="1496" y="340"/>
                  </a:cubicBezTo>
                  <a:cubicBezTo>
                    <a:pt x="1511" y="355"/>
                    <a:pt x="1525" y="366"/>
                    <a:pt x="1539" y="375"/>
                  </a:cubicBezTo>
                  <a:cubicBezTo>
                    <a:pt x="1553" y="383"/>
                    <a:pt x="1566" y="388"/>
                    <a:pt x="1579" y="390"/>
                  </a:cubicBezTo>
                  <a:cubicBezTo>
                    <a:pt x="1592" y="392"/>
                    <a:pt x="1605" y="390"/>
                    <a:pt x="1618" y="384"/>
                  </a:cubicBezTo>
                  <a:cubicBezTo>
                    <a:pt x="1630" y="379"/>
                    <a:pt x="1643" y="369"/>
                    <a:pt x="1656" y="356"/>
                  </a:cubicBezTo>
                  <a:cubicBezTo>
                    <a:pt x="1672" y="340"/>
                    <a:pt x="1685" y="323"/>
                    <a:pt x="1694" y="304"/>
                  </a:cubicBezTo>
                  <a:cubicBezTo>
                    <a:pt x="1704" y="285"/>
                    <a:pt x="1710" y="266"/>
                    <a:pt x="1713" y="2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AB5528FB-6396-182E-C527-D85AE6305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1299" y="3481812"/>
              <a:ext cx="388938" cy="396875"/>
            </a:xfrm>
            <a:custGeom>
              <a:avLst/>
              <a:gdLst>
                <a:gd name="T0" fmla="*/ 411 w 1018"/>
                <a:gd name="T1" fmla="*/ 870 h 1045"/>
                <a:gd name="T2" fmla="*/ 256 w 1018"/>
                <a:gd name="T3" fmla="*/ 1035 h 1045"/>
                <a:gd name="T4" fmla="*/ 229 w 1018"/>
                <a:gd name="T5" fmla="*/ 1041 h 1045"/>
                <a:gd name="T6" fmla="*/ 198 w 1018"/>
                <a:gd name="T7" fmla="*/ 1006 h 1045"/>
                <a:gd name="T8" fmla="*/ 191 w 1018"/>
                <a:gd name="T9" fmla="*/ 884 h 1045"/>
                <a:gd name="T10" fmla="*/ 167 w 1018"/>
                <a:gd name="T11" fmla="*/ 775 h 1045"/>
                <a:gd name="T12" fmla="*/ 120 w 1018"/>
                <a:gd name="T13" fmla="*/ 743 h 1045"/>
                <a:gd name="T14" fmla="*/ 66 w 1018"/>
                <a:gd name="T15" fmla="*/ 784 h 1045"/>
                <a:gd name="T16" fmla="*/ 48 w 1018"/>
                <a:gd name="T17" fmla="*/ 837 h 1045"/>
                <a:gd name="T18" fmla="*/ 28 w 1018"/>
                <a:gd name="T19" fmla="*/ 830 h 1045"/>
                <a:gd name="T20" fmla="*/ 3 w 1018"/>
                <a:gd name="T21" fmla="*/ 804 h 1045"/>
                <a:gd name="T22" fmla="*/ 3 w 1018"/>
                <a:gd name="T23" fmla="*/ 775 h 1045"/>
                <a:gd name="T24" fmla="*/ 52 w 1018"/>
                <a:gd name="T25" fmla="*/ 694 h 1045"/>
                <a:gd name="T26" fmla="*/ 172 w 1018"/>
                <a:gd name="T27" fmla="*/ 658 h 1045"/>
                <a:gd name="T28" fmla="*/ 245 w 1018"/>
                <a:gd name="T29" fmla="*/ 747 h 1045"/>
                <a:gd name="T30" fmla="*/ 259 w 1018"/>
                <a:gd name="T31" fmla="*/ 944 h 1045"/>
                <a:gd name="T32" fmla="*/ 377 w 1018"/>
                <a:gd name="T33" fmla="*/ 836 h 1045"/>
                <a:gd name="T34" fmla="*/ 504 w 1018"/>
                <a:gd name="T35" fmla="*/ 517 h 1045"/>
                <a:gd name="T36" fmla="*/ 581 w 1018"/>
                <a:gd name="T37" fmla="*/ 700 h 1045"/>
                <a:gd name="T38" fmla="*/ 435 w 1018"/>
                <a:gd name="T39" fmla="*/ 793 h 1045"/>
                <a:gd name="T40" fmla="*/ 262 w 1018"/>
                <a:gd name="T41" fmla="*/ 648 h 1045"/>
                <a:gd name="T42" fmla="*/ 273 w 1018"/>
                <a:gd name="T43" fmla="*/ 473 h 1045"/>
                <a:gd name="T44" fmla="*/ 442 w 1018"/>
                <a:gd name="T45" fmla="*/ 464 h 1045"/>
                <a:gd name="T46" fmla="*/ 417 w 1018"/>
                <a:gd name="T47" fmla="*/ 542 h 1045"/>
                <a:gd name="T48" fmla="*/ 345 w 1018"/>
                <a:gd name="T49" fmla="*/ 503 h 1045"/>
                <a:gd name="T50" fmla="*/ 299 w 1018"/>
                <a:gd name="T51" fmla="*/ 544 h 1045"/>
                <a:gd name="T52" fmla="*/ 366 w 1018"/>
                <a:gd name="T53" fmla="*/ 653 h 1045"/>
                <a:gd name="T54" fmla="*/ 481 w 1018"/>
                <a:gd name="T55" fmla="*/ 724 h 1045"/>
                <a:gd name="T56" fmla="*/ 519 w 1018"/>
                <a:gd name="T57" fmla="*/ 675 h 1045"/>
                <a:gd name="T58" fmla="*/ 480 w 1018"/>
                <a:gd name="T59" fmla="*/ 604 h 1045"/>
                <a:gd name="T60" fmla="*/ 836 w 1018"/>
                <a:gd name="T61" fmla="*/ 431 h 1045"/>
                <a:gd name="T62" fmla="*/ 840 w 1018"/>
                <a:gd name="T63" fmla="*/ 451 h 1045"/>
                <a:gd name="T64" fmla="*/ 669 w 1018"/>
                <a:gd name="T65" fmla="*/ 615 h 1045"/>
                <a:gd name="T66" fmla="*/ 635 w 1018"/>
                <a:gd name="T67" fmla="*/ 588 h 1045"/>
                <a:gd name="T68" fmla="*/ 624 w 1018"/>
                <a:gd name="T69" fmla="*/ 550 h 1045"/>
                <a:gd name="T70" fmla="*/ 608 w 1018"/>
                <a:gd name="T71" fmla="*/ 370 h 1045"/>
                <a:gd name="T72" fmla="*/ 567 w 1018"/>
                <a:gd name="T73" fmla="*/ 317 h 1045"/>
                <a:gd name="T74" fmla="*/ 515 w 1018"/>
                <a:gd name="T75" fmla="*/ 329 h 1045"/>
                <a:gd name="T76" fmla="*/ 482 w 1018"/>
                <a:gd name="T77" fmla="*/ 396 h 1045"/>
                <a:gd name="T78" fmla="*/ 467 w 1018"/>
                <a:gd name="T79" fmla="*/ 407 h 1045"/>
                <a:gd name="T80" fmla="*/ 437 w 1018"/>
                <a:gd name="T81" fmla="*/ 381 h 1045"/>
                <a:gd name="T82" fmla="*/ 430 w 1018"/>
                <a:gd name="T83" fmla="*/ 361 h 1045"/>
                <a:gd name="T84" fmla="*/ 459 w 1018"/>
                <a:gd name="T85" fmla="*/ 292 h 1045"/>
                <a:gd name="T86" fmla="*/ 564 w 1018"/>
                <a:gd name="T87" fmla="*/ 221 h 1045"/>
                <a:gd name="T88" fmla="*/ 658 w 1018"/>
                <a:gd name="T89" fmla="*/ 279 h 1045"/>
                <a:gd name="T90" fmla="*/ 689 w 1018"/>
                <a:gd name="T91" fmla="*/ 450 h 1045"/>
                <a:gd name="T92" fmla="*/ 800 w 1018"/>
                <a:gd name="T93" fmla="*/ 405 h 1045"/>
                <a:gd name="T94" fmla="*/ 826 w 1018"/>
                <a:gd name="T95" fmla="*/ 421 h 1045"/>
                <a:gd name="T96" fmla="*/ 1014 w 1018"/>
                <a:gd name="T97" fmla="*/ 212 h 1045"/>
                <a:gd name="T98" fmla="*/ 920 w 1018"/>
                <a:gd name="T99" fmla="*/ 362 h 1045"/>
                <a:gd name="T100" fmla="*/ 744 w 1018"/>
                <a:gd name="T101" fmla="*/ 281 h 1045"/>
                <a:gd name="T102" fmla="*/ 667 w 1018"/>
                <a:gd name="T103" fmla="*/ 98 h 1045"/>
                <a:gd name="T104" fmla="*/ 814 w 1018"/>
                <a:gd name="T105" fmla="*/ 5 h 1045"/>
                <a:gd name="T106" fmla="*/ 882 w 1018"/>
                <a:gd name="T107" fmla="*/ 145 h 1045"/>
                <a:gd name="T108" fmla="*/ 795 w 1018"/>
                <a:gd name="T109" fmla="*/ 77 h 1045"/>
                <a:gd name="T110" fmla="*/ 744 w 1018"/>
                <a:gd name="T111" fmla="*/ 88 h 1045"/>
                <a:gd name="T112" fmla="*/ 757 w 1018"/>
                <a:gd name="T113" fmla="*/ 181 h 1045"/>
                <a:gd name="T114" fmla="*/ 883 w 1018"/>
                <a:gd name="T115" fmla="*/ 291 h 1045"/>
                <a:gd name="T116" fmla="*/ 946 w 1018"/>
                <a:gd name="T117" fmla="*/ 263 h 1045"/>
                <a:gd name="T118" fmla="*/ 930 w 1018"/>
                <a:gd name="T119" fmla="*/ 201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45">
                  <a:moveTo>
                    <a:pt x="396" y="851"/>
                  </a:moveTo>
                  <a:cubicBezTo>
                    <a:pt x="400" y="855"/>
                    <a:pt x="404" y="858"/>
                    <a:pt x="406" y="861"/>
                  </a:cubicBezTo>
                  <a:cubicBezTo>
                    <a:pt x="409" y="865"/>
                    <a:pt x="410" y="867"/>
                    <a:pt x="411" y="870"/>
                  </a:cubicBezTo>
                  <a:cubicBezTo>
                    <a:pt x="413" y="872"/>
                    <a:pt x="413" y="874"/>
                    <a:pt x="413" y="876"/>
                  </a:cubicBezTo>
                  <a:cubicBezTo>
                    <a:pt x="412" y="878"/>
                    <a:pt x="411" y="880"/>
                    <a:pt x="410" y="881"/>
                  </a:cubicBezTo>
                  <a:lnTo>
                    <a:pt x="256" y="1035"/>
                  </a:lnTo>
                  <a:cubicBezTo>
                    <a:pt x="253" y="1038"/>
                    <a:pt x="250" y="1041"/>
                    <a:pt x="247" y="1042"/>
                  </a:cubicBezTo>
                  <a:cubicBezTo>
                    <a:pt x="244" y="1044"/>
                    <a:pt x="242" y="1045"/>
                    <a:pt x="239" y="1045"/>
                  </a:cubicBezTo>
                  <a:cubicBezTo>
                    <a:pt x="236" y="1044"/>
                    <a:pt x="232" y="1043"/>
                    <a:pt x="229" y="1041"/>
                  </a:cubicBezTo>
                  <a:cubicBezTo>
                    <a:pt x="225" y="1038"/>
                    <a:pt x="221" y="1035"/>
                    <a:pt x="216" y="1030"/>
                  </a:cubicBezTo>
                  <a:cubicBezTo>
                    <a:pt x="211" y="1025"/>
                    <a:pt x="208" y="1021"/>
                    <a:pt x="205" y="1017"/>
                  </a:cubicBezTo>
                  <a:cubicBezTo>
                    <a:pt x="202" y="1014"/>
                    <a:pt x="200" y="1010"/>
                    <a:pt x="198" y="1006"/>
                  </a:cubicBezTo>
                  <a:cubicBezTo>
                    <a:pt x="197" y="1003"/>
                    <a:pt x="196" y="999"/>
                    <a:pt x="195" y="995"/>
                  </a:cubicBezTo>
                  <a:cubicBezTo>
                    <a:pt x="195" y="991"/>
                    <a:pt x="194" y="986"/>
                    <a:pt x="194" y="980"/>
                  </a:cubicBezTo>
                  <a:lnTo>
                    <a:pt x="191" y="884"/>
                  </a:lnTo>
                  <a:cubicBezTo>
                    <a:pt x="190" y="865"/>
                    <a:pt x="189" y="849"/>
                    <a:pt x="187" y="835"/>
                  </a:cubicBezTo>
                  <a:cubicBezTo>
                    <a:pt x="184" y="822"/>
                    <a:pt x="182" y="810"/>
                    <a:pt x="178" y="800"/>
                  </a:cubicBezTo>
                  <a:cubicBezTo>
                    <a:pt x="175" y="790"/>
                    <a:pt x="171" y="782"/>
                    <a:pt x="167" y="775"/>
                  </a:cubicBezTo>
                  <a:cubicBezTo>
                    <a:pt x="162" y="769"/>
                    <a:pt x="158" y="763"/>
                    <a:pt x="153" y="758"/>
                  </a:cubicBezTo>
                  <a:cubicBezTo>
                    <a:pt x="148" y="753"/>
                    <a:pt x="143" y="750"/>
                    <a:pt x="137" y="747"/>
                  </a:cubicBezTo>
                  <a:cubicBezTo>
                    <a:pt x="132" y="745"/>
                    <a:pt x="126" y="743"/>
                    <a:pt x="120" y="743"/>
                  </a:cubicBezTo>
                  <a:cubicBezTo>
                    <a:pt x="114" y="743"/>
                    <a:pt x="109" y="744"/>
                    <a:pt x="103" y="746"/>
                  </a:cubicBezTo>
                  <a:cubicBezTo>
                    <a:pt x="97" y="749"/>
                    <a:pt x="91" y="753"/>
                    <a:pt x="85" y="759"/>
                  </a:cubicBezTo>
                  <a:cubicBezTo>
                    <a:pt x="77" y="767"/>
                    <a:pt x="70" y="775"/>
                    <a:pt x="66" y="784"/>
                  </a:cubicBezTo>
                  <a:cubicBezTo>
                    <a:pt x="62" y="792"/>
                    <a:pt x="59" y="800"/>
                    <a:pt x="57" y="807"/>
                  </a:cubicBezTo>
                  <a:cubicBezTo>
                    <a:pt x="54" y="815"/>
                    <a:pt x="53" y="821"/>
                    <a:pt x="52" y="826"/>
                  </a:cubicBezTo>
                  <a:cubicBezTo>
                    <a:pt x="51" y="832"/>
                    <a:pt x="49" y="835"/>
                    <a:pt x="48" y="837"/>
                  </a:cubicBezTo>
                  <a:cubicBezTo>
                    <a:pt x="46" y="838"/>
                    <a:pt x="45" y="839"/>
                    <a:pt x="43" y="839"/>
                  </a:cubicBezTo>
                  <a:cubicBezTo>
                    <a:pt x="41" y="839"/>
                    <a:pt x="39" y="838"/>
                    <a:pt x="37" y="837"/>
                  </a:cubicBezTo>
                  <a:cubicBezTo>
                    <a:pt x="34" y="836"/>
                    <a:pt x="31" y="833"/>
                    <a:pt x="28" y="830"/>
                  </a:cubicBezTo>
                  <a:cubicBezTo>
                    <a:pt x="24" y="828"/>
                    <a:pt x="20" y="824"/>
                    <a:pt x="15" y="819"/>
                  </a:cubicBezTo>
                  <a:cubicBezTo>
                    <a:pt x="12" y="816"/>
                    <a:pt x="9" y="813"/>
                    <a:pt x="8" y="811"/>
                  </a:cubicBezTo>
                  <a:cubicBezTo>
                    <a:pt x="6" y="808"/>
                    <a:pt x="4" y="806"/>
                    <a:pt x="3" y="804"/>
                  </a:cubicBezTo>
                  <a:cubicBezTo>
                    <a:pt x="2" y="802"/>
                    <a:pt x="1" y="800"/>
                    <a:pt x="0" y="798"/>
                  </a:cubicBezTo>
                  <a:cubicBezTo>
                    <a:pt x="0" y="797"/>
                    <a:pt x="0" y="794"/>
                    <a:pt x="0" y="791"/>
                  </a:cubicBezTo>
                  <a:cubicBezTo>
                    <a:pt x="0" y="787"/>
                    <a:pt x="1" y="782"/>
                    <a:pt x="3" y="775"/>
                  </a:cubicBezTo>
                  <a:cubicBezTo>
                    <a:pt x="5" y="768"/>
                    <a:pt x="8" y="759"/>
                    <a:pt x="13" y="750"/>
                  </a:cubicBezTo>
                  <a:cubicBezTo>
                    <a:pt x="17" y="741"/>
                    <a:pt x="22" y="732"/>
                    <a:pt x="29" y="722"/>
                  </a:cubicBezTo>
                  <a:cubicBezTo>
                    <a:pt x="35" y="712"/>
                    <a:pt x="43" y="703"/>
                    <a:pt x="52" y="694"/>
                  </a:cubicBezTo>
                  <a:cubicBezTo>
                    <a:pt x="66" y="680"/>
                    <a:pt x="80" y="669"/>
                    <a:pt x="94" y="662"/>
                  </a:cubicBezTo>
                  <a:cubicBezTo>
                    <a:pt x="108" y="656"/>
                    <a:pt x="121" y="652"/>
                    <a:pt x="134" y="651"/>
                  </a:cubicBezTo>
                  <a:cubicBezTo>
                    <a:pt x="148" y="651"/>
                    <a:pt x="160" y="653"/>
                    <a:pt x="172" y="658"/>
                  </a:cubicBezTo>
                  <a:cubicBezTo>
                    <a:pt x="184" y="663"/>
                    <a:pt x="195" y="671"/>
                    <a:pt x="205" y="681"/>
                  </a:cubicBezTo>
                  <a:cubicBezTo>
                    <a:pt x="214" y="690"/>
                    <a:pt x="222" y="699"/>
                    <a:pt x="228" y="709"/>
                  </a:cubicBezTo>
                  <a:cubicBezTo>
                    <a:pt x="235" y="719"/>
                    <a:pt x="241" y="732"/>
                    <a:pt x="245" y="747"/>
                  </a:cubicBezTo>
                  <a:cubicBezTo>
                    <a:pt x="250" y="762"/>
                    <a:pt x="253" y="780"/>
                    <a:pt x="255" y="801"/>
                  </a:cubicBezTo>
                  <a:cubicBezTo>
                    <a:pt x="258" y="822"/>
                    <a:pt x="259" y="849"/>
                    <a:pt x="259" y="880"/>
                  </a:cubicBezTo>
                  <a:lnTo>
                    <a:pt x="259" y="944"/>
                  </a:lnTo>
                  <a:lnTo>
                    <a:pt x="365" y="838"/>
                  </a:lnTo>
                  <a:cubicBezTo>
                    <a:pt x="366" y="837"/>
                    <a:pt x="368" y="836"/>
                    <a:pt x="370" y="835"/>
                  </a:cubicBezTo>
                  <a:cubicBezTo>
                    <a:pt x="372" y="835"/>
                    <a:pt x="374" y="835"/>
                    <a:pt x="377" y="836"/>
                  </a:cubicBezTo>
                  <a:cubicBezTo>
                    <a:pt x="380" y="837"/>
                    <a:pt x="382" y="839"/>
                    <a:pt x="386" y="841"/>
                  </a:cubicBezTo>
                  <a:cubicBezTo>
                    <a:pt x="389" y="844"/>
                    <a:pt x="393" y="847"/>
                    <a:pt x="396" y="851"/>
                  </a:cubicBezTo>
                  <a:close/>
                  <a:moveTo>
                    <a:pt x="504" y="517"/>
                  </a:moveTo>
                  <a:cubicBezTo>
                    <a:pt x="525" y="539"/>
                    <a:pt x="543" y="560"/>
                    <a:pt x="557" y="580"/>
                  </a:cubicBezTo>
                  <a:cubicBezTo>
                    <a:pt x="570" y="601"/>
                    <a:pt x="580" y="622"/>
                    <a:pt x="584" y="642"/>
                  </a:cubicBezTo>
                  <a:cubicBezTo>
                    <a:pt x="588" y="661"/>
                    <a:pt x="587" y="681"/>
                    <a:pt x="581" y="700"/>
                  </a:cubicBezTo>
                  <a:cubicBezTo>
                    <a:pt x="575" y="719"/>
                    <a:pt x="563" y="737"/>
                    <a:pt x="545" y="756"/>
                  </a:cubicBezTo>
                  <a:cubicBezTo>
                    <a:pt x="527" y="774"/>
                    <a:pt x="509" y="786"/>
                    <a:pt x="490" y="792"/>
                  </a:cubicBezTo>
                  <a:cubicBezTo>
                    <a:pt x="472" y="797"/>
                    <a:pt x="453" y="798"/>
                    <a:pt x="435" y="793"/>
                  </a:cubicBezTo>
                  <a:cubicBezTo>
                    <a:pt x="416" y="788"/>
                    <a:pt x="396" y="779"/>
                    <a:pt x="376" y="765"/>
                  </a:cubicBezTo>
                  <a:cubicBezTo>
                    <a:pt x="357" y="750"/>
                    <a:pt x="336" y="733"/>
                    <a:pt x="314" y="711"/>
                  </a:cubicBezTo>
                  <a:cubicBezTo>
                    <a:pt x="293" y="690"/>
                    <a:pt x="275" y="669"/>
                    <a:pt x="262" y="648"/>
                  </a:cubicBezTo>
                  <a:cubicBezTo>
                    <a:pt x="248" y="627"/>
                    <a:pt x="239" y="607"/>
                    <a:pt x="234" y="587"/>
                  </a:cubicBezTo>
                  <a:cubicBezTo>
                    <a:pt x="230" y="567"/>
                    <a:pt x="231" y="547"/>
                    <a:pt x="237" y="528"/>
                  </a:cubicBezTo>
                  <a:cubicBezTo>
                    <a:pt x="243" y="509"/>
                    <a:pt x="255" y="491"/>
                    <a:pt x="273" y="473"/>
                  </a:cubicBezTo>
                  <a:cubicBezTo>
                    <a:pt x="291" y="454"/>
                    <a:pt x="310" y="442"/>
                    <a:pt x="328" y="437"/>
                  </a:cubicBezTo>
                  <a:cubicBezTo>
                    <a:pt x="346" y="431"/>
                    <a:pt x="365" y="430"/>
                    <a:pt x="384" y="435"/>
                  </a:cubicBezTo>
                  <a:cubicBezTo>
                    <a:pt x="403" y="440"/>
                    <a:pt x="422" y="449"/>
                    <a:pt x="442" y="464"/>
                  </a:cubicBezTo>
                  <a:cubicBezTo>
                    <a:pt x="462" y="478"/>
                    <a:pt x="482" y="496"/>
                    <a:pt x="504" y="517"/>
                  </a:cubicBezTo>
                  <a:close/>
                  <a:moveTo>
                    <a:pt x="452" y="575"/>
                  </a:moveTo>
                  <a:cubicBezTo>
                    <a:pt x="439" y="562"/>
                    <a:pt x="427" y="551"/>
                    <a:pt x="417" y="542"/>
                  </a:cubicBezTo>
                  <a:cubicBezTo>
                    <a:pt x="406" y="533"/>
                    <a:pt x="397" y="526"/>
                    <a:pt x="388" y="520"/>
                  </a:cubicBezTo>
                  <a:cubicBezTo>
                    <a:pt x="380" y="514"/>
                    <a:pt x="372" y="510"/>
                    <a:pt x="365" y="507"/>
                  </a:cubicBezTo>
                  <a:cubicBezTo>
                    <a:pt x="358" y="504"/>
                    <a:pt x="351" y="503"/>
                    <a:pt x="345" y="503"/>
                  </a:cubicBezTo>
                  <a:cubicBezTo>
                    <a:pt x="339" y="503"/>
                    <a:pt x="333" y="505"/>
                    <a:pt x="328" y="507"/>
                  </a:cubicBezTo>
                  <a:cubicBezTo>
                    <a:pt x="323" y="510"/>
                    <a:pt x="318" y="513"/>
                    <a:pt x="314" y="518"/>
                  </a:cubicBezTo>
                  <a:cubicBezTo>
                    <a:pt x="305" y="526"/>
                    <a:pt x="301" y="535"/>
                    <a:pt x="299" y="544"/>
                  </a:cubicBezTo>
                  <a:cubicBezTo>
                    <a:pt x="298" y="553"/>
                    <a:pt x="300" y="564"/>
                    <a:pt x="304" y="575"/>
                  </a:cubicBezTo>
                  <a:cubicBezTo>
                    <a:pt x="309" y="586"/>
                    <a:pt x="317" y="598"/>
                    <a:pt x="327" y="611"/>
                  </a:cubicBezTo>
                  <a:cubicBezTo>
                    <a:pt x="338" y="624"/>
                    <a:pt x="351" y="638"/>
                    <a:pt x="366" y="653"/>
                  </a:cubicBezTo>
                  <a:cubicBezTo>
                    <a:pt x="386" y="672"/>
                    <a:pt x="402" y="687"/>
                    <a:pt x="416" y="698"/>
                  </a:cubicBezTo>
                  <a:cubicBezTo>
                    <a:pt x="430" y="709"/>
                    <a:pt x="442" y="717"/>
                    <a:pt x="453" y="721"/>
                  </a:cubicBezTo>
                  <a:cubicBezTo>
                    <a:pt x="464" y="725"/>
                    <a:pt x="473" y="726"/>
                    <a:pt x="481" y="724"/>
                  </a:cubicBezTo>
                  <a:cubicBezTo>
                    <a:pt x="489" y="722"/>
                    <a:pt x="497" y="717"/>
                    <a:pt x="504" y="710"/>
                  </a:cubicBezTo>
                  <a:cubicBezTo>
                    <a:pt x="509" y="705"/>
                    <a:pt x="513" y="699"/>
                    <a:pt x="516" y="693"/>
                  </a:cubicBezTo>
                  <a:cubicBezTo>
                    <a:pt x="518" y="687"/>
                    <a:pt x="519" y="681"/>
                    <a:pt x="519" y="675"/>
                  </a:cubicBezTo>
                  <a:cubicBezTo>
                    <a:pt x="518" y="668"/>
                    <a:pt x="517" y="661"/>
                    <a:pt x="514" y="654"/>
                  </a:cubicBezTo>
                  <a:cubicBezTo>
                    <a:pt x="510" y="647"/>
                    <a:pt x="506" y="639"/>
                    <a:pt x="500" y="631"/>
                  </a:cubicBezTo>
                  <a:cubicBezTo>
                    <a:pt x="495" y="622"/>
                    <a:pt x="488" y="614"/>
                    <a:pt x="480" y="604"/>
                  </a:cubicBezTo>
                  <a:cubicBezTo>
                    <a:pt x="471" y="595"/>
                    <a:pt x="462" y="585"/>
                    <a:pt x="452" y="575"/>
                  </a:cubicBezTo>
                  <a:close/>
                  <a:moveTo>
                    <a:pt x="826" y="421"/>
                  </a:moveTo>
                  <a:cubicBezTo>
                    <a:pt x="830" y="425"/>
                    <a:pt x="834" y="428"/>
                    <a:pt x="836" y="431"/>
                  </a:cubicBezTo>
                  <a:cubicBezTo>
                    <a:pt x="839" y="435"/>
                    <a:pt x="840" y="437"/>
                    <a:pt x="841" y="440"/>
                  </a:cubicBezTo>
                  <a:cubicBezTo>
                    <a:pt x="843" y="442"/>
                    <a:pt x="843" y="445"/>
                    <a:pt x="843" y="446"/>
                  </a:cubicBezTo>
                  <a:cubicBezTo>
                    <a:pt x="842" y="448"/>
                    <a:pt x="841" y="450"/>
                    <a:pt x="840" y="451"/>
                  </a:cubicBezTo>
                  <a:lnTo>
                    <a:pt x="686" y="605"/>
                  </a:lnTo>
                  <a:cubicBezTo>
                    <a:pt x="683" y="608"/>
                    <a:pt x="680" y="611"/>
                    <a:pt x="677" y="612"/>
                  </a:cubicBezTo>
                  <a:cubicBezTo>
                    <a:pt x="674" y="614"/>
                    <a:pt x="672" y="615"/>
                    <a:pt x="669" y="615"/>
                  </a:cubicBezTo>
                  <a:cubicBezTo>
                    <a:pt x="666" y="614"/>
                    <a:pt x="662" y="613"/>
                    <a:pt x="659" y="611"/>
                  </a:cubicBezTo>
                  <a:cubicBezTo>
                    <a:pt x="655" y="608"/>
                    <a:pt x="651" y="605"/>
                    <a:pt x="646" y="600"/>
                  </a:cubicBezTo>
                  <a:cubicBezTo>
                    <a:pt x="641" y="595"/>
                    <a:pt x="638" y="591"/>
                    <a:pt x="635" y="588"/>
                  </a:cubicBezTo>
                  <a:cubicBezTo>
                    <a:pt x="632" y="584"/>
                    <a:pt x="630" y="580"/>
                    <a:pt x="628" y="577"/>
                  </a:cubicBezTo>
                  <a:cubicBezTo>
                    <a:pt x="627" y="573"/>
                    <a:pt x="626" y="569"/>
                    <a:pt x="625" y="565"/>
                  </a:cubicBezTo>
                  <a:cubicBezTo>
                    <a:pt x="624" y="561"/>
                    <a:pt x="624" y="556"/>
                    <a:pt x="624" y="550"/>
                  </a:cubicBezTo>
                  <a:lnTo>
                    <a:pt x="621" y="454"/>
                  </a:lnTo>
                  <a:cubicBezTo>
                    <a:pt x="620" y="435"/>
                    <a:pt x="619" y="419"/>
                    <a:pt x="617" y="405"/>
                  </a:cubicBezTo>
                  <a:cubicBezTo>
                    <a:pt x="614" y="392"/>
                    <a:pt x="611" y="380"/>
                    <a:pt x="608" y="370"/>
                  </a:cubicBezTo>
                  <a:cubicBezTo>
                    <a:pt x="605" y="360"/>
                    <a:pt x="601" y="352"/>
                    <a:pt x="596" y="346"/>
                  </a:cubicBezTo>
                  <a:cubicBezTo>
                    <a:pt x="592" y="339"/>
                    <a:pt x="587" y="333"/>
                    <a:pt x="582" y="328"/>
                  </a:cubicBezTo>
                  <a:cubicBezTo>
                    <a:pt x="578" y="323"/>
                    <a:pt x="573" y="320"/>
                    <a:pt x="567" y="317"/>
                  </a:cubicBezTo>
                  <a:cubicBezTo>
                    <a:pt x="562" y="315"/>
                    <a:pt x="556" y="313"/>
                    <a:pt x="550" y="313"/>
                  </a:cubicBezTo>
                  <a:cubicBezTo>
                    <a:pt x="544" y="313"/>
                    <a:pt x="538" y="314"/>
                    <a:pt x="532" y="317"/>
                  </a:cubicBezTo>
                  <a:cubicBezTo>
                    <a:pt x="526" y="319"/>
                    <a:pt x="521" y="323"/>
                    <a:pt x="515" y="329"/>
                  </a:cubicBezTo>
                  <a:cubicBezTo>
                    <a:pt x="507" y="337"/>
                    <a:pt x="500" y="345"/>
                    <a:pt x="496" y="354"/>
                  </a:cubicBezTo>
                  <a:cubicBezTo>
                    <a:pt x="492" y="362"/>
                    <a:pt x="489" y="370"/>
                    <a:pt x="487" y="377"/>
                  </a:cubicBezTo>
                  <a:cubicBezTo>
                    <a:pt x="484" y="385"/>
                    <a:pt x="483" y="391"/>
                    <a:pt x="482" y="396"/>
                  </a:cubicBezTo>
                  <a:cubicBezTo>
                    <a:pt x="481" y="402"/>
                    <a:pt x="479" y="405"/>
                    <a:pt x="477" y="407"/>
                  </a:cubicBezTo>
                  <a:cubicBezTo>
                    <a:pt x="476" y="408"/>
                    <a:pt x="475" y="409"/>
                    <a:pt x="473" y="409"/>
                  </a:cubicBezTo>
                  <a:cubicBezTo>
                    <a:pt x="471" y="409"/>
                    <a:pt x="469" y="408"/>
                    <a:pt x="467" y="407"/>
                  </a:cubicBezTo>
                  <a:cubicBezTo>
                    <a:pt x="464" y="406"/>
                    <a:pt x="461" y="403"/>
                    <a:pt x="458" y="401"/>
                  </a:cubicBezTo>
                  <a:cubicBezTo>
                    <a:pt x="454" y="398"/>
                    <a:pt x="450" y="394"/>
                    <a:pt x="445" y="389"/>
                  </a:cubicBezTo>
                  <a:cubicBezTo>
                    <a:pt x="442" y="386"/>
                    <a:pt x="439" y="383"/>
                    <a:pt x="437" y="381"/>
                  </a:cubicBezTo>
                  <a:cubicBezTo>
                    <a:pt x="436" y="379"/>
                    <a:pt x="434" y="376"/>
                    <a:pt x="433" y="374"/>
                  </a:cubicBezTo>
                  <a:cubicBezTo>
                    <a:pt x="432" y="372"/>
                    <a:pt x="431" y="370"/>
                    <a:pt x="430" y="369"/>
                  </a:cubicBezTo>
                  <a:cubicBezTo>
                    <a:pt x="430" y="367"/>
                    <a:pt x="430" y="364"/>
                    <a:pt x="430" y="361"/>
                  </a:cubicBezTo>
                  <a:cubicBezTo>
                    <a:pt x="430" y="357"/>
                    <a:pt x="431" y="352"/>
                    <a:pt x="433" y="345"/>
                  </a:cubicBezTo>
                  <a:cubicBezTo>
                    <a:pt x="435" y="338"/>
                    <a:pt x="438" y="329"/>
                    <a:pt x="443" y="320"/>
                  </a:cubicBezTo>
                  <a:cubicBezTo>
                    <a:pt x="447" y="311"/>
                    <a:pt x="452" y="302"/>
                    <a:pt x="459" y="292"/>
                  </a:cubicBezTo>
                  <a:cubicBezTo>
                    <a:pt x="465" y="282"/>
                    <a:pt x="473" y="273"/>
                    <a:pt x="482" y="264"/>
                  </a:cubicBezTo>
                  <a:cubicBezTo>
                    <a:pt x="496" y="250"/>
                    <a:pt x="510" y="239"/>
                    <a:pt x="524" y="233"/>
                  </a:cubicBezTo>
                  <a:cubicBezTo>
                    <a:pt x="538" y="226"/>
                    <a:pt x="551" y="222"/>
                    <a:pt x="564" y="221"/>
                  </a:cubicBezTo>
                  <a:cubicBezTo>
                    <a:pt x="578" y="221"/>
                    <a:pt x="590" y="223"/>
                    <a:pt x="602" y="228"/>
                  </a:cubicBezTo>
                  <a:cubicBezTo>
                    <a:pt x="614" y="233"/>
                    <a:pt x="625" y="241"/>
                    <a:pt x="635" y="251"/>
                  </a:cubicBezTo>
                  <a:cubicBezTo>
                    <a:pt x="644" y="260"/>
                    <a:pt x="652" y="269"/>
                    <a:pt x="658" y="279"/>
                  </a:cubicBezTo>
                  <a:cubicBezTo>
                    <a:pt x="665" y="289"/>
                    <a:pt x="671" y="302"/>
                    <a:pt x="675" y="317"/>
                  </a:cubicBezTo>
                  <a:cubicBezTo>
                    <a:pt x="680" y="332"/>
                    <a:pt x="683" y="350"/>
                    <a:pt x="685" y="371"/>
                  </a:cubicBezTo>
                  <a:cubicBezTo>
                    <a:pt x="688" y="393"/>
                    <a:pt x="689" y="419"/>
                    <a:pt x="689" y="450"/>
                  </a:cubicBezTo>
                  <a:lnTo>
                    <a:pt x="689" y="514"/>
                  </a:lnTo>
                  <a:lnTo>
                    <a:pt x="795" y="408"/>
                  </a:lnTo>
                  <a:cubicBezTo>
                    <a:pt x="796" y="407"/>
                    <a:pt x="798" y="406"/>
                    <a:pt x="800" y="405"/>
                  </a:cubicBezTo>
                  <a:cubicBezTo>
                    <a:pt x="802" y="405"/>
                    <a:pt x="804" y="405"/>
                    <a:pt x="807" y="406"/>
                  </a:cubicBezTo>
                  <a:cubicBezTo>
                    <a:pt x="809" y="407"/>
                    <a:pt x="812" y="409"/>
                    <a:pt x="816" y="411"/>
                  </a:cubicBezTo>
                  <a:cubicBezTo>
                    <a:pt x="819" y="414"/>
                    <a:pt x="822" y="417"/>
                    <a:pt x="826" y="421"/>
                  </a:cubicBezTo>
                  <a:close/>
                  <a:moveTo>
                    <a:pt x="934" y="87"/>
                  </a:moveTo>
                  <a:cubicBezTo>
                    <a:pt x="955" y="109"/>
                    <a:pt x="973" y="130"/>
                    <a:pt x="987" y="151"/>
                  </a:cubicBezTo>
                  <a:cubicBezTo>
                    <a:pt x="1000" y="171"/>
                    <a:pt x="1009" y="192"/>
                    <a:pt x="1014" y="212"/>
                  </a:cubicBezTo>
                  <a:cubicBezTo>
                    <a:pt x="1018" y="232"/>
                    <a:pt x="1017" y="251"/>
                    <a:pt x="1011" y="270"/>
                  </a:cubicBezTo>
                  <a:cubicBezTo>
                    <a:pt x="1005" y="289"/>
                    <a:pt x="993" y="308"/>
                    <a:pt x="975" y="326"/>
                  </a:cubicBezTo>
                  <a:cubicBezTo>
                    <a:pt x="957" y="344"/>
                    <a:pt x="938" y="356"/>
                    <a:pt x="920" y="362"/>
                  </a:cubicBezTo>
                  <a:cubicBezTo>
                    <a:pt x="902" y="368"/>
                    <a:pt x="883" y="368"/>
                    <a:pt x="864" y="363"/>
                  </a:cubicBezTo>
                  <a:cubicBezTo>
                    <a:pt x="846" y="358"/>
                    <a:pt x="826" y="349"/>
                    <a:pt x="806" y="335"/>
                  </a:cubicBezTo>
                  <a:cubicBezTo>
                    <a:pt x="786" y="321"/>
                    <a:pt x="766" y="303"/>
                    <a:pt x="744" y="281"/>
                  </a:cubicBezTo>
                  <a:cubicBezTo>
                    <a:pt x="723" y="260"/>
                    <a:pt x="705" y="239"/>
                    <a:pt x="692" y="218"/>
                  </a:cubicBezTo>
                  <a:cubicBezTo>
                    <a:pt x="678" y="197"/>
                    <a:pt x="669" y="177"/>
                    <a:pt x="664" y="157"/>
                  </a:cubicBezTo>
                  <a:cubicBezTo>
                    <a:pt x="660" y="137"/>
                    <a:pt x="661" y="117"/>
                    <a:pt x="667" y="98"/>
                  </a:cubicBezTo>
                  <a:cubicBezTo>
                    <a:pt x="673" y="79"/>
                    <a:pt x="685" y="61"/>
                    <a:pt x="703" y="43"/>
                  </a:cubicBezTo>
                  <a:cubicBezTo>
                    <a:pt x="721" y="24"/>
                    <a:pt x="739" y="12"/>
                    <a:pt x="758" y="7"/>
                  </a:cubicBezTo>
                  <a:cubicBezTo>
                    <a:pt x="776" y="1"/>
                    <a:pt x="795" y="0"/>
                    <a:pt x="814" y="5"/>
                  </a:cubicBezTo>
                  <a:cubicBezTo>
                    <a:pt x="833" y="10"/>
                    <a:pt x="852" y="19"/>
                    <a:pt x="872" y="34"/>
                  </a:cubicBezTo>
                  <a:cubicBezTo>
                    <a:pt x="892" y="48"/>
                    <a:pt x="912" y="66"/>
                    <a:pt x="934" y="87"/>
                  </a:cubicBezTo>
                  <a:close/>
                  <a:moveTo>
                    <a:pt x="882" y="145"/>
                  </a:moveTo>
                  <a:cubicBezTo>
                    <a:pt x="869" y="132"/>
                    <a:pt x="857" y="121"/>
                    <a:pt x="847" y="112"/>
                  </a:cubicBezTo>
                  <a:cubicBezTo>
                    <a:pt x="836" y="103"/>
                    <a:pt x="827" y="96"/>
                    <a:pt x="818" y="90"/>
                  </a:cubicBezTo>
                  <a:cubicBezTo>
                    <a:pt x="810" y="84"/>
                    <a:pt x="802" y="80"/>
                    <a:pt x="795" y="77"/>
                  </a:cubicBezTo>
                  <a:cubicBezTo>
                    <a:pt x="788" y="75"/>
                    <a:pt x="781" y="73"/>
                    <a:pt x="775" y="73"/>
                  </a:cubicBezTo>
                  <a:cubicBezTo>
                    <a:pt x="769" y="73"/>
                    <a:pt x="763" y="75"/>
                    <a:pt x="758" y="77"/>
                  </a:cubicBezTo>
                  <a:cubicBezTo>
                    <a:pt x="753" y="80"/>
                    <a:pt x="748" y="84"/>
                    <a:pt x="744" y="88"/>
                  </a:cubicBezTo>
                  <a:cubicBezTo>
                    <a:pt x="735" y="96"/>
                    <a:pt x="731" y="105"/>
                    <a:pt x="729" y="114"/>
                  </a:cubicBezTo>
                  <a:cubicBezTo>
                    <a:pt x="728" y="124"/>
                    <a:pt x="730" y="134"/>
                    <a:pt x="734" y="145"/>
                  </a:cubicBezTo>
                  <a:cubicBezTo>
                    <a:pt x="739" y="156"/>
                    <a:pt x="747" y="168"/>
                    <a:pt x="757" y="181"/>
                  </a:cubicBezTo>
                  <a:cubicBezTo>
                    <a:pt x="768" y="194"/>
                    <a:pt x="781" y="208"/>
                    <a:pt x="796" y="223"/>
                  </a:cubicBezTo>
                  <a:cubicBezTo>
                    <a:pt x="815" y="243"/>
                    <a:pt x="832" y="258"/>
                    <a:pt x="846" y="269"/>
                  </a:cubicBezTo>
                  <a:cubicBezTo>
                    <a:pt x="860" y="280"/>
                    <a:pt x="872" y="287"/>
                    <a:pt x="883" y="291"/>
                  </a:cubicBezTo>
                  <a:cubicBezTo>
                    <a:pt x="894" y="295"/>
                    <a:pt x="903" y="296"/>
                    <a:pt x="911" y="294"/>
                  </a:cubicBezTo>
                  <a:cubicBezTo>
                    <a:pt x="919" y="292"/>
                    <a:pt x="927" y="287"/>
                    <a:pt x="934" y="280"/>
                  </a:cubicBezTo>
                  <a:cubicBezTo>
                    <a:pt x="939" y="275"/>
                    <a:pt x="943" y="269"/>
                    <a:pt x="946" y="263"/>
                  </a:cubicBezTo>
                  <a:cubicBezTo>
                    <a:pt x="948" y="258"/>
                    <a:pt x="949" y="251"/>
                    <a:pt x="949" y="245"/>
                  </a:cubicBezTo>
                  <a:cubicBezTo>
                    <a:pt x="948" y="238"/>
                    <a:pt x="947" y="231"/>
                    <a:pt x="943" y="224"/>
                  </a:cubicBezTo>
                  <a:cubicBezTo>
                    <a:pt x="940" y="217"/>
                    <a:pt x="936" y="209"/>
                    <a:pt x="930" y="201"/>
                  </a:cubicBezTo>
                  <a:cubicBezTo>
                    <a:pt x="925" y="192"/>
                    <a:pt x="918" y="184"/>
                    <a:pt x="910" y="175"/>
                  </a:cubicBezTo>
                  <a:cubicBezTo>
                    <a:pt x="901" y="165"/>
                    <a:pt x="892" y="155"/>
                    <a:pt x="882" y="1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51328512-EFBB-8BCE-22B9-DD84F94BC0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2461" y="3486574"/>
              <a:ext cx="401638" cy="392113"/>
            </a:xfrm>
            <a:custGeom>
              <a:avLst/>
              <a:gdLst>
                <a:gd name="T0" fmla="*/ 412 w 1055"/>
                <a:gd name="T1" fmla="*/ 854 h 1029"/>
                <a:gd name="T2" fmla="*/ 256 w 1055"/>
                <a:gd name="T3" fmla="*/ 1019 h 1029"/>
                <a:gd name="T4" fmla="*/ 229 w 1055"/>
                <a:gd name="T5" fmla="*/ 1025 h 1029"/>
                <a:gd name="T6" fmla="*/ 198 w 1055"/>
                <a:gd name="T7" fmla="*/ 990 h 1029"/>
                <a:gd name="T8" fmla="*/ 191 w 1055"/>
                <a:gd name="T9" fmla="*/ 868 h 1029"/>
                <a:gd name="T10" fmla="*/ 167 w 1055"/>
                <a:gd name="T11" fmla="*/ 759 h 1029"/>
                <a:gd name="T12" fmla="*/ 120 w 1055"/>
                <a:gd name="T13" fmla="*/ 727 h 1029"/>
                <a:gd name="T14" fmla="*/ 66 w 1055"/>
                <a:gd name="T15" fmla="*/ 768 h 1029"/>
                <a:gd name="T16" fmla="*/ 48 w 1055"/>
                <a:gd name="T17" fmla="*/ 821 h 1029"/>
                <a:gd name="T18" fmla="*/ 28 w 1055"/>
                <a:gd name="T19" fmla="*/ 814 h 1029"/>
                <a:gd name="T20" fmla="*/ 3 w 1055"/>
                <a:gd name="T21" fmla="*/ 788 h 1029"/>
                <a:gd name="T22" fmla="*/ 3 w 1055"/>
                <a:gd name="T23" fmla="*/ 759 h 1029"/>
                <a:gd name="T24" fmla="*/ 52 w 1055"/>
                <a:gd name="T25" fmla="*/ 678 h 1029"/>
                <a:gd name="T26" fmla="*/ 172 w 1055"/>
                <a:gd name="T27" fmla="*/ 642 h 1029"/>
                <a:gd name="T28" fmla="*/ 245 w 1055"/>
                <a:gd name="T29" fmla="*/ 731 h 1029"/>
                <a:gd name="T30" fmla="*/ 259 w 1055"/>
                <a:gd name="T31" fmla="*/ 928 h 1029"/>
                <a:gd name="T32" fmla="*/ 377 w 1055"/>
                <a:gd name="T33" fmla="*/ 820 h 1029"/>
                <a:gd name="T34" fmla="*/ 504 w 1055"/>
                <a:gd name="T35" fmla="*/ 501 h 1029"/>
                <a:gd name="T36" fmla="*/ 581 w 1055"/>
                <a:gd name="T37" fmla="*/ 684 h 1029"/>
                <a:gd name="T38" fmla="*/ 435 w 1055"/>
                <a:gd name="T39" fmla="*/ 777 h 1029"/>
                <a:gd name="T40" fmla="*/ 262 w 1055"/>
                <a:gd name="T41" fmla="*/ 632 h 1029"/>
                <a:gd name="T42" fmla="*/ 273 w 1055"/>
                <a:gd name="T43" fmla="*/ 457 h 1029"/>
                <a:gd name="T44" fmla="*/ 442 w 1055"/>
                <a:gd name="T45" fmla="*/ 448 h 1029"/>
                <a:gd name="T46" fmla="*/ 417 w 1055"/>
                <a:gd name="T47" fmla="*/ 526 h 1029"/>
                <a:gd name="T48" fmla="*/ 345 w 1055"/>
                <a:gd name="T49" fmla="*/ 487 h 1029"/>
                <a:gd name="T50" fmla="*/ 299 w 1055"/>
                <a:gd name="T51" fmla="*/ 528 h 1029"/>
                <a:gd name="T52" fmla="*/ 367 w 1055"/>
                <a:gd name="T53" fmla="*/ 637 h 1029"/>
                <a:gd name="T54" fmla="*/ 481 w 1055"/>
                <a:gd name="T55" fmla="*/ 708 h 1029"/>
                <a:gd name="T56" fmla="*/ 519 w 1055"/>
                <a:gd name="T57" fmla="*/ 659 h 1029"/>
                <a:gd name="T58" fmla="*/ 480 w 1055"/>
                <a:gd name="T59" fmla="*/ 588 h 1029"/>
                <a:gd name="T60" fmla="*/ 836 w 1055"/>
                <a:gd name="T61" fmla="*/ 415 h 1029"/>
                <a:gd name="T62" fmla="*/ 840 w 1055"/>
                <a:gd name="T63" fmla="*/ 435 h 1029"/>
                <a:gd name="T64" fmla="*/ 669 w 1055"/>
                <a:gd name="T65" fmla="*/ 599 h 1029"/>
                <a:gd name="T66" fmla="*/ 635 w 1055"/>
                <a:gd name="T67" fmla="*/ 572 h 1029"/>
                <a:gd name="T68" fmla="*/ 624 w 1055"/>
                <a:gd name="T69" fmla="*/ 534 h 1029"/>
                <a:gd name="T70" fmla="*/ 608 w 1055"/>
                <a:gd name="T71" fmla="*/ 354 h 1029"/>
                <a:gd name="T72" fmla="*/ 567 w 1055"/>
                <a:gd name="T73" fmla="*/ 301 h 1029"/>
                <a:gd name="T74" fmla="*/ 515 w 1055"/>
                <a:gd name="T75" fmla="*/ 313 h 1029"/>
                <a:gd name="T76" fmla="*/ 482 w 1055"/>
                <a:gd name="T77" fmla="*/ 380 h 1029"/>
                <a:gd name="T78" fmla="*/ 467 w 1055"/>
                <a:gd name="T79" fmla="*/ 391 h 1029"/>
                <a:gd name="T80" fmla="*/ 438 w 1055"/>
                <a:gd name="T81" fmla="*/ 365 h 1029"/>
                <a:gd name="T82" fmla="*/ 430 w 1055"/>
                <a:gd name="T83" fmla="*/ 345 h 1029"/>
                <a:gd name="T84" fmla="*/ 459 w 1055"/>
                <a:gd name="T85" fmla="*/ 276 h 1029"/>
                <a:gd name="T86" fmla="*/ 564 w 1055"/>
                <a:gd name="T87" fmla="*/ 205 h 1029"/>
                <a:gd name="T88" fmla="*/ 658 w 1055"/>
                <a:gd name="T89" fmla="*/ 263 h 1029"/>
                <a:gd name="T90" fmla="*/ 689 w 1055"/>
                <a:gd name="T91" fmla="*/ 434 h 1029"/>
                <a:gd name="T92" fmla="*/ 800 w 1055"/>
                <a:gd name="T93" fmla="*/ 389 h 1029"/>
                <a:gd name="T94" fmla="*/ 826 w 1055"/>
                <a:gd name="T95" fmla="*/ 405 h 1029"/>
                <a:gd name="T96" fmla="*/ 1054 w 1055"/>
                <a:gd name="T97" fmla="*/ 212 h 1029"/>
                <a:gd name="T98" fmla="*/ 905 w 1055"/>
                <a:gd name="T99" fmla="*/ 371 h 1029"/>
                <a:gd name="T100" fmla="*/ 886 w 1055"/>
                <a:gd name="T101" fmla="*/ 367 h 1029"/>
                <a:gd name="T102" fmla="*/ 862 w 1055"/>
                <a:gd name="T103" fmla="*/ 339 h 1029"/>
                <a:gd name="T104" fmla="*/ 913 w 1055"/>
                <a:gd name="T105" fmla="*/ 279 h 1029"/>
                <a:gd name="T106" fmla="*/ 714 w 1055"/>
                <a:gd name="T107" fmla="*/ 182 h 1029"/>
                <a:gd name="T108" fmla="*/ 687 w 1055"/>
                <a:gd name="T109" fmla="*/ 170 h 1029"/>
                <a:gd name="T110" fmla="*/ 673 w 1055"/>
                <a:gd name="T111" fmla="*/ 149 h 1029"/>
                <a:gd name="T112" fmla="*/ 695 w 1055"/>
                <a:gd name="T113" fmla="*/ 43 h 1029"/>
                <a:gd name="T114" fmla="*/ 715 w 1055"/>
                <a:gd name="T115" fmla="*/ 21 h 1029"/>
                <a:gd name="T116" fmla="*/ 742 w 1055"/>
                <a:gd name="T117" fmla="*/ 1 h 1029"/>
                <a:gd name="T118" fmla="*/ 1011 w 1055"/>
                <a:gd name="T119" fmla="*/ 181 h 1029"/>
                <a:gd name="T120" fmla="*/ 1030 w 1055"/>
                <a:gd name="T121" fmla="*/ 184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5" h="1029">
                  <a:moveTo>
                    <a:pt x="396" y="835"/>
                  </a:moveTo>
                  <a:cubicBezTo>
                    <a:pt x="400" y="839"/>
                    <a:pt x="404" y="842"/>
                    <a:pt x="406" y="845"/>
                  </a:cubicBezTo>
                  <a:cubicBezTo>
                    <a:pt x="409" y="849"/>
                    <a:pt x="410" y="851"/>
                    <a:pt x="412" y="854"/>
                  </a:cubicBezTo>
                  <a:cubicBezTo>
                    <a:pt x="413" y="856"/>
                    <a:pt x="413" y="858"/>
                    <a:pt x="413" y="860"/>
                  </a:cubicBezTo>
                  <a:cubicBezTo>
                    <a:pt x="412" y="862"/>
                    <a:pt x="411" y="864"/>
                    <a:pt x="410" y="865"/>
                  </a:cubicBezTo>
                  <a:lnTo>
                    <a:pt x="256" y="1019"/>
                  </a:lnTo>
                  <a:cubicBezTo>
                    <a:pt x="253" y="1022"/>
                    <a:pt x="250" y="1025"/>
                    <a:pt x="247" y="1026"/>
                  </a:cubicBezTo>
                  <a:cubicBezTo>
                    <a:pt x="245" y="1028"/>
                    <a:pt x="242" y="1029"/>
                    <a:pt x="239" y="1029"/>
                  </a:cubicBezTo>
                  <a:cubicBezTo>
                    <a:pt x="236" y="1028"/>
                    <a:pt x="232" y="1027"/>
                    <a:pt x="229" y="1025"/>
                  </a:cubicBezTo>
                  <a:cubicBezTo>
                    <a:pt x="225" y="1022"/>
                    <a:pt x="221" y="1019"/>
                    <a:pt x="216" y="1014"/>
                  </a:cubicBezTo>
                  <a:cubicBezTo>
                    <a:pt x="211" y="1009"/>
                    <a:pt x="208" y="1005"/>
                    <a:pt x="205" y="1001"/>
                  </a:cubicBezTo>
                  <a:cubicBezTo>
                    <a:pt x="202" y="998"/>
                    <a:pt x="200" y="994"/>
                    <a:pt x="198" y="990"/>
                  </a:cubicBezTo>
                  <a:cubicBezTo>
                    <a:pt x="197" y="987"/>
                    <a:pt x="196" y="983"/>
                    <a:pt x="195" y="979"/>
                  </a:cubicBezTo>
                  <a:cubicBezTo>
                    <a:pt x="195" y="975"/>
                    <a:pt x="194" y="970"/>
                    <a:pt x="194" y="964"/>
                  </a:cubicBezTo>
                  <a:lnTo>
                    <a:pt x="191" y="868"/>
                  </a:lnTo>
                  <a:cubicBezTo>
                    <a:pt x="190" y="849"/>
                    <a:pt x="189" y="833"/>
                    <a:pt x="187" y="819"/>
                  </a:cubicBezTo>
                  <a:cubicBezTo>
                    <a:pt x="184" y="806"/>
                    <a:pt x="182" y="794"/>
                    <a:pt x="178" y="784"/>
                  </a:cubicBezTo>
                  <a:cubicBezTo>
                    <a:pt x="175" y="774"/>
                    <a:pt x="171" y="766"/>
                    <a:pt x="167" y="759"/>
                  </a:cubicBezTo>
                  <a:cubicBezTo>
                    <a:pt x="162" y="753"/>
                    <a:pt x="158" y="747"/>
                    <a:pt x="153" y="742"/>
                  </a:cubicBezTo>
                  <a:cubicBezTo>
                    <a:pt x="148" y="737"/>
                    <a:pt x="143" y="734"/>
                    <a:pt x="137" y="731"/>
                  </a:cubicBezTo>
                  <a:cubicBezTo>
                    <a:pt x="132" y="729"/>
                    <a:pt x="126" y="727"/>
                    <a:pt x="120" y="727"/>
                  </a:cubicBezTo>
                  <a:cubicBezTo>
                    <a:pt x="115" y="727"/>
                    <a:pt x="109" y="728"/>
                    <a:pt x="103" y="730"/>
                  </a:cubicBezTo>
                  <a:cubicBezTo>
                    <a:pt x="97" y="733"/>
                    <a:pt x="91" y="737"/>
                    <a:pt x="85" y="743"/>
                  </a:cubicBezTo>
                  <a:cubicBezTo>
                    <a:pt x="77" y="751"/>
                    <a:pt x="71" y="759"/>
                    <a:pt x="66" y="768"/>
                  </a:cubicBezTo>
                  <a:cubicBezTo>
                    <a:pt x="62" y="776"/>
                    <a:pt x="59" y="784"/>
                    <a:pt x="57" y="791"/>
                  </a:cubicBezTo>
                  <a:cubicBezTo>
                    <a:pt x="54" y="799"/>
                    <a:pt x="53" y="805"/>
                    <a:pt x="52" y="810"/>
                  </a:cubicBezTo>
                  <a:cubicBezTo>
                    <a:pt x="51" y="816"/>
                    <a:pt x="49" y="819"/>
                    <a:pt x="48" y="821"/>
                  </a:cubicBezTo>
                  <a:cubicBezTo>
                    <a:pt x="46" y="822"/>
                    <a:pt x="45" y="823"/>
                    <a:pt x="43" y="823"/>
                  </a:cubicBezTo>
                  <a:cubicBezTo>
                    <a:pt x="41" y="823"/>
                    <a:pt x="39" y="822"/>
                    <a:pt x="37" y="821"/>
                  </a:cubicBezTo>
                  <a:cubicBezTo>
                    <a:pt x="34" y="820"/>
                    <a:pt x="31" y="817"/>
                    <a:pt x="28" y="814"/>
                  </a:cubicBezTo>
                  <a:cubicBezTo>
                    <a:pt x="24" y="812"/>
                    <a:pt x="20" y="808"/>
                    <a:pt x="15" y="803"/>
                  </a:cubicBezTo>
                  <a:cubicBezTo>
                    <a:pt x="12" y="800"/>
                    <a:pt x="10" y="797"/>
                    <a:pt x="8" y="795"/>
                  </a:cubicBezTo>
                  <a:cubicBezTo>
                    <a:pt x="6" y="792"/>
                    <a:pt x="4" y="790"/>
                    <a:pt x="3" y="788"/>
                  </a:cubicBezTo>
                  <a:cubicBezTo>
                    <a:pt x="2" y="786"/>
                    <a:pt x="1" y="784"/>
                    <a:pt x="0" y="782"/>
                  </a:cubicBezTo>
                  <a:cubicBezTo>
                    <a:pt x="0" y="781"/>
                    <a:pt x="0" y="778"/>
                    <a:pt x="0" y="775"/>
                  </a:cubicBezTo>
                  <a:cubicBezTo>
                    <a:pt x="0" y="771"/>
                    <a:pt x="1" y="766"/>
                    <a:pt x="3" y="759"/>
                  </a:cubicBezTo>
                  <a:cubicBezTo>
                    <a:pt x="5" y="752"/>
                    <a:pt x="8" y="743"/>
                    <a:pt x="13" y="734"/>
                  </a:cubicBezTo>
                  <a:cubicBezTo>
                    <a:pt x="17" y="725"/>
                    <a:pt x="22" y="716"/>
                    <a:pt x="29" y="706"/>
                  </a:cubicBezTo>
                  <a:cubicBezTo>
                    <a:pt x="35" y="696"/>
                    <a:pt x="43" y="687"/>
                    <a:pt x="52" y="678"/>
                  </a:cubicBezTo>
                  <a:cubicBezTo>
                    <a:pt x="66" y="664"/>
                    <a:pt x="80" y="653"/>
                    <a:pt x="94" y="646"/>
                  </a:cubicBezTo>
                  <a:cubicBezTo>
                    <a:pt x="108" y="640"/>
                    <a:pt x="121" y="636"/>
                    <a:pt x="134" y="635"/>
                  </a:cubicBezTo>
                  <a:cubicBezTo>
                    <a:pt x="148" y="635"/>
                    <a:pt x="160" y="637"/>
                    <a:pt x="172" y="642"/>
                  </a:cubicBezTo>
                  <a:cubicBezTo>
                    <a:pt x="184" y="647"/>
                    <a:pt x="195" y="655"/>
                    <a:pt x="205" y="665"/>
                  </a:cubicBezTo>
                  <a:cubicBezTo>
                    <a:pt x="214" y="674"/>
                    <a:pt x="222" y="683"/>
                    <a:pt x="228" y="693"/>
                  </a:cubicBezTo>
                  <a:cubicBezTo>
                    <a:pt x="235" y="703"/>
                    <a:pt x="241" y="716"/>
                    <a:pt x="245" y="731"/>
                  </a:cubicBezTo>
                  <a:cubicBezTo>
                    <a:pt x="250" y="746"/>
                    <a:pt x="253" y="764"/>
                    <a:pt x="255" y="785"/>
                  </a:cubicBezTo>
                  <a:cubicBezTo>
                    <a:pt x="258" y="806"/>
                    <a:pt x="259" y="833"/>
                    <a:pt x="259" y="864"/>
                  </a:cubicBezTo>
                  <a:lnTo>
                    <a:pt x="259" y="928"/>
                  </a:lnTo>
                  <a:lnTo>
                    <a:pt x="365" y="822"/>
                  </a:lnTo>
                  <a:cubicBezTo>
                    <a:pt x="367" y="821"/>
                    <a:pt x="368" y="820"/>
                    <a:pt x="370" y="819"/>
                  </a:cubicBezTo>
                  <a:cubicBezTo>
                    <a:pt x="372" y="819"/>
                    <a:pt x="375" y="819"/>
                    <a:pt x="377" y="820"/>
                  </a:cubicBezTo>
                  <a:cubicBezTo>
                    <a:pt x="380" y="821"/>
                    <a:pt x="383" y="823"/>
                    <a:pt x="386" y="825"/>
                  </a:cubicBezTo>
                  <a:cubicBezTo>
                    <a:pt x="389" y="828"/>
                    <a:pt x="393" y="831"/>
                    <a:pt x="396" y="835"/>
                  </a:cubicBezTo>
                  <a:close/>
                  <a:moveTo>
                    <a:pt x="504" y="501"/>
                  </a:moveTo>
                  <a:cubicBezTo>
                    <a:pt x="525" y="523"/>
                    <a:pt x="543" y="544"/>
                    <a:pt x="557" y="564"/>
                  </a:cubicBezTo>
                  <a:cubicBezTo>
                    <a:pt x="571" y="585"/>
                    <a:pt x="580" y="606"/>
                    <a:pt x="584" y="626"/>
                  </a:cubicBezTo>
                  <a:cubicBezTo>
                    <a:pt x="588" y="645"/>
                    <a:pt x="587" y="665"/>
                    <a:pt x="581" y="684"/>
                  </a:cubicBezTo>
                  <a:cubicBezTo>
                    <a:pt x="575" y="703"/>
                    <a:pt x="563" y="721"/>
                    <a:pt x="545" y="740"/>
                  </a:cubicBezTo>
                  <a:cubicBezTo>
                    <a:pt x="527" y="758"/>
                    <a:pt x="509" y="770"/>
                    <a:pt x="490" y="776"/>
                  </a:cubicBezTo>
                  <a:cubicBezTo>
                    <a:pt x="472" y="781"/>
                    <a:pt x="453" y="782"/>
                    <a:pt x="435" y="777"/>
                  </a:cubicBezTo>
                  <a:cubicBezTo>
                    <a:pt x="416" y="772"/>
                    <a:pt x="396" y="763"/>
                    <a:pt x="376" y="749"/>
                  </a:cubicBezTo>
                  <a:cubicBezTo>
                    <a:pt x="357" y="734"/>
                    <a:pt x="336" y="717"/>
                    <a:pt x="314" y="695"/>
                  </a:cubicBezTo>
                  <a:cubicBezTo>
                    <a:pt x="293" y="674"/>
                    <a:pt x="276" y="653"/>
                    <a:pt x="262" y="632"/>
                  </a:cubicBezTo>
                  <a:cubicBezTo>
                    <a:pt x="248" y="611"/>
                    <a:pt x="239" y="591"/>
                    <a:pt x="234" y="571"/>
                  </a:cubicBezTo>
                  <a:cubicBezTo>
                    <a:pt x="230" y="551"/>
                    <a:pt x="231" y="531"/>
                    <a:pt x="237" y="512"/>
                  </a:cubicBezTo>
                  <a:cubicBezTo>
                    <a:pt x="243" y="493"/>
                    <a:pt x="255" y="475"/>
                    <a:pt x="273" y="457"/>
                  </a:cubicBezTo>
                  <a:cubicBezTo>
                    <a:pt x="291" y="438"/>
                    <a:pt x="310" y="426"/>
                    <a:pt x="328" y="421"/>
                  </a:cubicBezTo>
                  <a:cubicBezTo>
                    <a:pt x="346" y="415"/>
                    <a:pt x="365" y="414"/>
                    <a:pt x="384" y="419"/>
                  </a:cubicBezTo>
                  <a:cubicBezTo>
                    <a:pt x="403" y="424"/>
                    <a:pt x="422" y="433"/>
                    <a:pt x="442" y="448"/>
                  </a:cubicBezTo>
                  <a:cubicBezTo>
                    <a:pt x="462" y="462"/>
                    <a:pt x="482" y="480"/>
                    <a:pt x="504" y="501"/>
                  </a:cubicBezTo>
                  <a:close/>
                  <a:moveTo>
                    <a:pt x="452" y="559"/>
                  </a:moveTo>
                  <a:cubicBezTo>
                    <a:pt x="439" y="546"/>
                    <a:pt x="427" y="535"/>
                    <a:pt x="417" y="526"/>
                  </a:cubicBezTo>
                  <a:cubicBezTo>
                    <a:pt x="407" y="517"/>
                    <a:pt x="397" y="510"/>
                    <a:pt x="388" y="504"/>
                  </a:cubicBezTo>
                  <a:cubicBezTo>
                    <a:pt x="380" y="498"/>
                    <a:pt x="372" y="494"/>
                    <a:pt x="365" y="491"/>
                  </a:cubicBezTo>
                  <a:cubicBezTo>
                    <a:pt x="358" y="488"/>
                    <a:pt x="351" y="487"/>
                    <a:pt x="345" y="487"/>
                  </a:cubicBezTo>
                  <a:cubicBezTo>
                    <a:pt x="339" y="487"/>
                    <a:pt x="334" y="489"/>
                    <a:pt x="328" y="491"/>
                  </a:cubicBezTo>
                  <a:cubicBezTo>
                    <a:pt x="323" y="494"/>
                    <a:pt x="318" y="497"/>
                    <a:pt x="314" y="502"/>
                  </a:cubicBezTo>
                  <a:cubicBezTo>
                    <a:pt x="306" y="510"/>
                    <a:pt x="301" y="519"/>
                    <a:pt x="299" y="528"/>
                  </a:cubicBezTo>
                  <a:cubicBezTo>
                    <a:pt x="298" y="537"/>
                    <a:pt x="300" y="548"/>
                    <a:pt x="304" y="559"/>
                  </a:cubicBezTo>
                  <a:cubicBezTo>
                    <a:pt x="309" y="570"/>
                    <a:pt x="317" y="582"/>
                    <a:pt x="327" y="595"/>
                  </a:cubicBezTo>
                  <a:cubicBezTo>
                    <a:pt x="338" y="608"/>
                    <a:pt x="351" y="622"/>
                    <a:pt x="367" y="637"/>
                  </a:cubicBezTo>
                  <a:cubicBezTo>
                    <a:pt x="386" y="656"/>
                    <a:pt x="402" y="671"/>
                    <a:pt x="416" y="682"/>
                  </a:cubicBezTo>
                  <a:cubicBezTo>
                    <a:pt x="430" y="693"/>
                    <a:pt x="442" y="701"/>
                    <a:pt x="453" y="705"/>
                  </a:cubicBezTo>
                  <a:cubicBezTo>
                    <a:pt x="464" y="709"/>
                    <a:pt x="473" y="710"/>
                    <a:pt x="481" y="708"/>
                  </a:cubicBezTo>
                  <a:cubicBezTo>
                    <a:pt x="489" y="706"/>
                    <a:pt x="497" y="701"/>
                    <a:pt x="504" y="694"/>
                  </a:cubicBezTo>
                  <a:cubicBezTo>
                    <a:pt x="509" y="689"/>
                    <a:pt x="513" y="683"/>
                    <a:pt x="516" y="677"/>
                  </a:cubicBezTo>
                  <a:cubicBezTo>
                    <a:pt x="518" y="671"/>
                    <a:pt x="519" y="665"/>
                    <a:pt x="519" y="659"/>
                  </a:cubicBezTo>
                  <a:cubicBezTo>
                    <a:pt x="519" y="652"/>
                    <a:pt x="517" y="645"/>
                    <a:pt x="514" y="638"/>
                  </a:cubicBezTo>
                  <a:cubicBezTo>
                    <a:pt x="510" y="631"/>
                    <a:pt x="506" y="623"/>
                    <a:pt x="500" y="615"/>
                  </a:cubicBezTo>
                  <a:cubicBezTo>
                    <a:pt x="495" y="606"/>
                    <a:pt x="488" y="598"/>
                    <a:pt x="480" y="588"/>
                  </a:cubicBezTo>
                  <a:cubicBezTo>
                    <a:pt x="472" y="579"/>
                    <a:pt x="462" y="569"/>
                    <a:pt x="452" y="559"/>
                  </a:cubicBezTo>
                  <a:close/>
                  <a:moveTo>
                    <a:pt x="826" y="405"/>
                  </a:moveTo>
                  <a:cubicBezTo>
                    <a:pt x="830" y="409"/>
                    <a:pt x="834" y="412"/>
                    <a:pt x="836" y="415"/>
                  </a:cubicBezTo>
                  <a:cubicBezTo>
                    <a:pt x="839" y="419"/>
                    <a:pt x="840" y="421"/>
                    <a:pt x="841" y="424"/>
                  </a:cubicBezTo>
                  <a:cubicBezTo>
                    <a:pt x="843" y="426"/>
                    <a:pt x="843" y="429"/>
                    <a:pt x="843" y="430"/>
                  </a:cubicBezTo>
                  <a:cubicBezTo>
                    <a:pt x="842" y="432"/>
                    <a:pt x="841" y="434"/>
                    <a:pt x="840" y="435"/>
                  </a:cubicBezTo>
                  <a:lnTo>
                    <a:pt x="686" y="589"/>
                  </a:lnTo>
                  <a:cubicBezTo>
                    <a:pt x="683" y="592"/>
                    <a:pt x="680" y="595"/>
                    <a:pt x="677" y="596"/>
                  </a:cubicBezTo>
                  <a:cubicBezTo>
                    <a:pt x="674" y="598"/>
                    <a:pt x="672" y="599"/>
                    <a:pt x="669" y="599"/>
                  </a:cubicBezTo>
                  <a:cubicBezTo>
                    <a:pt x="666" y="598"/>
                    <a:pt x="662" y="597"/>
                    <a:pt x="659" y="595"/>
                  </a:cubicBezTo>
                  <a:cubicBezTo>
                    <a:pt x="655" y="592"/>
                    <a:pt x="651" y="589"/>
                    <a:pt x="646" y="584"/>
                  </a:cubicBezTo>
                  <a:cubicBezTo>
                    <a:pt x="641" y="579"/>
                    <a:pt x="638" y="575"/>
                    <a:pt x="635" y="572"/>
                  </a:cubicBezTo>
                  <a:cubicBezTo>
                    <a:pt x="632" y="568"/>
                    <a:pt x="630" y="564"/>
                    <a:pt x="628" y="561"/>
                  </a:cubicBezTo>
                  <a:cubicBezTo>
                    <a:pt x="627" y="557"/>
                    <a:pt x="626" y="553"/>
                    <a:pt x="625" y="549"/>
                  </a:cubicBezTo>
                  <a:cubicBezTo>
                    <a:pt x="625" y="545"/>
                    <a:pt x="624" y="540"/>
                    <a:pt x="624" y="534"/>
                  </a:cubicBezTo>
                  <a:lnTo>
                    <a:pt x="621" y="438"/>
                  </a:lnTo>
                  <a:cubicBezTo>
                    <a:pt x="620" y="419"/>
                    <a:pt x="619" y="403"/>
                    <a:pt x="617" y="389"/>
                  </a:cubicBezTo>
                  <a:cubicBezTo>
                    <a:pt x="614" y="376"/>
                    <a:pt x="611" y="364"/>
                    <a:pt x="608" y="354"/>
                  </a:cubicBezTo>
                  <a:cubicBezTo>
                    <a:pt x="605" y="344"/>
                    <a:pt x="601" y="336"/>
                    <a:pt x="597" y="330"/>
                  </a:cubicBezTo>
                  <a:cubicBezTo>
                    <a:pt x="592" y="323"/>
                    <a:pt x="587" y="317"/>
                    <a:pt x="583" y="312"/>
                  </a:cubicBezTo>
                  <a:cubicBezTo>
                    <a:pt x="578" y="307"/>
                    <a:pt x="573" y="304"/>
                    <a:pt x="567" y="301"/>
                  </a:cubicBezTo>
                  <a:cubicBezTo>
                    <a:pt x="562" y="299"/>
                    <a:pt x="556" y="297"/>
                    <a:pt x="550" y="297"/>
                  </a:cubicBezTo>
                  <a:cubicBezTo>
                    <a:pt x="544" y="297"/>
                    <a:pt x="538" y="298"/>
                    <a:pt x="532" y="301"/>
                  </a:cubicBezTo>
                  <a:cubicBezTo>
                    <a:pt x="526" y="303"/>
                    <a:pt x="521" y="307"/>
                    <a:pt x="515" y="313"/>
                  </a:cubicBezTo>
                  <a:cubicBezTo>
                    <a:pt x="507" y="321"/>
                    <a:pt x="500" y="329"/>
                    <a:pt x="496" y="338"/>
                  </a:cubicBezTo>
                  <a:cubicBezTo>
                    <a:pt x="492" y="346"/>
                    <a:pt x="489" y="354"/>
                    <a:pt x="487" y="361"/>
                  </a:cubicBezTo>
                  <a:cubicBezTo>
                    <a:pt x="484" y="369"/>
                    <a:pt x="483" y="375"/>
                    <a:pt x="482" y="380"/>
                  </a:cubicBezTo>
                  <a:cubicBezTo>
                    <a:pt x="481" y="386"/>
                    <a:pt x="479" y="389"/>
                    <a:pt x="477" y="391"/>
                  </a:cubicBezTo>
                  <a:cubicBezTo>
                    <a:pt x="476" y="392"/>
                    <a:pt x="475" y="393"/>
                    <a:pt x="473" y="393"/>
                  </a:cubicBezTo>
                  <a:cubicBezTo>
                    <a:pt x="471" y="393"/>
                    <a:pt x="469" y="392"/>
                    <a:pt x="467" y="391"/>
                  </a:cubicBezTo>
                  <a:cubicBezTo>
                    <a:pt x="464" y="390"/>
                    <a:pt x="461" y="387"/>
                    <a:pt x="458" y="385"/>
                  </a:cubicBezTo>
                  <a:cubicBezTo>
                    <a:pt x="454" y="382"/>
                    <a:pt x="450" y="378"/>
                    <a:pt x="445" y="373"/>
                  </a:cubicBezTo>
                  <a:cubicBezTo>
                    <a:pt x="442" y="370"/>
                    <a:pt x="439" y="367"/>
                    <a:pt x="438" y="365"/>
                  </a:cubicBezTo>
                  <a:cubicBezTo>
                    <a:pt x="436" y="363"/>
                    <a:pt x="434" y="360"/>
                    <a:pt x="433" y="358"/>
                  </a:cubicBezTo>
                  <a:cubicBezTo>
                    <a:pt x="432" y="356"/>
                    <a:pt x="431" y="354"/>
                    <a:pt x="430" y="353"/>
                  </a:cubicBezTo>
                  <a:cubicBezTo>
                    <a:pt x="430" y="351"/>
                    <a:pt x="430" y="348"/>
                    <a:pt x="430" y="345"/>
                  </a:cubicBezTo>
                  <a:cubicBezTo>
                    <a:pt x="430" y="341"/>
                    <a:pt x="431" y="336"/>
                    <a:pt x="433" y="329"/>
                  </a:cubicBezTo>
                  <a:cubicBezTo>
                    <a:pt x="435" y="322"/>
                    <a:pt x="438" y="313"/>
                    <a:pt x="443" y="304"/>
                  </a:cubicBezTo>
                  <a:cubicBezTo>
                    <a:pt x="447" y="295"/>
                    <a:pt x="452" y="286"/>
                    <a:pt x="459" y="276"/>
                  </a:cubicBezTo>
                  <a:cubicBezTo>
                    <a:pt x="465" y="266"/>
                    <a:pt x="473" y="257"/>
                    <a:pt x="482" y="248"/>
                  </a:cubicBezTo>
                  <a:cubicBezTo>
                    <a:pt x="496" y="234"/>
                    <a:pt x="510" y="223"/>
                    <a:pt x="524" y="217"/>
                  </a:cubicBezTo>
                  <a:cubicBezTo>
                    <a:pt x="538" y="210"/>
                    <a:pt x="551" y="206"/>
                    <a:pt x="564" y="205"/>
                  </a:cubicBezTo>
                  <a:cubicBezTo>
                    <a:pt x="578" y="205"/>
                    <a:pt x="590" y="207"/>
                    <a:pt x="602" y="212"/>
                  </a:cubicBezTo>
                  <a:cubicBezTo>
                    <a:pt x="614" y="217"/>
                    <a:pt x="625" y="225"/>
                    <a:pt x="635" y="235"/>
                  </a:cubicBezTo>
                  <a:cubicBezTo>
                    <a:pt x="644" y="244"/>
                    <a:pt x="652" y="253"/>
                    <a:pt x="658" y="263"/>
                  </a:cubicBezTo>
                  <a:cubicBezTo>
                    <a:pt x="665" y="273"/>
                    <a:pt x="671" y="286"/>
                    <a:pt x="675" y="301"/>
                  </a:cubicBezTo>
                  <a:cubicBezTo>
                    <a:pt x="680" y="316"/>
                    <a:pt x="683" y="334"/>
                    <a:pt x="685" y="355"/>
                  </a:cubicBezTo>
                  <a:cubicBezTo>
                    <a:pt x="688" y="377"/>
                    <a:pt x="689" y="403"/>
                    <a:pt x="689" y="434"/>
                  </a:cubicBezTo>
                  <a:lnTo>
                    <a:pt x="689" y="498"/>
                  </a:lnTo>
                  <a:lnTo>
                    <a:pt x="795" y="392"/>
                  </a:lnTo>
                  <a:cubicBezTo>
                    <a:pt x="796" y="391"/>
                    <a:pt x="798" y="390"/>
                    <a:pt x="800" y="389"/>
                  </a:cubicBezTo>
                  <a:cubicBezTo>
                    <a:pt x="802" y="389"/>
                    <a:pt x="804" y="389"/>
                    <a:pt x="807" y="390"/>
                  </a:cubicBezTo>
                  <a:cubicBezTo>
                    <a:pt x="810" y="391"/>
                    <a:pt x="812" y="393"/>
                    <a:pt x="816" y="395"/>
                  </a:cubicBezTo>
                  <a:cubicBezTo>
                    <a:pt x="819" y="398"/>
                    <a:pt x="822" y="401"/>
                    <a:pt x="826" y="405"/>
                  </a:cubicBezTo>
                  <a:close/>
                  <a:moveTo>
                    <a:pt x="1040" y="194"/>
                  </a:moveTo>
                  <a:cubicBezTo>
                    <a:pt x="1044" y="197"/>
                    <a:pt x="1047" y="201"/>
                    <a:pt x="1049" y="204"/>
                  </a:cubicBezTo>
                  <a:cubicBezTo>
                    <a:pt x="1052" y="207"/>
                    <a:pt x="1053" y="210"/>
                    <a:pt x="1054" y="212"/>
                  </a:cubicBezTo>
                  <a:cubicBezTo>
                    <a:pt x="1055" y="215"/>
                    <a:pt x="1055" y="217"/>
                    <a:pt x="1055" y="218"/>
                  </a:cubicBezTo>
                  <a:cubicBezTo>
                    <a:pt x="1055" y="220"/>
                    <a:pt x="1054" y="221"/>
                    <a:pt x="1053" y="223"/>
                  </a:cubicBezTo>
                  <a:lnTo>
                    <a:pt x="905" y="371"/>
                  </a:lnTo>
                  <a:cubicBezTo>
                    <a:pt x="904" y="372"/>
                    <a:pt x="902" y="372"/>
                    <a:pt x="901" y="373"/>
                  </a:cubicBezTo>
                  <a:cubicBezTo>
                    <a:pt x="899" y="373"/>
                    <a:pt x="897" y="373"/>
                    <a:pt x="895" y="372"/>
                  </a:cubicBezTo>
                  <a:cubicBezTo>
                    <a:pt x="892" y="371"/>
                    <a:pt x="890" y="369"/>
                    <a:pt x="886" y="367"/>
                  </a:cubicBezTo>
                  <a:cubicBezTo>
                    <a:pt x="883" y="365"/>
                    <a:pt x="880" y="362"/>
                    <a:pt x="876" y="358"/>
                  </a:cubicBezTo>
                  <a:cubicBezTo>
                    <a:pt x="872" y="354"/>
                    <a:pt x="869" y="350"/>
                    <a:pt x="866" y="347"/>
                  </a:cubicBezTo>
                  <a:cubicBezTo>
                    <a:pt x="864" y="344"/>
                    <a:pt x="862" y="342"/>
                    <a:pt x="862" y="339"/>
                  </a:cubicBezTo>
                  <a:cubicBezTo>
                    <a:pt x="861" y="337"/>
                    <a:pt x="860" y="335"/>
                    <a:pt x="861" y="333"/>
                  </a:cubicBezTo>
                  <a:cubicBezTo>
                    <a:pt x="861" y="331"/>
                    <a:pt x="861" y="330"/>
                    <a:pt x="863" y="328"/>
                  </a:cubicBezTo>
                  <a:lnTo>
                    <a:pt x="913" y="279"/>
                  </a:lnTo>
                  <a:lnTo>
                    <a:pt x="738" y="104"/>
                  </a:lnTo>
                  <a:lnTo>
                    <a:pt x="719" y="171"/>
                  </a:lnTo>
                  <a:cubicBezTo>
                    <a:pt x="717" y="176"/>
                    <a:pt x="716" y="179"/>
                    <a:pt x="714" y="182"/>
                  </a:cubicBezTo>
                  <a:cubicBezTo>
                    <a:pt x="712" y="184"/>
                    <a:pt x="710" y="185"/>
                    <a:pt x="708" y="185"/>
                  </a:cubicBezTo>
                  <a:cubicBezTo>
                    <a:pt x="706" y="185"/>
                    <a:pt x="703" y="184"/>
                    <a:pt x="699" y="181"/>
                  </a:cubicBezTo>
                  <a:cubicBezTo>
                    <a:pt x="696" y="179"/>
                    <a:pt x="692" y="175"/>
                    <a:pt x="687" y="170"/>
                  </a:cubicBezTo>
                  <a:cubicBezTo>
                    <a:pt x="683" y="166"/>
                    <a:pt x="681" y="164"/>
                    <a:pt x="679" y="161"/>
                  </a:cubicBezTo>
                  <a:cubicBezTo>
                    <a:pt x="677" y="159"/>
                    <a:pt x="675" y="157"/>
                    <a:pt x="674" y="155"/>
                  </a:cubicBezTo>
                  <a:cubicBezTo>
                    <a:pt x="673" y="153"/>
                    <a:pt x="673" y="151"/>
                    <a:pt x="673" y="149"/>
                  </a:cubicBezTo>
                  <a:cubicBezTo>
                    <a:pt x="673" y="147"/>
                    <a:pt x="673" y="145"/>
                    <a:pt x="674" y="142"/>
                  </a:cubicBezTo>
                  <a:lnTo>
                    <a:pt x="694" y="47"/>
                  </a:lnTo>
                  <a:cubicBezTo>
                    <a:pt x="694" y="46"/>
                    <a:pt x="694" y="44"/>
                    <a:pt x="695" y="43"/>
                  </a:cubicBezTo>
                  <a:cubicBezTo>
                    <a:pt x="696" y="42"/>
                    <a:pt x="697" y="40"/>
                    <a:pt x="698" y="38"/>
                  </a:cubicBezTo>
                  <a:cubicBezTo>
                    <a:pt x="700" y="36"/>
                    <a:pt x="702" y="34"/>
                    <a:pt x="704" y="31"/>
                  </a:cubicBezTo>
                  <a:cubicBezTo>
                    <a:pt x="707" y="28"/>
                    <a:pt x="711" y="25"/>
                    <a:pt x="715" y="21"/>
                  </a:cubicBezTo>
                  <a:cubicBezTo>
                    <a:pt x="720" y="15"/>
                    <a:pt x="724" y="11"/>
                    <a:pt x="728" y="8"/>
                  </a:cubicBezTo>
                  <a:cubicBezTo>
                    <a:pt x="731" y="5"/>
                    <a:pt x="734" y="3"/>
                    <a:pt x="736" y="2"/>
                  </a:cubicBezTo>
                  <a:cubicBezTo>
                    <a:pt x="738" y="1"/>
                    <a:pt x="740" y="0"/>
                    <a:pt x="742" y="1"/>
                  </a:cubicBezTo>
                  <a:cubicBezTo>
                    <a:pt x="743" y="1"/>
                    <a:pt x="744" y="2"/>
                    <a:pt x="745" y="3"/>
                  </a:cubicBezTo>
                  <a:lnTo>
                    <a:pt x="967" y="224"/>
                  </a:lnTo>
                  <a:lnTo>
                    <a:pt x="1011" y="181"/>
                  </a:lnTo>
                  <a:cubicBezTo>
                    <a:pt x="1012" y="179"/>
                    <a:pt x="1013" y="179"/>
                    <a:pt x="1015" y="178"/>
                  </a:cubicBezTo>
                  <a:cubicBezTo>
                    <a:pt x="1017" y="178"/>
                    <a:pt x="1019" y="178"/>
                    <a:pt x="1022" y="179"/>
                  </a:cubicBezTo>
                  <a:cubicBezTo>
                    <a:pt x="1024" y="180"/>
                    <a:pt x="1027" y="182"/>
                    <a:pt x="1030" y="184"/>
                  </a:cubicBezTo>
                  <a:cubicBezTo>
                    <a:pt x="1033" y="186"/>
                    <a:pt x="1036" y="190"/>
                    <a:pt x="1040" y="1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2F18AA4C-FB1C-7764-8548-EC9347422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3624" y="3483399"/>
              <a:ext cx="403225" cy="395288"/>
            </a:xfrm>
            <a:custGeom>
              <a:avLst/>
              <a:gdLst>
                <a:gd name="T0" fmla="*/ 413 w 1058"/>
                <a:gd name="T1" fmla="*/ 870 h 1039"/>
                <a:gd name="T2" fmla="*/ 239 w 1058"/>
                <a:gd name="T3" fmla="*/ 1039 h 1039"/>
                <a:gd name="T4" fmla="*/ 199 w 1058"/>
                <a:gd name="T5" fmla="*/ 1000 h 1039"/>
                <a:gd name="T6" fmla="*/ 187 w 1058"/>
                <a:gd name="T7" fmla="*/ 829 h 1039"/>
                <a:gd name="T8" fmla="*/ 138 w 1058"/>
                <a:gd name="T9" fmla="*/ 741 h 1039"/>
                <a:gd name="T10" fmla="*/ 66 w 1058"/>
                <a:gd name="T11" fmla="*/ 778 h 1039"/>
                <a:gd name="T12" fmla="*/ 43 w 1058"/>
                <a:gd name="T13" fmla="*/ 833 h 1039"/>
                <a:gd name="T14" fmla="*/ 8 w 1058"/>
                <a:gd name="T15" fmla="*/ 805 h 1039"/>
                <a:gd name="T16" fmla="*/ 3 w 1058"/>
                <a:gd name="T17" fmla="*/ 769 h 1039"/>
                <a:gd name="T18" fmla="*/ 94 w 1058"/>
                <a:gd name="T19" fmla="*/ 656 h 1039"/>
                <a:gd name="T20" fmla="*/ 228 w 1058"/>
                <a:gd name="T21" fmla="*/ 703 h 1039"/>
                <a:gd name="T22" fmla="*/ 260 w 1058"/>
                <a:gd name="T23" fmla="*/ 938 h 1039"/>
                <a:gd name="T24" fmla="*/ 386 w 1058"/>
                <a:gd name="T25" fmla="*/ 835 h 1039"/>
                <a:gd name="T26" fmla="*/ 584 w 1058"/>
                <a:gd name="T27" fmla="*/ 636 h 1039"/>
                <a:gd name="T28" fmla="*/ 435 w 1058"/>
                <a:gd name="T29" fmla="*/ 787 h 1039"/>
                <a:gd name="T30" fmla="*/ 235 w 1058"/>
                <a:gd name="T31" fmla="*/ 581 h 1039"/>
                <a:gd name="T32" fmla="*/ 384 w 1058"/>
                <a:gd name="T33" fmla="*/ 429 h 1039"/>
                <a:gd name="T34" fmla="*/ 417 w 1058"/>
                <a:gd name="T35" fmla="*/ 536 h 1039"/>
                <a:gd name="T36" fmla="*/ 328 w 1058"/>
                <a:gd name="T37" fmla="*/ 501 h 1039"/>
                <a:gd name="T38" fmla="*/ 327 w 1058"/>
                <a:gd name="T39" fmla="*/ 605 h 1039"/>
                <a:gd name="T40" fmla="*/ 481 w 1058"/>
                <a:gd name="T41" fmla="*/ 718 h 1039"/>
                <a:gd name="T42" fmla="*/ 514 w 1058"/>
                <a:gd name="T43" fmla="*/ 648 h 1039"/>
                <a:gd name="T44" fmla="*/ 826 w 1058"/>
                <a:gd name="T45" fmla="*/ 415 h 1039"/>
                <a:gd name="T46" fmla="*/ 840 w 1058"/>
                <a:gd name="T47" fmla="*/ 445 h 1039"/>
                <a:gd name="T48" fmla="*/ 659 w 1058"/>
                <a:gd name="T49" fmla="*/ 605 h 1039"/>
                <a:gd name="T50" fmla="*/ 625 w 1058"/>
                <a:gd name="T51" fmla="*/ 559 h 1039"/>
                <a:gd name="T52" fmla="*/ 608 w 1058"/>
                <a:gd name="T53" fmla="*/ 364 h 1039"/>
                <a:gd name="T54" fmla="*/ 550 w 1058"/>
                <a:gd name="T55" fmla="*/ 307 h 1039"/>
                <a:gd name="T56" fmla="*/ 487 w 1058"/>
                <a:gd name="T57" fmla="*/ 371 h 1039"/>
                <a:gd name="T58" fmla="*/ 467 w 1058"/>
                <a:gd name="T59" fmla="*/ 401 h 1039"/>
                <a:gd name="T60" fmla="*/ 433 w 1058"/>
                <a:gd name="T61" fmla="*/ 368 h 1039"/>
                <a:gd name="T62" fmla="*/ 443 w 1058"/>
                <a:gd name="T63" fmla="*/ 314 h 1039"/>
                <a:gd name="T64" fmla="*/ 564 w 1058"/>
                <a:gd name="T65" fmla="*/ 215 h 1039"/>
                <a:gd name="T66" fmla="*/ 675 w 1058"/>
                <a:gd name="T67" fmla="*/ 311 h 1039"/>
                <a:gd name="T68" fmla="*/ 795 w 1058"/>
                <a:gd name="T69" fmla="*/ 402 h 1039"/>
                <a:gd name="T70" fmla="*/ 826 w 1058"/>
                <a:gd name="T71" fmla="*/ 415 h 1039"/>
                <a:gd name="T72" fmla="*/ 1058 w 1058"/>
                <a:gd name="T73" fmla="*/ 225 h 1039"/>
                <a:gd name="T74" fmla="*/ 884 w 1058"/>
                <a:gd name="T75" fmla="*/ 394 h 1039"/>
                <a:gd name="T76" fmla="*/ 843 w 1058"/>
                <a:gd name="T77" fmla="*/ 356 h 1039"/>
                <a:gd name="T78" fmla="*/ 832 w 1058"/>
                <a:gd name="T79" fmla="*/ 184 h 1039"/>
                <a:gd name="T80" fmla="*/ 782 w 1058"/>
                <a:gd name="T81" fmla="*/ 96 h 1039"/>
                <a:gd name="T82" fmla="*/ 711 w 1058"/>
                <a:gd name="T83" fmla="*/ 133 h 1039"/>
                <a:gd name="T84" fmla="*/ 688 w 1058"/>
                <a:gd name="T85" fmla="*/ 188 h 1039"/>
                <a:gd name="T86" fmla="*/ 653 w 1058"/>
                <a:gd name="T87" fmla="*/ 160 h 1039"/>
                <a:gd name="T88" fmla="*/ 648 w 1058"/>
                <a:gd name="T89" fmla="*/ 124 h 1039"/>
                <a:gd name="T90" fmla="*/ 739 w 1058"/>
                <a:gd name="T91" fmla="*/ 12 h 1039"/>
                <a:gd name="T92" fmla="*/ 873 w 1058"/>
                <a:gd name="T93" fmla="*/ 58 h 1039"/>
                <a:gd name="T94" fmla="*/ 904 w 1058"/>
                <a:gd name="T95" fmla="*/ 293 h 1039"/>
                <a:gd name="T96" fmla="*/ 1031 w 1058"/>
                <a:gd name="T97" fmla="*/ 19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8" h="1039">
                  <a:moveTo>
                    <a:pt x="396" y="845"/>
                  </a:moveTo>
                  <a:cubicBezTo>
                    <a:pt x="400" y="849"/>
                    <a:pt x="404" y="852"/>
                    <a:pt x="406" y="855"/>
                  </a:cubicBezTo>
                  <a:cubicBezTo>
                    <a:pt x="409" y="859"/>
                    <a:pt x="411" y="861"/>
                    <a:pt x="412" y="864"/>
                  </a:cubicBezTo>
                  <a:cubicBezTo>
                    <a:pt x="413" y="866"/>
                    <a:pt x="413" y="868"/>
                    <a:pt x="413" y="870"/>
                  </a:cubicBezTo>
                  <a:cubicBezTo>
                    <a:pt x="412" y="872"/>
                    <a:pt x="412" y="874"/>
                    <a:pt x="410" y="875"/>
                  </a:cubicBezTo>
                  <a:lnTo>
                    <a:pt x="256" y="1029"/>
                  </a:lnTo>
                  <a:cubicBezTo>
                    <a:pt x="253" y="1032"/>
                    <a:pt x="250" y="1035"/>
                    <a:pt x="247" y="1036"/>
                  </a:cubicBezTo>
                  <a:cubicBezTo>
                    <a:pt x="245" y="1038"/>
                    <a:pt x="242" y="1039"/>
                    <a:pt x="239" y="1039"/>
                  </a:cubicBezTo>
                  <a:cubicBezTo>
                    <a:pt x="236" y="1038"/>
                    <a:pt x="232" y="1037"/>
                    <a:pt x="229" y="1035"/>
                  </a:cubicBezTo>
                  <a:cubicBezTo>
                    <a:pt x="225" y="1032"/>
                    <a:pt x="221" y="1029"/>
                    <a:pt x="216" y="1024"/>
                  </a:cubicBezTo>
                  <a:cubicBezTo>
                    <a:pt x="211" y="1019"/>
                    <a:pt x="208" y="1015"/>
                    <a:pt x="205" y="1011"/>
                  </a:cubicBezTo>
                  <a:cubicBezTo>
                    <a:pt x="202" y="1008"/>
                    <a:pt x="200" y="1004"/>
                    <a:pt x="199" y="1000"/>
                  </a:cubicBezTo>
                  <a:cubicBezTo>
                    <a:pt x="197" y="997"/>
                    <a:pt x="196" y="993"/>
                    <a:pt x="195" y="989"/>
                  </a:cubicBezTo>
                  <a:cubicBezTo>
                    <a:pt x="195" y="985"/>
                    <a:pt x="194" y="980"/>
                    <a:pt x="194" y="974"/>
                  </a:cubicBezTo>
                  <a:lnTo>
                    <a:pt x="191" y="878"/>
                  </a:lnTo>
                  <a:cubicBezTo>
                    <a:pt x="190" y="859"/>
                    <a:pt x="189" y="843"/>
                    <a:pt x="187" y="829"/>
                  </a:cubicBezTo>
                  <a:cubicBezTo>
                    <a:pt x="184" y="816"/>
                    <a:pt x="182" y="804"/>
                    <a:pt x="178" y="794"/>
                  </a:cubicBezTo>
                  <a:cubicBezTo>
                    <a:pt x="175" y="784"/>
                    <a:pt x="171" y="776"/>
                    <a:pt x="167" y="769"/>
                  </a:cubicBezTo>
                  <a:cubicBezTo>
                    <a:pt x="162" y="763"/>
                    <a:pt x="158" y="757"/>
                    <a:pt x="153" y="752"/>
                  </a:cubicBezTo>
                  <a:cubicBezTo>
                    <a:pt x="148" y="747"/>
                    <a:pt x="143" y="744"/>
                    <a:pt x="138" y="741"/>
                  </a:cubicBezTo>
                  <a:cubicBezTo>
                    <a:pt x="132" y="739"/>
                    <a:pt x="126" y="737"/>
                    <a:pt x="120" y="737"/>
                  </a:cubicBezTo>
                  <a:cubicBezTo>
                    <a:pt x="115" y="737"/>
                    <a:pt x="109" y="738"/>
                    <a:pt x="103" y="740"/>
                  </a:cubicBezTo>
                  <a:cubicBezTo>
                    <a:pt x="97" y="743"/>
                    <a:pt x="91" y="747"/>
                    <a:pt x="85" y="753"/>
                  </a:cubicBezTo>
                  <a:cubicBezTo>
                    <a:pt x="77" y="761"/>
                    <a:pt x="71" y="769"/>
                    <a:pt x="66" y="778"/>
                  </a:cubicBezTo>
                  <a:cubicBezTo>
                    <a:pt x="62" y="786"/>
                    <a:pt x="59" y="794"/>
                    <a:pt x="57" y="801"/>
                  </a:cubicBezTo>
                  <a:cubicBezTo>
                    <a:pt x="55" y="809"/>
                    <a:pt x="53" y="815"/>
                    <a:pt x="52" y="820"/>
                  </a:cubicBezTo>
                  <a:cubicBezTo>
                    <a:pt x="51" y="826"/>
                    <a:pt x="49" y="829"/>
                    <a:pt x="48" y="831"/>
                  </a:cubicBezTo>
                  <a:cubicBezTo>
                    <a:pt x="46" y="832"/>
                    <a:pt x="45" y="833"/>
                    <a:pt x="43" y="833"/>
                  </a:cubicBezTo>
                  <a:cubicBezTo>
                    <a:pt x="41" y="833"/>
                    <a:pt x="39" y="832"/>
                    <a:pt x="37" y="831"/>
                  </a:cubicBezTo>
                  <a:cubicBezTo>
                    <a:pt x="34" y="830"/>
                    <a:pt x="31" y="827"/>
                    <a:pt x="28" y="824"/>
                  </a:cubicBezTo>
                  <a:cubicBezTo>
                    <a:pt x="24" y="822"/>
                    <a:pt x="20" y="818"/>
                    <a:pt x="15" y="813"/>
                  </a:cubicBezTo>
                  <a:cubicBezTo>
                    <a:pt x="12" y="810"/>
                    <a:pt x="10" y="807"/>
                    <a:pt x="8" y="805"/>
                  </a:cubicBezTo>
                  <a:cubicBezTo>
                    <a:pt x="6" y="802"/>
                    <a:pt x="4" y="800"/>
                    <a:pt x="3" y="798"/>
                  </a:cubicBezTo>
                  <a:cubicBezTo>
                    <a:pt x="2" y="796"/>
                    <a:pt x="1" y="794"/>
                    <a:pt x="0" y="792"/>
                  </a:cubicBezTo>
                  <a:cubicBezTo>
                    <a:pt x="0" y="791"/>
                    <a:pt x="0" y="788"/>
                    <a:pt x="0" y="785"/>
                  </a:cubicBezTo>
                  <a:cubicBezTo>
                    <a:pt x="0" y="781"/>
                    <a:pt x="1" y="776"/>
                    <a:pt x="3" y="769"/>
                  </a:cubicBezTo>
                  <a:cubicBezTo>
                    <a:pt x="5" y="762"/>
                    <a:pt x="8" y="753"/>
                    <a:pt x="13" y="744"/>
                  </a:cubicBezTo>
                  <a:cubicBezTo>
                    <a:pt x="17" y="735"/>
                    <a:pt x="22" y="726"/>
                    <a:pt x="29" y="716"/>
                  </a:cubicBezTo>
                  <a:cubicBezTo>
                    <a:pt x="35" y="706"/>
                    <a:pt x="43" y="697"/>
                    <a:pt x="52" y="688"/>
                  </a:cubicBezTo>
                  <a:cubicBezTo>
                    <a:pt x="66" y="674"/>
                    <a:pt x="80" y="663"/>
                    <a:pt x="94" y="656"/>
                  </a:cubicBezTo>
                  <a:cubicBezTo>
                    <a:pt x="108" y="650"/>
                    <a:pt x="121" y="646"/>
                    <a:pt x="135" y="645"/>
                  </a:cubicBezTo>
                  <a:cubicBezTo>
                    <a:pt x="148" y="645"/>
                    <a:pt x="160" y="647"/>
                    <a:pt x="172" y="652"/>
                  </a:cubicBezTo>
                  <a:cubicBezTo>
                    <a:pt x="184" y="657"/>
                    <a:pt x="195" y="665"/>
                    <a:pt x="205" y="675"/>
                  </a:cubicBezTo>
                  <a:cubicBezTo>
                    <a:pt x="214" y="684"/>
                    <a:pt x="222" y="693"/>
                    <a:pt x="228" y="703"/>
                  </a:cubicBezTo>
                  <a:cubicBezTo>
                    <a:pt x="235" y="713"/>
                    <a:pt x="241" y="726"/>
                    <a:pt x="245" y="741"/>
                  </a:cubicBezTo>
                  <a:cubicBezTo>
                    <a:pt x="250" y="756"/>
                    <a:pt x="253" y="774"/>
                    <a:pt x="256" y="795"/>
                  </a:cubicBezTo>
                  <a:cubicBezTo>
                    <a:pt x="258" y="816"/>
                    <a:pt x="259" y="843"/>
                    <a:pt x="259" y="874"/>
                  </a:cubicBezTo>
                  <a:lnTo>
                    <a:pt x="260" y="938"/>
                  </a:lnTo>
                  <a:lnTo>
                    <a:pt x="365" y="832"/>
                  </a:lnTo>
                  <a:cubicBezTo>
                    <a:pt x="367" y="831"/>
                    <a:pt x="368" y="830"/>
                    <a:pt x="370" y="829"/>
                  </a:cubicBezTo>
                  <a:cubicBezTo>
                    <a:pt x="372" y="829"/>
                    <a:pt x="375" y="829"/>
                    <a:pt x="377" y="830"/>
                  </a:cubicBezTo>
                  <a:cubicBezTo>
                    <a:pt x="380" y="831"/>
                    <a:pt x="383" y="833"/>
                    <a:pt x="386" y="835"/>
                  </a:cubicBezTo>
                  <a:cubicBezTo>
                    <a:pt x="389" y="838"/>
                    <a:pt x="393" y="841"/>
                    <a:pt x="396" y="845"/>
                  </a:cubicBezTo>
                  <a:close/>
                  <a:moveTo>
                    <a:pt x="504" y="511"/>
                  </a:moveTo>
                  <a:cubicBezTo>
                    <a:pt x="525" y="533"/>
                    <a:pt x="543" y="554"/>
                    <a:pt x="557" y="574"/>
                  </a:cubicBezTo>
                  <a:cubicBezTo>
                    <a:pt x="571" y="595"/>
                    <a:pt x="580" y="616"/>
                    <a:pt x="584" y="636"/>
                  </a:cubicBezTo>
                  <a:cubicBezTo>
                    <a:pt x="588" y="655"/>
                    <a:pt x="588" y="675"/>
                    <a:pt x="582" y="694"/>
                  </a:cubicBezTo>
                  <a:cubicBezTo>
                    <a:pt x="576" y="713"/>
                    <a:pt x="563" y="731"/>
                    <a:pt x="545" y="750"/>
                  </a:cubicBezTo>
                  <a:cubicBezTo>
                    <a:pt x="527" y="768"/>
                    <a:pt x="509" y="780"/>
                    <a:pt x="490" y="786"/>
                  </a:cubicBezTo>
                  <a:cubicBezTo>
                    <a:pt x="472" y="791"/>
                    <a:pt x="453" y="792"/>
                    <a:pt x="435" y="787"/>
                  </a:cubicBezTo>
                  <a:cubicBezTo>
                    <a:pt x="416" y="782"/>
                    <a:pt x="396" y="773"/>
                    <a:pt x="377" y="759"/>
                  </a:cubicBezTo>
                  <a:cubicBezTo>
                    <a:pt x="357" y="744"/>
                    <a:pt x="336" y="727"/>
                    <a:pt x="314" y="705"/>
                  </a:cubicBezTo>
                  <a:cubicBezTo>
                    <a:pt x="293" y="684"/>
                    <a:pt x="276" y="663"/>
                    <a:pt x="262" y="642"/>
                  </a:cubicBezTo>
                  <a:cubicBezTo>
                    <a:pt x="248" y="621"/>
                    <a:pt x="239" y="601"/>
                    <a:pt x="235" y="581"/>
                  </a:cubicBezTo>
                  <a:cubicBezTo>
                    <a:pt x="230" y="561"/>
                    <a:pt x="231" y="541"/>
                    <a:pt x="237" y="522"/>
                  </a:cubicBezTo>
                  <a:cubicBezTo>
                    <a:pt x="243" y="503"/>
                    <a:pt x="255" y="485"/>
                    <a:pt x="273" y="467"/>
                  </a:cubicBezTo>
                  <a:cubicBezTo>
                    <a:pt x="291" y="448"/>
                    <a:pt x="310" y="436"/>
                    <a:pt x="328" y="431"/>
                  </a:cubicBezTo>
                  <a:cubicBezTo>
                    <a:pt x="346" y="425"/>
                    <a:pt x="365" y="424"/>
                    <a:pt x="384" y="429"/>
                  </a:cubicBezTo>
                  <a:cubicBezTo>
                    <a:pt x="403" y="434"/>
                    <a:pt x="422" y="443"/>
                    <a:pt x="442" y="458"/>
                  </a:cubicBezTo>
                  <a:cubicBezTo>
                    <a:pt x="462" y="472"/>
                    <a:pt x="482" y="490"/>
                    <a:pt x="504" y="511"/>
                  </a:cubicBezTo>
                  <a:close/>
                  <a:moveTo>
                    <a:pt x="452" y="569"/>
                  </a:moveTo>
                  <a:cubicBezTo>
                    <a:pt x="439" y="556"/>
                    <a:pt x="427" y="545"/>
                    <a:pt x="417" y="536"/>
                  </a:cubicBezTo>
                  <a:cubicBezTo>
                    <a:pt x="407" y="527"/>
                    <a:pt x="397" y="520"/>
                    <a:pt x="388" y="514"/>
                  </a:cubicBezTo>
                  <a:cubicBezTo>
                    <a:pt x="380" y="508"/>
                    <a:pt x="372" y="504"/>
                    <a:pt x="365" y="501"/>
                  </a:cubicBezTo>
                  <a:cubicBezTo>
                    <a:pt x="358" y="498"/>
                    <a:pt x="351" y="497"/>
                    <a:pt x="345" y="497"/>
                  </a:cubicBezTo>
                  <a:cubicBezTo>
                    <a:pt x="339" y="497"/>
                    <a:pt x="334" y="499"/>
                    <a:pt x="328" y="501"/>
                  </a:cubicBezTo>
                  <a:cubicBezTo>
                    <a:pt x="323" y="504"/>
                    <a:pt x="318" y="507"/>
                    <a:pt x="314" y="512"/>
                  </a:cubicBezTo>
                  <a:cubicBezTo>
                    <a:pt x="306" y="520"/>
                    <a:pt x="301" y="529"/>
                    <a:pt x="299" y="538"/>
                  </a:cubicBezTo>
                  <a:cubicBezTo>
                    <a:pt x="298" y="547"/>
                    <a:pt x="300" y="558"/>
                    <a:pt x="305" y="569"/>
                  </a:cubicBezTo>
                  <a:cubicBezTo>
                    <a:pt x="309" y="580"/>
                    <a:pt x="317" y="592"/>
                    <a:pt x="327" y="605"/>
                  </a:cubicBezTo>
                  <a:cubicBezTo>
                    <a:pt x="338" y="618"/>
                    <a:pt x="351" y="632"/>
                    <a:pt x="367" y="647"/>
                  </a:cubicBezTo>
                  <a:cubicBezTo>
                    <a:pt x="386" y="666"/>
                    <a:pt x="402" y="681"/>
                    <a:pt x="416" y="692"/>
                  </a:cubicBezTo>
                  <a:cubicBezTo>
                    <a:pt x="430" y="703"/>
                    <a:pt x="443" y="711"/>
                    <a:pt x="453" y="715"/>
                  </a:cubicBezTo>
                  <a:cubicBezTo>
                    <a:pt x="464" y="719"/>
                    <a:pt x="473" y="720"/>
                    <a:pt x="481" y="718"/>
                  </a:cubicBezTo>
                  <a:cubicBezTo>
                    <a:pt x="489" y="716"/>
                    <a:pt x="497" y="711"/>
                    <a:pt x="504" y="704"/>
                  </a:cubicBezTo>
                  <a:cubicBezTo>
                    <a:pt x="510" y="699"/>
                    <a:pt x="513" y="693"/>
                    <a:pt x="516" y="687"/>
                  </a:cubicBezTo>
                  <a:cubicBezTo>
                    <a:pt x="518" y="681"/>
                    <a:pt x="519" y="675"/>
                    <a:pt x="519" y="669"/>
                  </a:cubicBezTo>
                  <a:cubicBezTo>
                    <a:pt x="519" y="662"/>
                    <a:pt x="517" y="655"/>
                    <a:pt x="514" y="648"/>
                  </a:cubicBezTo>
                  <a:cubicBezTo>
                    <a:pt x="510" y="641"/>
                    <a:pt x="506" y="633"/>
                    <a:pt x="501" y="625"/>
                  </a:cubicBezTo>
                  <a:cubicBezTo>
                    <a:pt x="495" y="616"/>
                    <a:pt x="488" y="608"/>
                    <a:pt x="480" y="598"/>
                  </a:cubicBezTo>
                  <a:cubicBezTo>
                    <a:pt x="472" y="589"/>
                    <a:pt x="462" y="579"/>
                    <a:pt x="452" y="569"/>
                  </a:cubicBezTo>
                  <a:close/>
                  <a:moveTo>
                    <a:pt x="826" y="415"/>
                  </a:moveTo>
                  <a:cubicBezTo>
                    <a:pt x="830" y="419"/>
                    <a:pt x="834" y="422"/>
                    <a:pt x="836" y="425"/>
                  </a:cubicBezTo>
                  <a:cubicBezTo>
                    <a:pt x="839" y="429"/>
                    <a:pt x="840" y="431"/>
                    <a:pt x="842" y="434"/>
                  </a:cubicBezTo>
                  <a:cubicBezTo>
                    <a:pt x="843" y="436"/>
                    <a:pt x="843" y="439"/>
                    <a:pt x="843" y="440"/>
                  </a:cubicBezTo>
                  <a:cubicBezTo>
                    <a:pt x="842" y="442"/>
                    <a:pt x="841" y="444"/>
                    <a:pt x="840" y="445"/>
                  </a:cubicBezTo>
                  <a:lnTo>
                    <a:pt x="686" y="599"/>
                  </a:lnTo>
                  <a:cubicBezTo>
                    <a:pt x="683" y="602"/>
                    <a:pt x="680" y="605"/>
                    <a:pt x="677" y="606"/>
                  </a:cubicBezTo>
                  <a:cubicBezTo>
                    <a:pt x="674" y="608"/>
                    <a:pt x="672" y="609"/>
                    <a:pt x="669" y="609"/>
                  </a:cubicBezTo>
                  <a:cubicBezTo>
                    <a:pt x="666" y="608"/>
                    <a:pt x="662" y="607"/>
                    <a:pt x="659" y="605"/>
                  </a:cubicBezTo>
                  <a:cubicBezTo>
                    <a:pt x="655" y="602"/>
                    <a:pt x="651" y="599"/>
                    <a:pt x="646" y="594"/>
                  </a:cubicBezTo>
                  <a:cubicBezTo>
                    <a:pt x="641" y="589"/>
                    <a:pt x="638" y="585"/>
                    <a:pt x="635" y="582"/>
                  </a:cubicBezTo>
                  <a:cubicBezTo>
                    <a:pt x="632" y="578"/>
                    <a:pt x="630" y="574"/>
                    <a:pt x="628" y="571"/>
                  </a:cubicBezTo>
                  <a:cubicBezTo>
                    <a:pt x="627" y="567"/>
                    <a:pt x="626" y="563"/>
                    <a:pt x="625" y="559"/>
                  </a:cubicBezTo>
                  <a:cubicBezTo>
                    <a:pt x="625" y="555"/>
                    <a:pt x="624" y="550"/>
                    <a:pt x="624" y="544"/>
                  </a:cubicBezTo>
                  <a:lnTo>
                    <a:pt x="621" y="448"/>
                  </a:lnTo>
                  <a:cubicBezTo>
                    <a:pt x="620" y="429"/>
                    <a:pt x="619" y="413"/>
                    <a:pt x="617" y="399"/>
                  </a:cubicBezTo>
                  <a:cubicBezTo>
                    <a:pt x="614" y="386"/>
                    <a:pt x="612" y="374"/>
                    <a:pt x="608" y="364"/>
                  </a:cubicBezTo>
                  <a:cubicBezTo>
                    <a:pt x="605" y="354"/>
                    <a:pt x="601" y="346"/>
                    <a:pt x="597" y="340"/>
                  </a:cubicBezTo>
                  <a:cubicBezTo>
                    <a:pt x="592" y="333"/>
                    <a:pt x="588" y="327"/>
                    <a:pt x="583" y="322"/>
                  </a:cubicBezTo>
                  <a:cubicBezTo>
                    <a:pt x="578" y="317"/>
                    <a:pt x="573" y="314"/>
                    <a:pt x="567" y="311"/>
                  </a:cubicBezTo>
                  <a:cubicBezTo>
                    <a:pt x="562" y="309"/>
                    <a:pt x="556" y="307"/>
                    <a:pt x="550" y="307"/>
                  </a:cubicBezTo>
                  <a:cubicBezTo>
                    <a:pt x="544" y="307"/>
                    <a:pt x="539" y="308"/>
                    <a:pt x="533" y="311"/>
                  </a:cubicBezTo>
                  <a:cubicBezTo>
                    <a:pt x="527" y="313"/>
                    <a:pt x="521" y="317"/>
                    <a:pt x="515" y="323"/>
                  </a:cubicBezTo>
                  <a:cubicBezTo>
                    <a:pt x="507" y="331"/>
                    <a:pt x="501" y="339"/>
                    <a:pt x="496" y="348"/>
                  </a:cubicBezTo>
                  <a:cubicBezTo>
                    <a:pt x="492" y="356"/>
                    <a:pt x="489" y="364"/>
                    <a:pt x="487" y="371"/>
                  </a:cubicBezTo>
                  <a:cubicBezTo>
                    <a:pt x="484" y="379"/>
                    <a:pt x="483" y="385"/>
                    <a:pt x="482" y="390"/>
                  </a:cubicBezTo>
                  <a:cubicBezTo>
                    <a:pt x="481" y="396"/>
                    <a:pt x="479" y="399"/>
                    <a:pt x="478" y="401"/>
                  </a:cubicBezTo>
                  <a:cubicBezTo>
                    <a:pt x="476" y="402"/>
                    <a:pt x="475" y="403"/>
                    <a:pt x="473" y="403"/>
                  </a:cubicBezTo>
                  <a:cubicBezTo>
                    <a:pt x="471" y="403"/>
                    <a:pt x="469" y="402"/>
                    <a:pt x="467" y="401"/>
                  </a:cubicBezTo>
                  <a:cubicBezTo>
                    <a:pt x="464" y="400"/>
                    <a:pt x="461" y="397"/>
                    <a:pt x="458" y="395"/>
                  </a:cubicBezTo>
                  <a:cubicBezTo>
                    <a:pt x="454" y="392"/>
                    <a:pt x="450" y="388"/>
                    <a:pt x="445" y="383"/>
                  </a:cubicBezTo>
                  <a:cubicBezTo>
                    <a:pt x="442" y="380"/>
                    <a:pt x="439" y="377"/>
                    <a:pt x="438" y="375"/>
                  </a:cubicBezTo>
                  <a:cubicBezTo>
                    <a:pt x="436" y="373"/>
                    <a:pt x="434" y="370"/>
                    <a:pt x="433" y="368"/>
                  </a:cubicBezTo>
                  <a:cubicBezTo>
                    <a:pt x="432" y="366"/>
                    <a:pt x="431" y="364"/>
                    <a:pt x="430" y="363"/>
                  </a:cubicBezTo>
                  <a:cubicBezTo>
                    <a:pt x="430" y="361"/>
                    <a:pt x="430" y="358"/>
                    <a:pt x="430" y="355"/>
                  </a:cubicBezTo>
                  <a:cubicBezTo>
                    <a:pt x="430" y="351"/>
                    <a:pt x="431" y="346"/>
                    <a:pt x="433" y="339"/>
                  </a:cubicBezTo>
                  <a:cubicBezTo>
                    <a:pt x="435" y="332"/>
                    <a:pt x="438" y="323"/>
                    <a:pt x="443" y="314"/>
                  </a:cubicBezTo>
                  <a:cubicBezTo>
                    <a:pt x="447" y="305"/>
                    <a:pt x="452" y="296"/>
                    <a:pt x="459" y="286"/>
                  </a:cubicBezTo>
                  <a:cubicBezTo>
                    <a:pt x="465" y="276"/>
                    <a:pt x="473" y="267"/>
                    <a:pt x="482" y="258"/>
                  </a:cubicBezTo>
                  <a:cubicBezTo>
                    <a:pt x="496" y="244"/>
                    <a:pt x="510" y="233"/>
                    <a:pt x="524" y="227"/>
                  </a:cubicBezTo>
                  <a:cubicBezTo>
                    <a:pt x="538" y="220"/>
                    <a:pt x="551" y="216"/>
                    <a:pt x="564" y="215"/>
                  </a:cubicBezTo>
                  <a:cubicBezTo>
                    <a:pt x="578" y="215"/>
                    <a:pt x="590" y="217"/>
                    <a:pt x="602" y="222"/>
                  </a:cubicBezTo>
                  <a:cubicBezTo>
                    <a:pt x="614" y="227"/>
                    <a:pt x="625" y="235"/>
                    <a:pt x="635" y="245"/>
                  </a:cubicBezTo>
                  <a:cubicBezTo>
                    <a:pt x="644" y="254"/>
                    <a:pt x="652" y="263"/>
                    <a:pt x="658" y="273"/>
                  </a:cubicBezTo>
                  <a:cubicBezTo>
                    <a:pt x="665" y="283"/>
                    <a:pt x="671" y="296"/>
                    <a:pt x="675" y="311"/>
                  </a:cubicBezTo>
                  <a:cubicBezTo>
                    <a:pt x="680" y="326"/>
                    <a:pt x="683" y="344"/>
                    <a:pt x="685" y="365"/>
                  </a:cubicBezTo>
                  <a:cubicBezTo>
                    <a:pt x="688" y="387"/>
                    <a:pt x="689" y="413"/>
                    <a:pt x="689" y="444"/>
                  </a:cubicBezTo>
                  <a:lnTo>
                    <a:pt x="689" y="508"/>
                  </a:lnTo>
                  <a:lnTo>
                    <a:pt x="795" y="402"/>
                  </a:lnTo>
                  <a:cubicBezTo>
                    <a:pt x="797" y="401"/>
                    <a:pt x="798" y="400"/>
                    <a:pt x="800" y="399"/>
                  </a:cubicBezTo>
                  <a:cubicBezTo>
                    <a:pt x="802" y="399"/>
                    <a:pt x="804" y="399"/>
                    <a:pt x="807" y="400"/>
                  </a:cubicBezTo>
                  <a:cubicBezTo>
                    <a:pt x="810" y="401"/>
                    <a:pt x="812" y="403"/>
                    <a:pt x="816" y="405"/>
                  </a:cubicBezTo>
                  <a:cubicBezTo>
                    <a:pt x="819" y="408"/>
                    <a:pt x="823" y="411"/>
                    <a:pt x="826" y="415"/>
                  </a:cubicBezTo>
                  <a:close/>
                  <a:moveTo>
                    <a:pt x="1041" y="200"/>
                  </a:moveTo>
                  <a:cubicBezTo>
                    <a:pt x="1045" y="204"/>
                    <a:pt x="1049" y="207"/>
                    <a:pt x="1051" y="210"/>
                  </a:cubicBezTo>
                  <a:cubicBezTo>
                    <a:pt x="1054" y="214"/>
                    <a:pt x="1055" y="216"/>
                    <a:pt x="1056" y="219"/>
                  </a:cubicBezTo>
                  <a:cubicBezTo>
                    <a:pt x="1058" y="221"/>
                    <a:pt x="1058" y="224"/>
                    <a:pt x="1058" y="225"/>
                  </a:cubicBezTo>
                  <a:cubicBezTo>
                    <a:pt x="1057" y="227"/>
                    <a:pt x="1056" y="229"/>
                    <a:pt x="1055" y="230"/>
                  </a:cubicBezTo>
                  <a:lnTo>
                    <a:pt x="901" y="384"/>
                  </a:lnTo>
                  <a:cubicBezTo>
                    <a:pt x="898" y="388"/>
                    <a:pt x="895" y="390"/>
                    <a:pt x="892" y="392"/>
                  </a:cubicBezTo>
                  <a:cubicBezTo>
                    <a:pt x="889" y="393"/>
                    <a:pt x="887" y="394"/>
                    <a:pt x="884" y="394"/>
                  </a:cubicBezTo>
                  <a:cubicBezTo>
                    <a:pt x="881" y="393"/>
                    <a:pt x="877" y="392"/>
                    <a:pt x="874" y="390"/>
                  </a:cubicBezTo>
                  <a:cubicBezTo>
                    <a:pt x="870" y="387"/>
                    <a:pt x="866" y="384"/>
                    <a:pt x="861" y="379"/>
                  </a:cubicBezTo>
                  <a:cubicBezTo>
                    <a:pt x="856" y="374"/>
                    <a:pt x="853" y="370"/>
                    <a:pt x="850" y="367"/>
                  </a:cubicBezTo>
                  <a:cubicBezTo>
                    <a:pt x="847" y="363"/>
                    <a:pt x="845" y="359"/>
                    <a:pt x="843" y="356"/>
                  </a:cubicBezTo>
                  <a:cubicBezTo>
                    <a:pt x="842" y="352"/>
                    <a:pt x="841" y="348"/>
                    <a:pt x="840" y="344"/>
                  </a:cubicBezTo>
                  <a:cubicBezTo>
                    <a:pt x="840" y="340"/>
                    <a:pt x="839" y="335"/>
                    <a:pt x="839" y="329"/>
                  </a:cubicBezTo>
                  <a:lnTo>
                    <a:pt x="836" y="233"/>
                  </a:lnTo>
                  <a:cubicBezTo>
                    <a:pt x="835" y="214"/>
                    <a:pt x="834" y="198"/>
                    <a:pt x="832" y="184"/>
                  </a:cubicBezTo>
                  <a:cubicBezTo>
                    <a:pt x="829" y="171"/>
                    <a:pt x="827" y="159"/>
                    <a:pt x="823" y="149"/>
                  </a:cubicBezTo>
                  <a:cubicBezTo>
                    <a:pt x="820" y="140"/>
                    <a:pt x="816" y="131"/>
                    <a:pt x="812" y="125"/>
                  </a:cubicBezTo>
                  <a:cubicBezTo>
                    <a:pt x="807" y="118"/>
                    <a:pt x="803" y="112"/>
                    <a:pt x="798" y="107"/>
                  </a:cubicBezTo>
                  <a:cubicBezTo>
                    <a:pt x="793" y="103"/>
                    <a:pt x="788" y="99"/>
                    <a:pt x="782" y="96"/>
                  </a:cubicBezTo>
                  <a:cubicBezTo>
                    <a:pt x="777" y="94"/>
                    <a:pt x="771" y="92"/>
                    <a:pt x="765" y="92"/>
                  </a:cubicBezTo>
                  <a:cubicBezTo>
                    <a:pt x="759" y="92"/>
                    <a:pt x="754" y="93"/>
                    <a:pt x="748" y="96"/>
                  </a:cubicBezTo>
                  <a:cubicBezTo>
                    <a:pt x="741" y="98"/>
                    <a:pt x="736" y="102"/>
                    <a:pt x="730" y="108"/>
                  </a:cubicBezTo>
                  <a:cubicBezTo>
                    <a:pt x="722" y="116"/>
                    <a:pt x="715" y="125"/>
                    <a:pt x="711" y="133"/>
                  </a:cubicBezTo>
                  <a:cubicBezTo>
                    <a:pt x="707" y="141"/>
                    <a:pt x="704" y="149"/>
                    <a:pt x="702" y="156"/>
                  </a:cubicBezTo>
                  <a:cubicBezTo>
                    <a:pt x="699" y="164"/>
                    <a:pt x="698" y="170"/>
                    <a:pt x="697" y="175"/>
                  </a:cubicBezTo>
                  <a:cubicBezTo>
                    <a:pt x="696" y="181"/>
                    <a:pt x="694" y="184"/>
                    <a:pt x="693" y="186"/>
                  </a:cubicBezTo>
                  <a:cubicBezTo>
                    <a:pt x="691" y="187"/>
                    <a:pt x="690" y="188"/>
                    <a:pt x="688" y="188"/>
                  </a:cubicBezTo>
                  <a:cubicBezTo>
                    <a:pt x="686" y="188"/>
                    <a:pt x="684" y="187"/>
                    <a:pt x="682" y="186"/>
                  </a:cubicBezTo>
                  <a:cubicBezTo>
                    <a:pt x="679" y="185"/>
                    <a:pt x="676" y="182"/>
                    <a:pt x="673" y="180"/>
                  </a:cubicBezTo>
                  <a:cubicBezTo>
                    <a:pt x="669" y="177"/>
                    <a:pt x="665" y="173"/>
                    <a:pt x="660" y="168"/>
                  </a:cubicBezTo>
                  <a:cubicBezTo>
                    <a:pt x="657" y="165"/>
                    <a:pt x="654" y="162"/>
                    <a:pt x="653" y="160"/>
                  </a:cubicBezTo>
                  <a:cubicBezTo>
                    <a:pt x="651" y="158"/>
                    <a:pt x="649" y="155"/>
                    <a:pt x="648" y="153"/>
                  </a:cubicBezTo>
                  <a:cubicBezTo>
                    <a:pt x="647" y="151"/>
                    <a:pt x="646" y="149"/>
                    <a:pt x="645" y="148"/>
                  </a:cubicBezTo>
                  <a:cubicBezTo>
                    <a:pt x="645" y="146"/>
                    <a:pt x="645" y="143"/>
                    <a:pt x="645" y="140"/>
                  </a:cubicBezTo>
                  <a:cubicBezTo>
                    <a:pt x="645" y="136"/>
                    <a:pt x="646" y="131"/>
                    <a:pt x="648" y="124"/>
                  </a:cubicBezTo>
                  <a:cubicBezTo>
                    <a:pt x="650" y="117"/>
                    <a:pt x="653" y="108"/>
                    <a:pt x="658" y="99"/>
                  </a:cubicBezTo>
                  <a:cubicBezTo>
                    <a:pt x="662" y="90"/>
                    <a:pt x="667" y="81"/>
                    <a:pt x="674" y="71"/>
                  </a:cubicBezTo>
                  <a:cubicBezTo>
                    <a:pt x="680" y="61"/>
                    <a:pt x="688" y="52"/>
                    <a:pt x="697" y="43"/>
                  </a:cubicBezTo>
                  <a:cubicBezTo>
                    <a:pt x="711" y="29"/>
                    <a:pt x="725" y="18"/>
                    <a:pt x="739" y="12"/>
                  </a:cubicBezTo>
                  <a:cubicBezTo>
                    <a:pt x="753" y="5"/>
                    <a:pt x="766" y="1"/>
                    <a:pt x="779" y="0"/>
                  </a:cubicBezTo>
                  <a:cubicBezTo>
                    <a:pt x="793" y="0"/>
                    <a:pt x="805" y="2"/>
                    <a:pt x="817" y="7"/>
                  </a:cubicBezTo>
                  <a:cubicBezTo>
                    <a:pt x="829" y="12"/>
                    <a:pt x="840" y="20"/>
                    <a:pt x="850" y="30"/>
                  </a:cubicBezTo>
                  <a:cubicBezTo>
                    <a:pt x="859" y="39"/>
                    <a:pt x="867" y="48"/>
                    <a:pt x="873" y="58"/>
                  </a:cubicBezTo>
                  <a:cubicBezTo>
                    <a:pt x="880" y="68"/>
                    <a:pt x="886" y="81"/>
                    <a:pt x="890" y="96"/>
                  </a:cubicBezTo>
                  <a:cubicBezTo>
                    <a:pt x="895" y="111"/>
                    <a:pt x="898" y="129"/>
                    <a:pt x="900" y="150"/>
                  </a:cubicBezTo>
                  <a:cubicBezTo>
                    <a:pt x="903" y="172"/>
                    <a:pt x="904" y="198"/>
                    <a:pt x="904" y="229"/>
                  </a:cubicBezTo>
                  <a:lnTo>
                    <a:pt x="904" y="293"/>
                  </a:lnTo>
                  <a:lnTo>
                    <a:pt x="1010" y="187"/>
                  </a:lnTo>
                  <a:cubicBezTo>
                    <a:pt x="1011" y="186"/>
                    <a:pt x="1013" y="185"/>
                    <a:pt x="1015" y="184"/>
                  </a:cubicBezTo>
                  <a:cubicBezTo>
                    <a:pt x="1017" y="184"/>
                    <a:pt x="1019" y="184"/>
                    <a:pt x="1022" y="185"/>
                  </a:cubicBezTo>
                  <a:cubicBezTo>
                    <a:pt x="1025" y="186"/>
                    <a:pt x="1027" y="188"/>
                    <a:pt x="1031" y="190"/>
                  </a:cubicBezTo>
                  <a:cubicBezTo>
                    <a:pt x="1034" y="193"/>
                    <a:pt x="1037" y="196"/>
                    <a:pt x="1041" y="2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266282CF-5D55-309E-9F96-2FDFF05C5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4786" y="3483399"/>
              <a:ext cx="387350" cy="395288"/>
            </a:xfrm>
            <a:custGeom>
              <a:avLst/>
              <a:gdLst>
                <a:gd name="T0" fmla="*/ 413 w 1019"/>
                <a:gd name="T1" fmla="*/ 870 h 1039"/>
                <a:gd name="T2" fmla="*/ 239 w 1019"/>
                <a:gd name="T3" fmla="*/ 1039 h 1039"/>
                <a:gd name="T4" fmla="*/ 199 w 1019"/>
                <a:gd name="T5" fmla="*/ 1000 h 1039"/>
                <a:gd name="T6" fmla="*/ 187 w 1019"/>
                <a:gd name="T7" fmla="*/ 829 h 1039"/>
                <a:gd name="T8" fmla="*/ 138 w 1019"/>
                <a:gd name="T9" fmla="*/ 741 h 1039"/>
                <a:gd name="T10" fmla="*/ 66 w 1019"/>
                <a:gd name="T11" fmla="*/ 778 h 1039"/>
                <a:gd name="T12" fmla="*/ 43 w 1019"/>
                <a:gd name="T13" fmla="*/ 833 h 1039"/>
                <a:gd name="T14" fmla="*/ 8 w 1019"/>
                <a:gd name="T15" fmla="*/ 805 h 1039"/>
                <a:gd name="T16" fmla="*/ 3 w 1019"/>
                <a:gd name="T17" fmla="*/ 769 h 1039"/>
                <a:gd name="T18" fmla="*/ 94 w 1019"/>
                <a:gd name="T19" fmla="*/ 656 h 1039"/>
                <a:gd name="T20" fmla="*/ 229 w 1019"/>
                <a:gd name="T21" fmla="*/ 703 h 1039"/>
                <a:gd name="T22" fmla="*/ 260 w 1019"/>
                <a:gd name="T23" fmla="*/ 938 h 1039"/>
                <a:gd name="T24" fmla="*/ 386 w 1019"/>
                <a:gd name="T25" fmla="*/ 835 h 1039"/>
                <a:gd name="T26" fmla="*/ 584 w 1019"/>
                <a:gd name="T27" fmla="*/ 636 h 1039"/>
                <a:gd name="T28" fmla="*/ 435 w 1019"/>
                <a:gd name="T29" fmla="*/ 787 h 1039"/>
                <a:gd name="T30" fmla="*/ 235 w 1019"/>
                <a:gd name="T31" fmla="*/ 581 h 1039"/>
                <a:gd name="T32" fmla="*/ 384 w 1019"/>
                <a:gd name="T33" fmla="*/ 429 h 1039"/>
                <a:gd name="T34" fmla="*/ 417 w 1019"/>
                <a:gd name="T35" fmla="*/ 536 h 1039"/>
                <a:gd name="T36" fmla="*/ 329 w 1019"/>
                <a:gd name="T37" fmla="*/ 501 h 1039"/>
                <a:gd name="T38" fmla="*/ 327 w 1019"/>
                <a:gd name="T39" fmla="*/ 605 h 1039"/>
                <a:gd name="T40" fmla="*/ 481 w 1019"/>
                <a:gd name="T41" fmla="*/ 718 h 1039"/>
                <a:gd name="T42" fmla="*/ 514 w 1019"/>
                <a:gd name="T43" fmla="*/ 648 h 1039"/>
                <a:gd name="T44" fmla="*/ 826 w 1019"/>
                <a:gd name="T45" fmla="*/ 415 h 1039"/>
                <a:gd name="T46" fmla="*/ 840 w 1019"/>
                <a:gd name="T47" fmla="*/ 445 h 1039"/>
                <a:gd name="T48" fmla="*/ 659 w 1019"/>
                <a:gd name="T49" fmla="*/ 605 h 1039"/>
                <a:gd name="T50" fmla="*/ 625 w 1019"/>
                <a:gd name="T51" fmla="*/ 559 h 1039"/>
                <a:gd name="T52" fmla="*/ 608 w 1019"/>
                <a:gd name="T53" fmla="*/ 364 h 1039"/>
                <a:gd name="T54" fmla="*/ 550 w 1019"/>
                <a:gd name="T55" fmla="*/ 307 h 1039"/>
                <a:gd name="T56" fmla="*/ 487 w 1019"/>
                <a:gd name="T57" fmla="*/ 371 h 1039"/>
                <a:gd name="T58" fmla="*/ 467 w 1019"/>
                <a:gd name="T59" fmla="*/ 401 h 1039"/>
                <a:gd name="T60" fmla="*/ 433 w 1019"/>
                <a:gd name="T61" fmla="*/ 368 h 1039"/>
                <a:gd name="T62" fmla="*/ 443 w 1019"/>
                <a:gd name="T63" fmla="*/ 314 h 1039"/>
                <a:gd name="T64" fmla="*/ 565 w 1019"/>
                <a:gd name="T65" fmla="*/ 215 h 1039"/>
                <a:gd name="T66" fmla="*/ 675 w 1019"/>
                <a:gd name="T67" fmla="*/ 311 h 1039"/>
                <a:gd name="T68" fmla="*/ 795 w 1019"/>
                <a:gd name="T69" fmla="*/ 402 h 1039"/>
                <a:gd name="T70" fmla="*/ 826 w 1019"/>
                <a:gd name="T71" fmla="*/ 415 h 1039"/>
                <a:gd name="T72" fmla="*/ 1000 w 1019"/>
                <a:gd name="T73" fmla="*/ 284 h 1039"/>
                <a:gd name="T74" fmla="*/ 889 w 1019"/>
                <a:gd name="T75" fmla="*/ 381 h 1039"/>
                <a:gd name="T76" fmla="*/ 855 w 1019"/>
                <a:gd name="T77" fmla="*/ 373 h 1039"/>
                <a:gd name="T78" fmla="*/ 843 w 1019"/>
                <a:gd name="T79" fmla="*/ 335 h 1039"/>
                <a:gd name="T80" fmla="*/ 931 w 1019"/>
                <a:gd name="T81" fmla="*/ 272 h 1039"/>
                <a:gd name="T82" fmla="*/ 903 w 1019"/>
                <a:gd name="T83" fmla="*/ 197 h 1039"/>
                <a:gd name="T84" fmla="*/ 801 w 1019"/>
                <a:gd name="T85" fmla="*/ 250 h 1039"/>
                <a:gd name="T86" fmla="*/ 771 w 1019"/>
                <a:gd name="T87" fmla="*/ 240 h 1039"/>
                <a:gd name="T88" fmla="*/ 761 w 1019"/>
                <a:gd name="T89" fmla="*/ 211 h 1039"/>
                <a:gd name="T90" fmla="*/ 807 w 1019"/>
                <a:gd name="T91" fmla="*/ 118 h 1039"/>
                <a:gd name="T92" fmla="*/ 743 w 1019"/>
                <a:gd name="T93" fmla="*/ 88 h 1039"/>
                <a:gd name="T94" fmla="*/ 691 w 1019"/>
                <a:gd name="T95" fmla="*/ 170 h 1039"/>
                <a:gd name="T96" fmla="*/ 671 w 1019"/>
                <a:gd name="T97" fmla="*/ 178 h 1039"/>
                <a:gd name="T98" fmla="*/ 645 w 1019"/>
                <a:gd name="T99" fmla="*/ 147 h 1039"/>
                <a:gd name="T100" fmla="*/ 672 w 1019"/>
                <a:gd name="T101" fmla="*/ 73 h 1039"/>
                <a:gd name="T102" fmla="*/ 811 w 1019"/>
                <a:gd name="T103" fmla="*/ 7 h 1039"/>
                <a:gd name="T104" fmla="*/ 873 w 1019"/>
                <a:gd name="T105" fmla="*/ 113 h 1039"/>
                <a:gd name="T106" fmla="*/ 927 w 1019"/>
                <a:gd name="T107" fmla="*/ 119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9" h="1039">
                  <a:moveTo>
                    <a:pt x="397" y="845"/>
                  </a:moveTo>
                  <a:cubicBezTo>
                    <a:pt x="401" y="849"/>
                    <a:pt x="404" y="852"/>
                    <a:pt x="406" y="855"/>
                  </a:cubicBezTo>
                  <a:cubicBezTo>
                    <a:pt x="409" y="859"/>
                    <a:pt x="411" y="861"/>
                    <a:pt x="412" y="864"/>
                  </a:cubicBezTo>
                  <a:cubicBezTo>
                    <a:pt x="413" y="866"/>
                    <a:pt x="413" y="868"/>
                    <a:pt x="413" y="870"/>
                  </a:cubicBezTo>
                  <a:cubicBezTo>
                    <a:pt x="412" y="872"/>
                    <a:pt x="412" y="874"/>
                    <a:pt x="410" y="875"/>
                  </a:cubicBezTo>
                  <a:lnTo>
                    <a:pt x="256" y="1029"/>
                  </a:lnTo>
                  <a:cubicBezTo>
                    <a:pt x="253" y="1032"/>
                    <a:pt x="250" y="1035"/>
                    <a:pt x="247" y="1036"/>
                  </a:cubicBezTo>
                  <a:cubicBezTo>
                    <a:pt x="245" y="1038"/>
                    <a:pt x="242" y="1039"/>
                    <a:pt x="239" y="1039"/>
                  </a:cubicBezTo>
                  <a:cubicBezTo>
                    <a:pt x="236" y="1038"/>
                    <a:pt x="233" y="1037"/>
                    <a:pt x="229" y="1035"/>
                  </a:cubicBezTo>
                  <a:cubicBezTo>
                    <a:pt x="225" y="1032"/>
                    <a:pt x="221" y="1029"/>
                    <a:pt x="216" y="1024"/>
                  </a:cubicBezTo>
                  <a:cubicBezTo>
                    <a:pt x="212" y="1019"/>
                    <a:pt x="208" y="1015"/>
                    <a:pt x="205" y="1011"/>
                  </a:cubicBezTo>
                  <a:cubicBezTo>
                    <a:pt x="202" y="1008"/>
                    <a:pt x="200" y="1004"/>
                    <a:pt x="199" y="1000"/>
                  </a:cubicBezTo>
                  <a:cubicBezTo>
                    <a:pt x="197" y="997"/>
                    <a:pt x="196" y="993"/>
                    <a:pt x="195" y="989"/>
                  </a:cubicBezTo>
                  <a:cubicBezTo>
                    <a:pt x="195" y="985"/>
                    <a:pt x="194" y="980"/>
                    <a:pt x="194" y="974"/>
                  </a:cubicBezTo>
                  <a:lnTo>
                    <a:pt x="191" y="878"/>
                  </a:lnTo>
                  <a:cubicBezTo>
                    <a:pt x="190" y="859"/>
                    <a:pt x="189" y="843"/>
                    <a:pt x="187" y="829"/>
                  </a:cubicBezTo>
                  <a:cubicBezTo>
                    <a:pt x="185" y="816"/>
                    <a:pt x="182" y="804"/>
                    <a:pt x="178" y="794"/>
                  </a:cubicBezTo>
                  <a:cubicBezTo>
                    <a:pt x="175" y="784"/>
                    <a:pt x="171" y="776"/>
                    <a:pt x="167" y="769"/>
                  </a:cubicBezTo>
                  <a:cubicBezTo>
                    <a:pt x="162" y="763"/>
                    <a:pt x="158" y="757"/>
                    <a:pt x="153" y="752"/>
                  </a:cubicBezTo>
                  <a:cubicBezTo>
                    <a:pt x="148" y="747"/>
                    <a:pt x="143" y="744"/>
                    <a:pt x="138" y="741"/>
                  </a:cubicBezTo>
                  <a:cubicBezTo>
                    <a:pt x="132" y="739"/>
                    <a:pt x="126" y="737"/>
                    <a:pt x="121" y="737"/>
                  </a:cubicBezTo>
                  <a:cubicBezTo>
                    <a:pt x="115" y="737"/>
                    <a:pt x="109" y="738"/>
                    <a:pt x="103" y="740"/>
                  </a:cubicBezTo>
                  <a:cubicBezTo>
                    <a:pt x="97" y="743"/>
                    <a:pt x="91" y="747"/>
                    <a:pt x="85" y="753"/>
                  </a:cubicBezTo>
                  <a:cubicBezTo>
                    <a:pt x="77" y="761"/>
                    <a:pt x="71" y="769"/>
                    <a:pt x="66" y="778"/>
                  </a:cubicBezTo>
                  <a:cubicBezTo>
                    <a:pt x="62" y="786"/>
                    <a:pt x="59" y="794"/>
                    <a:pt x="57" y="801"/>
                  </a:cubicBezTo>
                  <a:cubicBezTo>
                    <a:pt x="55" y="809"/>
                    <a:pt x="53" y="815"/>
                    <a:pt x="52" y="820"/>
                  </a:cubicBezTo>
                  <a:cubicBezTo>
                    <a:pt x="51" y="826"/>
                    <a:pt x="49" y="829"/>
                    <a:pt x="48" y="831"/>
                  </a:cubicBezTo>
                  <a:cubicBezTo>
                    <a:pt x="46" y="832"/>
                    <a:pt x="45" y="833"/>
                    <a:pt x="43" y="833"/>
                  </a:cubicBezTo>
                  <a:cubicBezTo>
                    <a:pt x="42" y="833"/>
                    <a:pt x="39" y="832"/>
                    <a:pt x="37" y="831"/>
                  </a:cubicBezTo>
                  <a:cubicBezTo>
                    <a:pt x="34" y="830"/>
                    <a:pt x="31" y="827"/>
                    <a:pt x="28" y="824"/>
                  </a:cubicBezTo>
                  <a:cubicBezTo>
                    <a:pt x="24" y="822"/>
                    <a:pt x="20" y="818"/>
                    <a:pt x="15" y="813"/>
                  </a:cubicBezTo>
                  <a:cubicBezTo>
                    <a:pt x="12" y="810"/>
                    <a:pt x="10" y="807"/>
                    <a:pt x="8" y="805"/>
                  </a:cubicBezTo>
                  <a:cubicBezTo>
                    <a:pt x="6" y="802"/>
                    <a:pt x="4" y="800"/>
                    <a:pt x="3" y="798"/>
                  </a:cubicBezTo>
                  <a:cubicBezTo>
                    <a:pt x="2" y="796"/>
                    <a:pt x="1" y="794"/>
                    <a:pt x="1" y="792"/>
                  </a:cubicBezTo>
                  <a:cubicBezTo>
                    <a:pt x="0" y="791"/>
                    <a:pt x="0" y="788"/>
                    <a:pt x="0" y="785"/>
                  </a:cubicBezTo>
                  <a:cubicBezTo>
                    <a:pt x="0" y="781"/>
                    <a:pt x="1" y="776"/>
                    <a:pt x="3" y="769"/>
                  </a:cubicBezTo>
                  <a:cubicBezTo>
                    <a:pt x="5" y="762"/>
                    <a:pt x="8" y="753"/>
                    <a:pt x="13" y="744"/>
                  </a:cubicBezTo>
                  <a:cubicBezTo>
                    <a:pt x="17" y="735"/>
                    <a:pt x="23" y="726"/>
                    <a:pt x="29" y="716"/>
                  </a:cubicBezTo>
                  <a:cubicBezTo>
                    <a:pt x="36" y="706"/>
                    <a:pt x="43" y="697"/>
                    <a:pt x="52" y="688"/>
                  </a:cubicBezTo>
                  <a:cubicBezTo>
                    <a:pt x="66" y="674"/>
                    <a:pt x="80" y="663"/>
                    <a:pt x="94" y="656"/>
                  </a:cubicBezTo>
                  <a:cubicBezTo>
                    <a:pt x="108" y="650"/>
                    <a:pt x="121" y="646"/>
                    <a:pt x="135" y="645"/>
                  </a:cubicBezTo>
                  <a:cubicBezTo>
                    <a:pt x="148" y="645"/>
                    <a:pt x="160" y="647"/>
                    <a:pt x="172" y="652"/>
                  </a:cubicBezTo>
                  <a:cubicBezTo>
                    <a:pt x="184" y="657"/>
                    <a:pt x="195" y="665"/>
                    <a:pt x="205" y="675"/>
                  </a:cubicBezTo>
                  <a:cubicBezTo>
                    <a:pt x="214" y="684"/>
                    <a:pt x="222" y="693"/>
                    <a:pt x="229" y="703"/>
                  </a:cubicBezTo>
                  <a:cubicBezTo>
                    <a:pt x="235" y="713"/>
                    <a:pt x="241" y="726"/>
                    <a:pt x="245" y="741"/>
                  </a:cubicBezTo>
                  <a:cubicBezTo>
                    <a:pt x="250" y="756"/>
                    <a:pt x="253" y="774"/>
                    <a:pt x="256" y="795"/>
                  </a:cubicBezTo>
                  <a:cubicBezTo>
                    <a:pt x="258" y="816"/>
                    <a:pt x="259" y="843"/>
                    <a:pt x="259" y="874"/>
                  </a:cubicBezTo>
                  <a:lnTo>
                    <a:pt x="260" y="938"/>
                  </a:lnTo>
                  <a:lnTo>
                    <a:pt x="365" y="832"/>
                  </a:lnTo>
                  <a:cubicBezTo>
                    <a:pt x="367" y="831"/>
                    <a:pt x="368" y="830"/>
                    <a:pt x="370" y="829"/>
                  </a:cubicBezTo>
                  <a:cubicBezTo>
                    <a:pt x="372" y="829"/>
                    <a:pt x="375" y="829"/>
                    <a:pt x="377" y="830"/>
                  </a:cubicBezTo>
                  <a:cubicBezTo>
                    <a:pt x="380" y="831"/>
                    <a:pt x="383" y="833"/>
                    <a:pt x="386" y="835"/>
                  </a:cubicBezTo>
                  <a:cubicBezTo>
                    <a:pt x="389" y="838"/>
                    <a:pt x="393" y="841"/>
                    <a:pt x="397" y="845"/>
                  </a:cubicBezTo>
                  <a:close/>
                  <a:moveTo>
                    <a:pt x="504" y="511"/>
                  </a:moveTo>
                  <a:cubicBezTo>
                    <a:pt x="525" y="533"/>
                    <a:pt x="543" y="554"/>
                    <a:pt x="557" y="574"/>
                  </a:cubicBezTo>
                  <a:cubicBezTo>
                    <a:pt x="571" y="595"/>
                    <a:pt x="580" y="616"/>
                    <a:pt x="584" y="636"/>
                  </a:cubicBezTo>
                  <a:cubicBezTo>
                    <a:pt x="588" y="655"/>
                    <a:pt x="588" y="675"/>
                    <a:pt x="582" y="694"/>
                  </a:cubicBezTo>
                  <a:cubicBezTo>
                    <a:pt x="576" y="713"/>
                    <a:pt x="564" y="731"/>
                    <a:pt x="545" y="750"/>
                  </a:cubicBezTo>
                  <a:cubicBezTo>
                    <a:pt x="527" y="768"/>
                    <a:pt x="509" y="780"/>
                    <a:pt x="490" y="786"/>
                  </a:cubicBezTo>
                  <a:cubicBezTo>
                    <a:pt x="472" y="791"/>
                    <a:pt x="454" y="792"/>
                    <a:pt x="435" y="787"/>
                  </a:cubicBezTo>
                  <a:cubicBezTo>
                    <a:pt x="416" y="782"/>
                    <a:pt x="396" y="773"/>
                    <a:pt x="377" y="759"/>
                  </a:cubicBezTo>
                  <a:cubicBezTo>
                    <a:pt x="357" y="744"/>
                    <a:pt x="336" y="727"/>
                    <a:pt x="314" y="705"/>
                  </a:cubicBezTo>
                  <a:cubicBezTo>
                    <a:pt x="293" y="684"/>
                    <a:pt x="276" y="663"/>
                    <a:pt x="262" y="642"/>
                  </a:cubicBezTo>
                  <a:cubicBezTo>
                    <a:pt x="248" y="621"/>
                    <a:pt x="239" y="601"/>
                    <a:pt x="235" y="581"/>
                  </a:cubicBezTo>
                  <a:cubicBezTo>
                    <a:pt x="230" y="561"/>
                    <a:pt x="231" y="541"/>
                    <a:pt x="237" y="522"/>
                  </a:cubicBezTo>
                  <a:cubicBezTo>
                    <a:pt x="243" y="503"/>
                    <a:pt x="255" y="485"/>
                    <a:pt x="273" y="467"/>
                  </a:cubicBezTo>
                  <a:cubicBezTo>
                    <a:pt x="291" y="448"/>
                    <a:pt x="310" y="436"/>
                    <a:pt x="328" y="431"/>
                  </a:cubicBezTo>
                  <a:cubicBezTo>
                    <a:pt x="346" y="425"/>
                    <a:pt x="365" y="424"/>
                    <a:pt x="384" y="429"/>
                  </a:cubicBezTo>
                  <a:cubicBezTo>
                    <a:pt x="403" y="434"/>
                    <a:pt x="422" y="443"/>
                    <a:pt x="442" y="458"/>
                  </a:cubicBezTo>
                  <a:cubicBezTo>
                    <a:pt x="462" y="472"/>
                    <a:pt x="482" y="490"/>
                    <a:pt x="504" y="511"/>
                  </a:cubicBezTo>
                  <a:close/>
                  <a:moveTo>
                    <a:pt x="452" y="569"/>
                  </a:moveTo>
                  <a:cubicBezTo>
                    <a:pt x="439" y="556"/>
                    <a:pt x="428" y="545"/>
                    <a:pt x="417" y="536"/>
                  </a:cubicBezTo>
                  <a:cubicBezTo>
                    <a:pt x="407" y="527"/>
                    <a:pt x="397" y="520"/>
                    <a:pt x="388" y="514"/>
                  </a:cubicBezTo>
                  <a:cubicBezTo>
                    <a:pt x="380" y="508"/>
                    <a:pt x="372" y="504"/>
                    <a:pt x="365" y="501"/>
                  </a:cubicBezTo>
                  <a:cubicBezTo>
                    <a:pt x="358" y="498"/>
                    <a:pt x="351" y="497"/>
                    <a:pt x="345" y="497"/>
                  </a:cubicBezTo>
                  <a:cubicBezTo>
                    <a:pt x="339" y="497"/>
                    <a:pt x="334" y="499"/>
                    <a:pt x="329" y="501"/>
                  </a:cubicBezTo>
                  <a:cubicBezTo>
                    <a:pt x="323" y="504"/>
                    <a:pt x="319" y="507"/>
                    <a:pt x="314" y="512"/>
                  </a:cubicBezTo>
                  <a:cubicBezTo>
                    <a:pt x="306" y="520"/>
                    <a:pt x="301" y="529"/>
                    <a:pt x="300" y="538"/>
                  </a:cubicBezTo>
                  <a:cubicBezTo>
                    <a:pt x="298" y="547"/>
                    <a:pt x="300" y="558"/>
                    <a:pt x="305" y="569"/>
                  </a:cubicBezTo>
                  <a:cubicBezTo>
                    <a:pt x="309" y="580"/>
                    <a:pt x="317" y="592"/>
                    <a:pt x="327" y="605"/>
                  </a:cubicBezTo>
                  <a:cubicBezTo>
                    <a:pt x="338" y="618"/>
                    <a:pt x="351" y="632"/>
                    <a:pt x="367" y="647"/>
                  </a:cubicBezTo>
                  <a:cubicBezTo>
                    <a:pt x="386" y="666"/>
                    <a:pt x="402" y="681"/>
                    <a:pt x="416" y="692"/>
                  </a:cubicBezTo>
                  <a:cubicBezTo>
                    <a:pt x="430" y="703"/>
                    <a:pt x="443" y="711"/>
                    <a:pt x="453" y="715"/>
                  </a:cubicBezTo>
                  <a:cubicBezTo>
                    <a:pt x="464" y="719"/>
                    <a:pt x="473" y="720"/>
                    <a:pt x="481" y="718"/>
                  </a:cubicBezTo>
                  <a:cubicBezTo>
                    <a:pt x="489" y="716"/>
                    <a:pt x="497" y="711"/>
                    <a:pt x="504" y="704"/>
                  </a:cubicBezTo>
                  <a:cubicBezTo>
                    <a:pt x="510" y="699"/>
                    <a:pt x="513" y="693"/>
                    <a:pt x="516" y="687"/>
                  </a:cubicBezTo>
                  <a:cubicBezTo>
                    <a:pt x="518" y="681"/>
                    <a:pt x="519" y="675"/>
                    <a:pt x="519" y="669"/>
                  </a:cubicBezTo>
                  <a:cubicBezTo>
                    <a:pt x="519" y="662"/>
                    <a:pt x="517" y="655"/>
                    <a:pt x="514" y="648"/>
                  </a:cubicBezTo>
                  <a:cubicBezTo>
                    <a:pt x="511" y="641"/>
                    <a:pt x="506" y="633"/>
                    <a:pt x="501" y="625"/>
                  </a:cubicBezTo>
                  <a:cubicBezTo>
                    <a:pt x="495" y="616"/>
                    <a:pt x="488" y="608"/>
                    <a:pt x="480" y="598"/>
                  </a:cubicBezTo>
                  <a:cubicBezTo>
                    <a:pt x="472" y="589"/>
                    <a:pt x="462" y="579"/>
                    <a:pt x="452" y="569"/>
                  </a:cubicBezTo>
                  <a:close/>
                  <a:moveTo>
                    <a:pt x="826" y="415"/>
                  </a:moveTo>
                  <a:cubicBezTo>
                    <a:pt x="830" y="419"/>
                    <a:pt x="834" y="422"/>
                    <a:pt x="836" y="425"/>
                  </a:cubicBezTo>
                  <a:cubicBezTo>
                    <a:pt x="839" y="429"/>
                    <a:pt x="840" y="431"/>
                    <a:pt x="842" y="434"/>
                  </a:cubicBezTo>
                  <a:cubicBezTo>
                    <a:pt x="843" y="436"/>
                    <a:pt x="843" y="439"/>
                    <a:pt x="843" y="440"/>
                  </a:cubicBezTo>
                  <a:cubicBezTo>
                    <a:pt x="842" y="442"/>
                    <a:pt x="842" y="444"/>
                    <a:pt x="840" y="445"/>
                  </a:cubicBezTo>
                  <a:lnTo>
                    <a:pt x="686" y="599"/>
                  </a:lnTo>
                  <a:cubicBezTo>
                    <a:pt x="683" y="602"/>
                    <a:pt x="680" y="605"/>
                    <a:pt x="677" y="606"/>
                  </a:cubicBezTo>
                  <a:cubicBezTo>
                    <a:pt x="675" y="608"/>
                    <a:pt x="672" y="609"/>
                    <a:pt x="669" y="609"/>
                  </a:cubicBezTo>
                  <a:cubicBezTo>
                    <a:pt x="666" y="608"/>
                    <a:pt x="662" y="607"/>
                    <a:pt x="659" y="605"/>
                  </a:cubicBezTo>
                  <a:cubicBezTo>
                    <a:pt x="655" y="602"/>
                    <a:pt x="651" y="599"/>
                    <a:pt x="646" y="594"/>
                  </a:cubicBezTo>
                  <a:cubicBezTo>
                    <a:pt x="641" y="589"/>
                    <a:pt x="638" y="585"/>
                    <a:pt x="635" y="582"/>
                  </a:cubicBezTo>
                  <a:cubicBezTo>
                    <a:pt x="632" y="578"/>
                    <a:pt x="630" y="574"/>
                    <a:pt x="629" y="571"/>
                  </a:cubicBezTo>
                  <a:cubicBezTo>
                    <a:pt x="627" y="567"/>
                    <a:pt x="626" y="563"/>
                    <a:pt x="625" y="559"/>
                  </a:cubicBezTo>
                  <a:cubicBezTo>
                    <a:pt x="625" y="555"/>
                    <a:pt x="624" y="550"/>
                    <a:pt x="624" y="544"/>
                  </a:cubicBezTo>
                  <a:lnTo>
                    <a:pt x="621" y="448"/>
                  </a:lnTo>
                  <a:cubicBezTo>
                    <a:pt x="620" y="429"/>
                    <a:pt x="619" y="413"/>
                    <a:pt x="617" y="399"/>
                  </a:cubicBezTo>
                  <a:cubicBezTo>
                    <a:pt x="614" y="386"/>
                    <a:pt x="612" y="374"/>
                    <a:pt x="608" y="364"/>
                  </a:cubicBezTo>
                  <a:cubicBezTo>
                    <a:pt x="605" y="354"/>
                    <a:pt x="601" y="346"/>
                    <a:pt x="597" y="340"/>
                  </a:cubicBezTo>
                  <a:cubicBezTo>
                    <a:pt x="592" y="333"/>
                    <a:pt x="588" y="327"/>
                    <a:pt x="583" y="322"/>
                  </a:cubicBezTo>
                  <a:cubicBezTo>
                    <a:pt x="578" y="317"/>
                    <a:pt x="573" y="314"/>
                    <a:pt x="568" y="311"/>
                  </a:cubicBezTo>
                  <a:cubicBezTo>
                    <a:pt x="562" y="309"/>
                    <a:pt x="556" y="307"/>
                    <a:pt x="550" y="307"/>
                  </a:cubicBezTo>
                  <a:cubicBezTo>
                    <a:pt x="545" y="307"/>
                    <a:pt x="539" y="308"/>
                    <a:pt x="533" y="311"/>
                  </a:cubicBezTo>
                  <a:cubicBezTo>
                    <a:pt x="527" y="313"/>
                    <a:pt x="521" y="317"/>
                    <a:pt x="515" y="323"/>
                  </a:cubicBezTo>
                  <a:cubicBezTo>
                    <a:pt x="507" y="331"/>
                    <a:pt x="501" y="339"/>
                    <a:pt x="496" y="348"/>
                  </a:cubicBezTo>
                  <a:cubicBezTo>
                    <a:pt x="492" y="356"/>
                    <a:pt x="489" y="364"/>
                    <a:pt x="487" y="371"/>
                  </a:cubicBezTo>
                  <a:cubicBezTo>
                    <a:pt x="485" y="379"/>
                    <a:pt x="483" y="385"/>
                    <a:pt x="482" y="390"/>
                  </a:cubicBezTo>
                  <a:cubicBezTo>
                    <a:pt x="481" y="396"/>
                    <a:pt x="479" y="399"/>
                    <a:pt x="478" y="401"/>
                  </a:cubicBezTo>
                  <a:cubicBezTo>
                    <a:pt x="476" y="402"/>
                    <a:pt x="475" y="403"/>
                    <a:pt x="473" y="403"/>
                  </a:cubicBezTo>
                  <a:cubicBezTo>
                    <a:pt x="471" y="403"/>
                    <a:pt x="469" y="402"/>
                    <a:pt x="467" y="401"/>
                  </a:cubicBezTo>
                  <a:cubicBezTo>
                    <a:pt x="464" y="400"/>
                    <a:pt x="461" y="397"/>
                    <a:pt x="458" y="395"/>
                  </a:cubicBezTo>
                  <a:cubicBezTo>
                    <a:pt x="454" y="392"/>
                    <a:pt x="450" y="388"/>
                    <a:pt x="445" y="383"/>
                  </a:cubicBezTo>
                  <a:cubicBezTo>
                    <a:pt x="442" y="380"/>
                    <a:pt x="440" y="377"/>
                    <a:pt x="438" y="375"/>
                  </a:cubicBezTo>
                  <a:cubicBezTo>
                    <a:pt x="436" y="373"/>
                    <a:pt x="434" y="370"/>
                    <a:pt x="433" y="368"/>
                  </a:cubicBezTo>
                  <a:cubicBezTo>
                    <a:pt x="432" y="366"/>
                    <a:pt x="431" y="364"/>
                    <a:pt x="430" y="363"/>
                  </a:cubicBezTo>
                  <a:cubicBezTo>
                    <a:pt x="430" y="361"/>
                    <a:pt x="430" y="358"/>
                    <a:pt x="430" y="355"/>
                  </a:cubicBezTo>
                  <a:cubicBezTo>
                    <a:pt x="430" y="351"/>
                    <a:pt x="431" y="346"/>
                    <a:pt x="433" y="339"/>
                  </a:cubicBezTo>
                  <a:cubicBezTo>
                    <a:pt x="435" y="332"/>
                    <a:pt x="438" y="323"/>
                    <a:pt x="443" y="314"/>
                  </a:cubicBezTo>
                  <a:cubicBezTo>
                    <a:pt x="447" y="305"/>
                    <a:pt x="452" y="296"/>
                    <a:pt x="459" y="286"/>
                  </a:cubicBezTo>
                  <a:cubicBezTo>
                    <a:pt x="465" y="276"/>
                    <a:pt x="473" y="267"/>
                    <a:pt x="482" y="258"/>
                  </a:cubicBezTo>
                  <a:cubicBezTo>
                    <a:pt x="496" y="244"/>
                    <a:pt x="510" y="233"/>
                    <a:pt x="524" y="227"/>
                  </a:cubicBezTo>
                  <a:cubicBezTo>
                    <a:pt x="538" y="220"/>
                    <a:pt x="551" y="216"/>
                    <a:pt x="565" y="215"/>
                  </a:cubicBezTo>
                  <a:cubicBezTo>
                    <a:pt x="578" y="215"/>
                    <a:pt x="590" y="217"/>
                    <a:pt x="602" y="222"/>
                  </a:cubicBezTo>
                  <a:cubicBezTo>
                    <a:pt x="614" y="227"/>
                    <a:pt x="625" y="235"/>
                    <a:pt x="635" y="245"/>
                  </a:cubicBezTo>
                  <a:cubicBezTo>
                    <a:pt x="644" y="254"/>
                    <a:pt x="652" y="263"/>
                    <a:pt x="658" y="273"/>
                  </a:cubicBezTo>
                  <a:cubicBezTo>
                    <a:pt x="665" y="283"/>
                    <a:pt x="671" y="296"/>
                    <a:pt x="675" y="311"/>
                  </a:cubicBezTo>
                  <a:cubicBezTo>
                    <a:pt x="680" y="326"/>
                    <a:pt x="683" y="344"/>
                    <a:pt x="685" y="365"/>
                  </a:cubicBezTo>
                  <a:cubicBezTo>
                    <a:pt x="688" y="387"/>
                    <a:pt x="689" y="413"/>
                    <a:pt x="689" y="444"/>
                  </a:cubicBezTo>
                  <a:lnTo>
                    <a:pt x="690" y="508"/>
                  </a:lnTo>
                  <a:lnTo>
                    <a:pt x="795" y="402"/>
                  </a:lnTo>
                  <a:cubicBezTo>
                    <a:pt x="797" y="401"/>
                    <a:pt x="798" y="400"/>
                    <a:pt x="800" y="399"/>
                  </a:cubicBezTo>
                  <a:cubicBezTo>
                    <a:pt x="802" y="399"/>
                    <a:pt x="805" y="399"/>
                    <a:pt x="807" y="400"/>
                  </a:cubicBezTo>
                  <a:cubicBezTo>
                    <a:pt x="810" y="401"/>
                    <a:pt x="813" y="403"/>
                    <a:pt x="816" y="405"/>
                  </a:cubicBezTo>
                  <a:cubicBezTo>
                    <a:pt x="819" y="408"/>
                    <a:pt x="823" y="411"/>
                    <a:pt x="826" y="415"/>
                  </a:cubicBezTo>
                  <a:close/>
                  <a:moveTo>
                    <a:pt x="984" y="145"/>
                  </a:moveTo>
                  <a:cubicBezTo>
                    <a:pt x="997" y="158"/>
                    <a:pt x="1007" y="172"/>
                    <a:pt x="1012" y="188"/>
                  </a:cubicBezTo>
                  <a:cubicBezTo>
                    <a:pt x="1017" y="203"/>
                    <a:pt x="1019" y="219"/>
                    <a:pt x="1017" y="235"/>
                  </a:cubicBezTo>
                  <a:cubicBezTo>
                    <a:pt x="1014" y="251"/>
                    <a:pt x="1009" y="268"/>
                    <a:pt x="1000" y="284"/>
                  </a:cubicBezTo>
                  <a:cubicBezTo>
                    <a:pt x="991" y="300"/>
                    <a:pt x="979" y="316"/>
                    <a:pt x="964" y="331"/>
                  </a:cubicBezTo>
                  <a:cubicBezTo>
                    <a:pt x="955" y="340"/>
                    <a:pt x="945" y="348"/>
                    <a:pt x="936" y="355"/>
                  </a:cubicBezTo>
                  <a:cubicBezTo>
                    <a:pt x="927" y="362"/>
                    <a:pt x="918" y="367"/>
                    <a:pt x="910" y="371"/>
                  </a:cubicBezTo>
                  <a:cubicBezTo>
                    <a:pt x="902" y="376"/>
                    <a:pt x="895" y="379"/>
                    <a:pt x="889" y="381"/>
                  </a:cubicBezTo>
                  <a:cubicBezTo>
                    <a:pt x="883" y="382"/>
                    <a:pt x="878" y="384"/>
                    <a:pt x="876" y="384"/>
                  </a:cubicBezTo>
                  <a:cubicBezTo>
                    <a:pt x="874" y="384"/>
                    <a:pt x="872" y="383"/>
                    <a:pt x="870" y="383"/>
                  </a:cubicBezTo>
                  <a:cubicBezTo>
                    <a:pt x="868" y="382"/>
                    <a:pt x="865" y="381"/>
                    <a:pt x="863" y="379"/>
                  </a:cubicBezTo>
                  <a:cubicBezTo>
                    <a:pt x="861" y="378"/>
                    <a:pt x="858" y="376"/>
                    <a:pt x="855" y="373"/>
                  </a:cubicBezTo>
                  <a:cubicBezTo>
                    <a:pt x="852" y="371"/>
                    <a:pt x="848" y="368"/>
                    <a:pt x="844" y="364"/>
                  </a:cubicBezTo>
                  <a:cubicBezTo>
                    <a:pt x="838" y="357"/>
                    <a:pt x="834" y="352"/>
                    <a:pt x="832" y="348"/>
                  </a:cubicBezTo>
                  <a:cubicBezTo>
                    <a:pt x="831" y="344"/>
                    <a:pt x="831" y="342"/>
                    <a:pt x="833" y="339"/>
                  </a:cubicBezTo>
                  <a:cubicBezTo>
                    <a:pt x="835" y="338"/>
                    <a:pt x="838" y="336"/>
                    <a:pt x="843" y="335"/>
                  </a:cubicBezTo>
                  <a:cubicBezTo>
                    <a:pt x="849" y="333"/>
                    <a:pt x="855" y="331"/>
                    <a:pt x="862" y="328"/>
                  </a:cubicBezTo>
                  <a:cubicBezTo>
                    <a:pt x="870" y="325"/>
                    <a:pt x="878" y="321"/>
                    <a:pt x="887" y="316"/>
                  </a:cubicBezTo>
                  <a:cubicBezTo>
                    <a:pt x="896" y="310"/>
                    <a:pt x="905" y="303"/>
                    <a:pt x="914" y="294"/>
                  </a:cubicBezTo>
                  <a:cubicBezTo>
                    <a:pt x="921" y="287"/>
                    <a:pt x="927" y="279"/>
                    <a:pt x="931" y="272"/>
                  </a:cubicBezTo>
                  <a:cubicBezTo>
                    <a:pt x="935" y="264"/>
                    <a:pt x="937" y="257"/>
                    <a:pt x="938" y="249"/>
                  </a:cubicBezTo>
                  <a:cubicBezTo>
                    <a:pt x="939" y="242"/>
                    <a:pt x="938" y="235"/>
                    <a:pt x="936" y="228"/>
                  </a:cubicBezTo>
                  <a:cubicBezTo>
                    <a:pt x="933" y="222"/>
                    <a:pt x="929" y="215"/>
                    <a:pt x="923" y="210"/>
                  </a:cubicBezTo>
                  <a:cubicBezTo>
                    <a:pt x="917" y="204"/>
                    <a:pt x="910" y="199"/>
                    <a:pt x="903" y="197"/>
                  </a:cubicBezTo>
                  <a:cubicBezTo>
                    <a:pt x="895" y="194"/>
                    <a:pt x="888" y="193"/>
                    <a:pt x="879" y="195"/>
                  </a:cubicBezTo>
                  <a:cubicBezTo>
                    <a:pt x="871" y="196"/>
                    <a:pt x="862" y="199"/>
                    <a:pt x="853" y="205"/>
                  </a:cubicBezTo>
                  <a:cubicBezTo>
                    <a:pt x="844" y="210"/>
                    <a:pt x="834" y="217"/>
                    <a:pt x="825" y="227"/>
                  </a:cubicBezTo>
                  <a:lnTo>
                    <a:pt x="801" y="250"/>
                  </a:lnTo>
                  <a:cubicBezTo>
                    <a:pt x="800" y="252"/>
                    <a:pt x="798" y="254"/>
                    <a:pt x="796" y="254"/>
                  </a:cubicBezTo>
                  <a:cubicBezTo>
                    <a:pt x="794" y="255"/>
                    <a:pt x="792" y="255"/>
                    <a:pt x="790" y="254"/>
                  </a:cubicBezTo>
                  <a:cubicBezTo>
                    <a:pt x="788" y="254"/>
                    <a:pt x="785" y="252"/>
                    <a:pt x="782" y="250"/>
                  </a:cubicBezTo>
                  <a:cubicBezTo>
                    <a:pt x="779" y="247"/>
                    <a:pt x="775" y="244"/>
                    <a:pt x="771" y="240"/>
                  </a:cubicBezTo>
                  <a:cubicBezTo>
                    <a:pt x="767" y="236"/>
                    <a:pt x="764" y="232"/>
                    <a:pt x="762" y="230"/>
                  </a:cubicBezTo>
                  <a:cubicBezTo>
                    <a:pt x="759" y="227"/>
                    <a:pt x="758" y="224"/>
                    <a:pt x="757" y="222"/>
                  </a:cubicBezTo>
                  <a:cubicBezTo>
                    <a:pt x="757" y="220"/>
                    <a:pt x="757" y="218"/>
                    <a:pt x="757" y="216"/>
                  </a:cubicBezTo>
                  <a:cubicBezTo>
                    <a:pt x="758" y="214"/>
                    <a:pt x="759" y="213"/>
                    <a:pt x="761" y="211"/>
                  </a:cubicBezTo>
                  <a:lnTo>
                    <a:pt x="784" y="188"/>
                  </a:lnTo>
                  <a:cubicBezTo>
                    <a:pt x="792" y="180"/>
                    <a:pt x="798" y="172"/>
                    <a:pt x="803" y="164"/>
                  </a:cubicBezTo>
                  <a:cubicBezTo>
                    <a:pt x="807" y="155"/>
                    <a:pt x="810" y="148"/>
                    <a:pt x="810" y="140"/>
                  </a:cubicBezTo>
                  <a:cubicBezTo>
                    <a:pt x="811" y="132"/>
                    <a:pt x="810" y="125"/>
                    <a:pt x="807" y="118"/>
                  </a:cubicBezTo>
                  <a:cubicBezTo>
                    <a:pt x="805" y="111"/>
                    <a:pt x="800" y="104"/>
                    <a:pt x="794" y="98"/>
                  </a:cubicBezTo>
                  <a:cubicBezTo>
                    <a:pt x="790" y="94"/>
                    <a:pt x="785" y="90"/>
                    <a:pt x="779" y="88"/>
                  </a:cubicBezTo>
                  <a:cubicBezTo>
                    <a:pt x="774" y="85"/>
                    <a:pt x="768" y="84"/>
                    <a:pt x="762" y="84"/>
                  </a:cubicBezTo>
                  <a:cubicBezTo>
                    <a:pt x="756" y="84"/>
                    <a:pt x="750" y="85"/>
                    <a:pt x="743" y="88"/>
                  </a:cubicBezTo>
                  <a:cubicBezTo>
                    <a:pt x="737" y="91"/>
                    <a:pt x="731" y="96"/>
                    <a:pt x="724" y="102"/>
                  </a:cubicBezTo>
                  <a:cubicBezTo>
                    <a:pt x="717" y="109"/>
                    <a:pt x="711" y="117"/>
                    <a:pt x="707" y="126"/>
                  </a:cubicBezTo>
                  <a:cubicBezTo>
                    <a:pt x="703" y="134"/>
                    <a:pt x="700" y="142"/>
                    <a:pt x="697" y="150"/>
                  </a:cubicBezTo>
                  <a:cubicBezTo>
                    <a:pt x="695" y="157"/>
                    <a:pt x="693" y="164"/>
                    <a:pt x="691" y="170"/>
                  </a:cubicBezTo>
                  <a:cubicBezTo>
                    <a:pt x="690" y="175"/>
                    <a:pt x="689" y="179"/>
                    <a:pt x="687" y="181"/>
                  </a:cubicBezTo>
                  <a:cubicBezTo>
                    <a:pt x="686" y="182"/>
                    <a:pt x="685" y="183"/>
                    <a:pt x="683" y="183"/>
                  </a:cubicBezTo>
                  <a:cubicBezTo>
                    <a:pt x="682" y="183"/>
                    <a:pt x="680" y="183"/>
                    <a:pt x="678" y="182"/>
                  </a:cubicBezTo>
                  <a:cubicBezTo>
                    <a:pt x="677" y="181"/>
                    <a:pt x="674" y="180"/>
                    <a:pt x="671" y="178"/>
                  </a:cubicBezTo>
                  <a:cubicBezTo>
                    <a:pt x="668" y="175"/>
                    <a:pt x="665" y="172"/>
                    <a:pt x="661" y="168"/>
                  </a:cubicBezTo>
                  <a:cubicBezTo>
                    <a:pt x="657" y="164"/>
                    <a:pt x="654" y="161"/>
                    <a:pt x="652" y="159"/>
                  </a:cubicBezTo>
                  <a:cubicBezTo>
                    <a:pt x="650" y="157"/>
                    <a:pt x="649" y="154"/>
                    <a:pt x="647" y="152"/>
                  </a:cubicBezTo>
                  <a:cubicBezTo>
                    <a:pt x="646" y="151"/>
                    <a:pt x="646" y="149"/>
                    <a:pt x="645" y="147"/>
                  </a:cubicBezTo>
                  <a:cubicBezTo>
                    <a:pt x="645" y="145"/>
                    <a:pt x="644" y="143"/>
                    <a:pt x="644" y="140"/>
                  </a:cubicBezTo>
                  <a:cubicBezTo>
                    <a:pt x="644" y="138"/>
                    <a:pt x="645" y="133"/>
                    <a:pt x="647" y="126"/>
                  </a:cubicBezTo>
                  <a:cubicBezTo>
                    <a:pt x="649" y="119"/>
                    <a:pt x="651" y="111"/>
                    <a:pt x="655" y="102"/>
                  </a:cubicBezTo>
                  <a:cubicBezTo>
                    <a:pt x="659" y="93"/>
                    <a:pt x="665" y="84"/>
                    <a:pt x="672" y="73"/>
                  </a:cubicBezTo>
                  <a:cubicBezTo>
                    <a:pt x="678" y="63"/>
                    <a:pt x="687" y="53"/>
                    <a:pt x="697" y="43"/>
                  </a:cubicBezTo>
                  <a:cubicBezTo>
                    <a:pt x="710" y="30"/>
                    <a:pt x="723" y="20"/>
                    <a:pt x="736" y="13"/>
                  </a:cubicBezTo>
                  <a:cubicBezTo>
                    <a:pt x="749" y="6"/>
                    <a:pt x="762" y="2"/>
                    <a:pt x="774" y="1"/>
                  </a:cubicBezTo>
                  <a:cubicBezTo>
                    <a:pt x="787" y="0"/>
                    <a:pt x="799" y="2"/>
                    <a:pt x="811" y="7"/>
                  </a:cubicBezTo>
                  <a:cubicBezTo>
                    <a:pt x="823" y="11"/>
                    <a:pt x="834" y="19"/>
                    <a:pt x="844" y="30"/>
                  </a:cubicBezTo>
                  <a:cubicBezTo>
                    <a:pt x="853" y="38"/>
                    <a:pt x="859" y="46"/>
                    <a:pt x="864" y="55"/>
                  </a:cubicBezTo>
                  <a:cubicBezTo>
                    <a:pt x="869" y="65"/>
                    <a:pt x="872" y="74"/>
                    <a:pt x="874" y="83"/>
                  </a:cubicBezTo>
                  <a:cubicBezTo>
                    <a:pt x="875" y="93"/>
                    <a:pt x="875" y="103"/>
                    <a:pt x="873" y="113"/>
                  </a:cubicBezTo>
                  <a:cubicBezTo>
                    <a:pt x="871" y="122"/>
                    <a:pt x="867" y="132"/>
                    <a:pt x="861" y="142"/>
                  </a:cubicBezTo>
                  <a:lnTo>
                    <a:pt x="861" y="143"/>
                  </a:lnTo>
                  <a:cubicBezTo>
                    <a:pt x="872" y="134"/>
                    <a:pt x="883" y="128"/>
                    <a:pt x="894" y="125"/>
                  </a:cubicBezTo>
                  <a:cubicBezTo>
                    <a:pt x="905" y="121"/>
                    <a:pt x="916" y="119"/>
                    <a:pt x="927" y="119"/>
                  </a:cubicBezTo>
                  <a:cubicBezTo>
                    <a:pt x="937" y="120"/>
                    <a:pt x="947" y="122"/>
                    <a:pt x="957" y="126"/>
                  </a:cubicBezTo>
                  <a:cubicBezTo>
                    <a:pt x="967" y="130"/>
                    <a:pt x="976" y="137"/>
                    <a:pt x="984" y="1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1EF50157-8093-9B99-7164-FA95ACA820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27198" y="1778702"/>
              <a:ext cx="2151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chloride (mg/L)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ED95E80F-BDEF-36DE-AF65-FC83668FB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222" y="278830"/>
              <a:ext cx="512480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Chloride mid-summer (2008-2023)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AA554E1-89D7-0465-DF8E-A69F8B114C43}"/>
                </a:ext>
              </a:extLst>
            </p:cNvPr>
            <p:cNvGrpSpPr/>
            <p:nvPr/>
          </p:nvGrpSpPr>
          <p:grpSpPr>
            <a:xfrm>
              <a:off x="6287636" y="281311"/>
              <a:ext cx="1606550" cy="1010413"/>
              <a:chOff x="7080250" y="313878"/>
              <a:chExt cx="1606550" cy="1010413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46D5772-0DB2-2592-3D49-99A9A9E6A5F5}"/>
                  </a:ext>
                </a:extLst>
              </p:cNvPr>
              <p:cNvSpPr/>
              <p:nvPr/>
            </p:nvSpPr>
            <p:spPr>
              <a:xfrm>
                <a:off x="7080250" y="330073"/>
                <a:ext cx="1606550" cy="99421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3">
                <a:extLst>
                  <a:ext uri="{FF2B5EF4-FFF2-40B4-BE49-F238E27FC236}">
                    <a16:creationId xmlns:a16="http://schemas.microsoft.com/office/drawing/2014/main" id="{2999F197-0B8D-1D20-EA8B-01A5E8B8D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4920" y="409066"/>
                <a:ext cx="220007" cy="168275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5" name="Rectangle 75">
                <a:extLst>
                  <a:ext uri="{FF2B5EF4-FFF2-40B4-BE49-F238E27FC236}">
                    <a16:creationId xmlns:a16="http://schemas.microsoft.com/office/drawing/2014/main" id="{6A4E5232-1964-4EEF-DC69-0268C636E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1312" y="313878"/>
                <a:ext cx="12401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Grasmere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6" name="Rectangle 76">
                <a:extLst>
                  <a:ext uri="{FF2B5EF4-FFF2-40B4-BE49-F238E27FC236}">
                    <a16:creationId xmlns:a16="http://schemas.microsoft.com/office/drawing/2014/main" id="{1FE8B938-1D4A-58CF-F2B0-BC6D20909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8467" y="731347"/>
                <a:ext cx="216460" cy="1682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7" name="Rectangle 77">
                <a:extLst>
                  <a:ext uri="{FF2B5EF4-FFF2-40B4-BE49-F238E27FC236}">
                    <a16:creationId xmlns:a16="http://schemas.microsoft.com/office/drawing/2014/main" id="{3F356ACF-827A-9FBA-6A2A-A7E1E8974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1312" y="640240"/>
                <a:ext cx="7437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Smith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3C45CFA1-6F75-EB9A-094B-F6ACB07B0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1370" y="1036484"/>
                <a:ext cx="223557" cy="214215"/>
              </a:xfrm>
              <a:custGeom>
                <a:avLst/>
                <a:gdLst>
                  <a:gd name="T0" fmla="*/ 32 w 63"/>
                  <a:gd name="T1" fmla="*/ 0 h 64"/>
                  <a:gd name="T2" fmla="*/ 63 w 63"/>
                  <a:gd name="T3" fmla="*/ 32 h 64"/>
                  <a:gd name="T4" fmla="*/ 32 w 63"/>
                  <a:gd name="T5" fmla="*/ 64 h 64"/>
                  <a:gd name="T6" fmla="*/ 0 w 63"/>
                  <a:gd name="T7" fmla="*/ 32 h 64"/>
                  <a:gd name="T8" fmla="*/ 32 w 6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4">
                    <a:moveTo>
                      <a:pt x="32" y="0"/>
                    </a:moveTo>
                    <a:lnTo>
                      <a:pt x="63" y="32"/>
                    </a:lnTo>
                    <a:lnTo>
                      <a:pt x="32" y="64"/>
                    </a:lnTo>
                    <a:lnTo>
                      <a:pt x="0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0" name="Rectangle 80">
                <a:extLst>
                  <a:ext uri="{FF2B5EF4-FFF2-40B4-BE49-F238E27FC236}">
                    <a16:creationId xmlns:a16="http://schemas.microsoft.com/office/drawing/2014/main" id="{C0F5133B-CE7C-BCBC-8219-7B235BD92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7813" y="938768"/>
                <a:ext cx="6371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ditch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424E15C-A2CE-BE74-6D89-9E8091A03279}"/>
              </a:ext>
            </a:extLst>
          </p:cNvPr>
          <p:cNvGrpSpPr/>
          <p:nvPr/>
        </p:nvGrpSpPr>
        <p:grpSpPr>
          <a:xfrm>
            <a:off x="1972432" y="4089823"/>
            <a:ext cx="7062511" cy="2788534"/>
            <a:chOff x="1972432" y="4089823"/>
            <a:chExt cx="7062511" cy="2788534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27CDB03C-8085-39B9-1799-476BF744D6BC}"/>
                </a:ext>
              </a:extLst>
            </p:cNvPr>
            <p:cNvSpPr txBox="1"/>
            <p:nvPr/>
          </p:nvSpPr>
          <p:spPr>
            <a:xfrm>
              <a:off x="3187818" y="4089823"/>
              <a:ext cx="4978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b="1" i="1" dirty="0">
                  <a:solidFill>
                    <a:schemeClr val="accent1">
                      <a:lumMod val="75000"/>
                    </a:schemeClr>
                  </a:solidFill>
                </a:rPr>
                <a:t>Chloride (mg/L)</a:t>
              </a:r>
              <a:r>
                <a:rPr lang="en-US" sz="2400" b="1" dirty="0"/>
                <a:t>	EPA     CWQG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47879A8B-9E4D-77B5-EF54-574426CB0EFE}"/>
                </a:ext>
              </a:extLst>
            </p:cNvPr>
            <p:cNvSpPr txBox="1"/>
            <p:nvPr/>
          </p:nvSpPr>
          <p:spPr>
            <a:xfrm>
              <a:off x="4656302" y="4500762"/>
              <a:ext cx="3237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  acute:	860	640</a:t>
              </a:r>
            </a:p>
            <a:p>
              <a:r>
                <a:rPr lang="en-US" sz="2400" b="1" dirty="0"/>
                <a:t>chronic:	230	120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E5B5FCC8-65D6-D39E-DFFD-CC34093A0ABB}"/>
                </a:ext>
              </a:extLst>
            </p:cNvPr>
            <p:cNvSpPr txBox="1"/>
            <p:nvPr/>
          </p:nvSpPr>
          <p:spPr>
            <a:xfrm>
              <a:off x="3415242" y="5235552"/>
              <a:ext cx="47292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 Daphnia magna:				621</a:t>
              </a:r>
            </a:p>
            <a:p>
              <a:r>
                <a:rPr lang="en-US" sz="2400" b="1" dirty="0"/>
                <a:t>         </a:t>
              </a:r>
              <a:r>
                <a:rPr lang="en-US" sz="2400" b="1" dirty="0" err="1"/>
                <a:t>Cladocerans</a:t>
              </a:r>
              <a:r>
                <a:rPr lang="en-US" sz="2400" b="1" dirty="0"/>
                <a:t>:				400’s	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18AC296B-D41D-8237-2FAA-605999090D98}"/>
                </a:ext>
              </a:extLst>
            </p:cNvPr>
            <p:cNvSpPr txBox="1"/>
            <p:nvPr/>
          </p:nvSpPr>
          <p:spPr>
            <a:xfrm>
              <a:off x="1972432" y="6139693"/>
              <a:ext cx="64377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   USEPA:  </a:t>
              </a:r>
              <a:r>
                <a:rPr lang="en-US" sz="1400" b="1" dirty="0">
                  <a:hlinkClick r:id="rId3"/>
                </a:rPr>
                <a:t>http://water.epa.gov/scitech/swguidance/standards/criteria/current</a:t>
              </a:r>
              <a:r>
                <a:rPr lang="en-US" sz="1400" b="1" dirty="0"/>
                <a:t> .  .  .</a:t>
              </a:r>
            </a:p>
            <a:p>
              <a:r>
                <a:rPr lang="en-US" sz="1400" b="1" dirty="0"/>
                <a:t>Canadian WQ Guideline:  </a:t>
              </a:r>
              <a:r>
                <a:rPr lang="en-US" sz="1400" b="1" dirty="0">
                  <a:hlinkClick r:id="rId4"/>
                </a:rPr>
                <a:t>http://ceqg-rcqe.ccme.ca/download/en/337</a:t>
              </a:r>
              <a:endParaRPr lang="en-US" sz="1400" b="1" dirty="0"/>
            </a:p>
            <a:p>
              <a:endParaRPr lang="en-US" sz="1400" b="1" dirty="0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1171A9FE-2F34-9489-446A-EB98771FFF59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98" y="4551488"/>
              <a:ext cx="304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72B4A1F-422B-F69F-8D3B-97DB6F6F40BE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98" y="6079682"/>
              <a:ext cx="304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3227AECA-A246-94BB-AF36-8055EFA961DE}"/>
                </a:ext>
              </a:extLst>
            </p:cNvPr>
            <p:cNvSpPr txBox="1"/>
            <p:nvPr/>
          </p:nvSpPr>
          <p:spPr>
            <a:xfrm>
              <a:off x="7540045" y="4932281"/>
              <a:ext cx="14948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   mussels, clams</a:t>
              </a:r>
            </a:p>
          </p:txBody>
        </p:sp>
      </p:grpSp>
      <p:pic>
        <p:nvPicPr>
          <p:cNvPr id="186" name="Picture 185">
            <a:extLst>
              <a:ext uri="{FF2B5EF4-FFF2-40B4-BE49-F238E27FC236}">
                <a16:creationId xmlns:a16="http://schemas.microsoft.com/office/drawing/2014/main" id="{7C30D077-965A-35C8-1DEE-EA392F420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72921" y="3998443"/>
            <a:ext cx="2701255" cy="21619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8474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CF234C0-6D5F-65E9-89DE-48E6CFAB3C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523394"/>
              </p:ext>
            </p:extLst>
          </p:nvPr>
        </p:nvGraphicFramePr>
        <p:xfrm>
          <a:off x="989902" y="1283516"/>
          <a:ext cx="6920916" cy="414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525AED-7D69-72E2-55FC-922F6E4C5338}"/>
              </a:ext>
            </a:extLst>
          </p:cNvPr>
          <p:cNvSpPr txBox="1"/>
          <p:nvPr/>
        </p:nvSpPr>
        <p:spPr>
          <a:xfrm>
            <a:off x="5578679" y="2984384"/>
            <a:ext cx="176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="1" baseline="30000" dirty="0"/>
              <a:t>2</a:t>
            </a:r>
            <a:r>
              <a:rPr lang="en-US" sz="2400" b="1" dirty="0"/>
              <a:t> = 0.81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0D231-4E2C-F87E-1EDE-6D48C1F532E5}"/>
              </a:ext>
            </a:extLst>
          </p:cNvPr>
          <p:cNvSpPr txBox="1"/>
          <p:nvPr/>
        </p:nvSpPr>
        <p:spPr>
          <a:xfrm>
            <a:off x="587229" y="5549317"/>
            <a:ext cx="813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*data from annual Grasmere Lake – midsummer sample visits (2008-2023)</a:t>
            </a:r>
          </a:p>
        </p:txBody>
      </p:sp>
    </p:spTree>
    <p:extLst>
      <p:ext uri="{BB962C8B-B14F-4D97-AF65-F5344CB8AC3E}">
        <p14:creationId xmlns:p14="http://schemas.microsoft.com/office/powerpoint/2010/main" val="29625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407A95B-45AF-A6E0-36B9-E54F29EF8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1314451"/>
            <a:ext cx="6548438" cy="2479675"/>
          </a:xfrm>
          <a:prstGeom prst="rect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4174A496-477A-DE96-9C5A-90E45B3096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41500" y="1314451"/>
            <a:ext cx="0" cy="2479675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A1CB490-B55B-F3A8-41E5-FB5B27E39505}"/>
              </a:ext>
            </a:extLst>
          </p:cNvPr>
          <p:cNvSpPr>
            <a:spLocks noEditPoints="1"/>
          </p:cNvSpPr>
          <p:nvPr/>
        </p:nvSpPr>
        <p:spPr bwMode="auto">
          <a:xfrm>
            <a:off x="1760538" y="1314451"/>
            <a:ext cx="80963" cy="2479675"/>
          </a:xfrm>
          <a:custGeom>
            <a:avLst/>
            <a:gdLst>
              <a:gd name="T0" fmla="*/ 13 w 51"/>
              <a:gd name="T1" fmla="*/ 1562 h 1562"/>
              <a:gd name="T2" fmla="*/ 51 w 51"/>
              <a:gd name="T3" fmla="*/ 1562 h 1562"/>
              <a:gd name="T4" fmla="*/ 13 w 51"/>
              <a:gd name="T5" fmla="*/ 1442 h 1562"/>
              <a:gd name="T6" fmla="*/ 51 w 51"/>
              <a:gd name="T7" fmla="*/ 1442 h 1562"/>
              <a:gd name="T8" fmla="*/ 13 w 51"/>
              <a:gd name="T9" fmla="*/ 1322 h 1562"/>
              <a:gd name="T10" fmla="*/ 51 w 51"/>
              <a:gd name="T11" fmla="*/ 1322 h 1562"/>
              <a:gd name="T12" fmla="*/ 13 w 51"/>
              <a:gd name="T13" fmla="*/ 1202 h 1562"/>
              <a:gd name="T14" fmla="*/ 51 w 51"/>
              <a:gd name="T15" fmla="*/ 1202 h 1562"/>
              <a:gd name="T16" fmla="*/ 13 w 51"/>
              <a:gd name="T17" fmla="*/ 1082 h 1562"/>
              <a:gd name="T18" fmla="*/ 51 w 51"/>
              <a:gd name="T19" fmla="*/ 1082 h 1562"/>
              <a:gd name="T20" fmla="*/ 13 w 51"/>
              <a:gd name="T21" fmla="*/ 961 h 1562"/>
              <a:gd name="T22" fmla="*/ 51 w 51"/>
              <a:gd name="T23" fmla="*/ 961 h 1562"/>
              <a:gd name="T24" fmla="*/ 13 w 51"/>
              <a:gd name="T25" fmla="*/ 841 h 1562"/>
              <a:gd name="T26" fmla="*/ 51 w 51"/>
              <a:gd name="T27" fmla="*/ 841 h 1562"/>
              <a:gd name="T28" fmla="*/ 13 w 51"/>
              <a:gd name="T29" fmla="*/ 721 h 1562"/>
              <a:gd name="T30" fmla="*/ 51 w 51"/>
              <a:gd name="T31" fmla="*/ 721 h 1562"/>
              <a:gd name="T32" fmla="*/ 13 w 51"/>
              <a:gd name="T33" fmla="*/ 601 h 1562"/>
              <a:gd name="T34" fmla="*/ 51 w 51"/>
              <a:gd name="T35" fmla="*/ 601 h 1562"/>
              <a:gd name="T36" fmla="*/ 13 w 51"/>
              <a:gd name="T37" fmla="*/ 481 h 1562"/>
              <a:gd name="T38" fmla="*/ 51 w 51"/>
              <a:gd name="T39" fmla="*/ 481 h 1562"/>
              <a:gd name="T40" fmla="*/ 13 w 51"/>
              <a:gd name="T41" fmla="*/ 360 h 1562"/>
              <a:gd name="T42" fmla="*/ 51 w 51"/>
              <a:gd name="T43" fmla="*/ 360 h 1562"/>
              <a:gd name="T44" fmla="*/ 13 w 51"/>
              <a:gd name="T45" fmla="*/ 240 h 1562"/>
              <a:gd name="T46" fmla="*/ 51 w 51"/>
              <a:gd name="T47" fmla="*/ 240 h 1562"/>
              <a:gd name="T48" fmla="*/ 13 w 51"/>
              <a:gd name="T49" fmla="*/ 120 h 1562"/>
              <a:gd name="T50" fmla="*/ 51 w 51"/>
              <a:gd name="T51" fmla="*/ 120 h 1562"/>
              <a:gd name="T52" fmla="*/ 13 w 51"/>
              <a:gd name="T53" fmla="*/ 0 h 1562"/>
              <a:gd name="T54" fmla="*/ 51 w 51"/>
              <a:gd name="T55" fmla="*/ 0 h 1562"/>
              <a:gd name="T56" fmla="*/ 0 w 51"/>
              <a:gd name="T57" fmla="*/ 1562 h 1562"/>
              <a:gd name="T58" fmla="*/ 51 w 51"/>
              <a:gd name="T59" fmla="*/ 1562 h 1562"/>
              <a:gd name="T60" fmla="*/ 0 w 51"/>
              <a:gd name="T61" fmla="*/ 1322 h 1562"/>
              <a:gd name="T62" fmla="*/ 51 w 51"/>
              <a:gd name="T63" fmla="*/ 1322 h 1562"/>
              <a:gd name="T64" fmla="*/ 0 w 51"/>
              <a:gd name="T65" fmla="*/ 1082 h 1562"/>
              <a:gd name="T66" fmla="*/ 51 w 51"/>
              <a:gd name="T67" fmla="*/ 1082 h 1562"/>
              <a:gd name="T68" fmla="*/ 0 w 51"/>
              <a:gd name="T69" fmla="*/ 841 h 1562"/>
              <a:gd name="T70" fmla="*/ 51 w 51"/>
              <a:gd name="T71" fmla="*/ 841 h 1562"/>
              <a:gd name="T72" fmla="*/ 0 w 51"/>
              <a:gd name="T73" fmla="*/ 601 h 1562"/>
              <a:gd name="T74" fmla="*/ 51 w 51"/>
              <a:gd name="T75" fmla="*/ 601 h 1562"/>
              <a:gd name="T76" fmla="*/ 0 w 51"/>
              <a:gd name="T77" fmla="*/ 360 h 1562"/>
              <a:gd name="T78" fmla="*/ 51 w 51"/>
              <a:gd name="T79" fmla="*/ 360 h 1562"/>
              <a:gd name="T80" fmla="*/ 0 w 51"/>
              <a:gd name="T81" fmla="*/ 120 h 1562"/>
              <a:gd name="T82" fmla="*/ 51 w 51"/>
              <a:gd name="T83" fmla="*/ 120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" h="1562">
                <a:moveTo>
                  <a:pt x="13" y="1562"/>
                </a:moveTo>
                <a:lnTo>
                  <a:pt x="51" y="1562"/>
                </a:lnTo>
                <a:moveTo>
                  <a:pt x="13" y="1442"/>
                </a:moveTo>
                <a:lnTo>
                  <a:pt x="51" y="1442"/>
                </a:lnTo>
                <a:moveTo>
                  <a:pt x="13" y="1322"/>
                </a:moveTo>
                <a:lnTo>
                  <a:pt x="51" y="1322"/>
                </a:lnTo>
                <a:moveTo>
                  <a:pt x="13" y="1202"/>
                </a:moveTo>
                <a:lnTo>
                  <a:pt x="51" y="1202"/>
                </a:lnTo>
                <a:moveTo>
                  <a:pt x="13" y="1082"/>
                </a:moveTo>
                <a:lnTo>
                  <a:pt x="51" y="1082"/>
                </a:lnTo>
                <a:moveTo>
                  <a:pt x="13" y="961"/>
                </a:moveTo>
                <a:lnTo>
                  <a:pt x="51" y="961"/>
                </a:lnTo>
                <a:moveTo>
                  <a:pt x="13" y="841"/>
                </a:moveTo>
                <a:lnTo>
                  <a:pt x="51" y="841"/>
                </a:lnTo>
                <a:moveTo>
                  <a:pt x="13" y="721"/>
                </a:moveTo>
                <a:lnTo>
                  <a:pt x="51" y="721"/>
                </a:lnTo>
                <a:moveTo>
                  <a:pt x="13" y="601"/>
                </a:moveTo>
                <a:lnTo>
                  <a:pt x="51" y="601"/>
                </a:lnTo>
                <a:moveTo>
                  <a:pt x="13" y="481"/>
                </a:moveTo>
                <a:lnTo>
                  <a:pt x="51" y="481"/>
                </a:lnTo>
                <a:moveTo>
                  <a:pt x="13" y="360"/>
                </a:moveTo>
                <a:lnTo>
                  <a:pt x="51" y="360"/>
                </a:lnTo>
                <a:moveTo>
                  <a:pt x="13" y="240"/>
                </a:moveTo>
                <a:lnTo>
                  <a:pt x="51" y="240"/>
                </a:lnTo>
                <a:moveTo>
                  <a:pt x="13" y="120"/>
                </a:moveTo>
                <a:lnTo>
                  <a:pt x="51" y="120"/>
                </a:lnTo>
                <a:moveTo>
                  <a:pt x="13" y="0"/>
                </a:moveTo>
                <a:lnTo>
                  <a:pt x="51" y="0"/>
                </a:lnTo>
                <a:moveTo>
                  <a:pt x="0" y="1562"/>
                </a:moveTo>
                <a:lnTo>
                  <a:pt x="51" y="1562"/>
                </a:lnTo>
                <a:moveTo>
                  <a:pt x="0" y="1322"/>
                </a:moveTo>
                <a:lnTo>
                  <a:pt x="51" y="1322"/>
                </a:lnTo>
                <a:moveTo>
                  <a:pt x="0" y="1082"/>
                </a:moveTo>
                <a:lnTo>
                  <a:pt x="51" y="1082"/>
                </a:lnTo>
                <a:moveTo>
                  <a:pt x="0" y="841"/>
                </a:moveTo>
                <a:lnTo>
                  <a:pt x="51" y="841"/>
                </a:lnTo>
                <a:moveTo>
                  <a:pt x="0" y="601"/>
                </a:moveTo>
                <a:lnTo>
                  <a:pt x="51" y="601"/>
                </a:lnTo>
                <a:moveTo>
                  <a:pt x="0" y="360"/>
                </a:moveTo>
                <a:lnTo>
                  <a:pt x="51" y="360"/>
                </a:lnTo>
                <a:moveTo>
                  <a:pt x="0" y="120"/>
                </a:moveTo>
                <a:lnTo>
                  <a:pt x="51" y="12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C96CAF5-A678-DA2E-FE75-2AE933E742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1500" y="3794126"/>
            <a:ext cx="6548438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E79578D-7E11-8935-3E8B-7A979C3BB237}"/>
              </a:ext>
            </a:extLst>
          </p:cNvPr>
          <p:cNvSpPr>
            <a:spLocks noEditPoints="1"/>
          </p:cNvSpPr>
          <p:nvPr/>
        </p:nvSpPr>
        <p:spPr bwMode="auto">
          <a:xfrm>
            <a:off x="1962150" y="1993901"/>
            <a:ext cx="6307138" cy="1474788"/>
          </a:xfrm>
          <a:custGeom>
            <a:avLst/>
            <a:gdLst>
              <a:gd name="T0" fmla="*/ 0 w 3973"/>
              <a:gd name="T1" fmla="*/ 878 h 929"/>
              <a:gd name="T2" fmla="*/ 153 w 3973"/>
              <a:gd name="T3" fmla="*/ 929 h 929"/>
              <a:gd name="T4" fmla="*/ 305 w 3973"/>
              <a:gd name="T5" fmla="*/ 921 h 929"/>
              <a:gd name="T6" fmla="*/ 459 w 3973"/>
              <a:gd name="T7" fmla="*/ 842 h 929"/>
              <a:gd name="T8" fmla="*/ 612 w 3973"/>
              <a:gd name="T9" fmla="*/ 797 h 929"/>
              <a:gd name="T10" fmla="*/ 764 w 3973"/>
              <a:gd name="T11" fmla="*/ 822 h 929"/>
              <a:gd name="T12" fmla="*/ 917 w 3973"/>
              <a:gd name="T13" fmla="*/ 892 h 929"/>
              <a:gd name="T14" fmla="*/ 1070 w 3973"/>
              <a:gd name="T15" fmla="*/ 313 h 929"/>
              <a:gd name="T16" fmla="*/ 1222 w 3973"/>
              <a:gd name="T17" fmla="*/ 198 h 929"/>
              <a:gd name="T18" fmla="*/ 1376 w 3973"/>
              <a:gd name="T19" fmla="*/ 453 h 929"/>
              <a:gd name="T20" fmla="*/ 1529 w 3973"/>
              <a:gd name="T21" fmla="*/ 102 h 929"/>
              <a:gd name="T22" fmla="*/ 1681 w 3973"/>
              <a:gd name="T23" fmla="*/ 269 h 929"/>
              <a:gd name="T24" fmla="*/ 1834 w 3973"/>
              <a:gd name="T25" fmla="*/ 430 h 929"/>
              <a:gd name="T26" fmla="*/ 1986 w 3973"/>
              <a:gd name="T27" fmla="*/ 160 h 929"/>
              <a:gd name="T28" fmla="*/ 2292 w 3973"/>
              <a:gd name="T29" fmla="*/ 296 h 929"/>
              <a:gd name="T30" fmla="*/ 2445 w 3973"/>
              <a:gd name="T31" fmla="*/ 301 h 929"/>
              <a:gd name="T32" fmla="*/ 2598 w 3973"/>
              <a:gd name="T33" fmla="*/ 168 h 929"/>
              <a:gd name="T34" fmla="*/ 2751 w 3973"/>
              <a:gd name="T35" fmla="*/ 234 h 929"/>
              <a:gd name="T36" fmla="*/ 2903 w 3973"/>
              <a:gd name="T37" fmla="*/ 39 h 929"/>
              <a:gd name="T38" fmla="*/ 3056 w 3973"/>
              <a:gd name="T39" fmla="*/ 96 h 929"/>
              <a:gd name="T40" fmla="*/ 3208 w 3973"/>
              <a:gd name="T41" fmla="*/ 100 h 929"/>
              <a:gd name="T42" fmla="*/ 3362 w 3973"/>
              <a:gd name="T43" fmla="*/ 164 h 929"/>
              <a:gd name="T44" fmla="*/ 3515 w 3973"/>
              <a:gd name="T45" fmla="*/ 180 h 929"/>
              <a:gd name="T46" fmla="*/ 3667 w 3973"/>
              <a:gd name="T47" fmla="*/ 0 h 929"/>
              <a:gd name="T48" fmla="*/ 3820 w 3973"/>
              <a:gd name="T49" fmla="*/ 680 h 929"/>
              <a:gd name="T50" fmla="*/ 3973 w 3973"/>
              <a:gd name="T51" fmla="*/ 210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973" h="929">
                <a:moveTo>
                  <a:pt x="0" y="878"/>
                </a:moveTo>
                <a:lnTo>
                  <a:pt x="153" y="929"/>
                </a:lnTo>
                <a:lnTo>
                  <a:pt x="305" y="921"/>
                </a:lnTo>
                <a:lnTo>
                  <a:pt x="459" y="842"/>
                </a:lnTo>
                <a:lnTo>
                  <a:pt x="612" y="797"/>
                </a:lnTo>
                <a:lnTo>
                  <a:pt x="764" y="822"/>
                </a:lnTo>
                <a:lnTo>
                  <a:pt x="917" y="892"/>
                </a:lnTo>
                <a:lnTo>
                  <a:pt x="1070" y="313"/>
                </a:lnTo>
                <a:lnTo>
                  <a:pt x="1222" y="198"/>
                </a:lnTo>
                <a:lnTo>
                  <a:pt x="1376" y="453"/>
                </a:lnTo>
                <a:lnTo>
                  <a:pt x="1529" y="102"/>
                </a:lnTo>
                <a:lnTo>
                  <a:pt x="1681" y="269"/>
                </a:lnTo>
                <a:lnTo>
                  <a:pt x="1834" y="430"/>
                </a:lnTo>
                <a:lnTo>
                  <a:pt x="1986" y="160"/>
                </a:lnTo>
                <a:moveTo>
                  <a:pt x="2292" y="296"/>
                </a:moveTo>
                <a:lnTo>
                  <a:pt x="2445" y="301"/>
                </a:lnTo>
                <a:lnTo>
                  <a:pt x="2598" y="168"/>
                </a:lnTo>
                <a:lnTo>
                  <a:pt x="2751" y="234"/>
                </a:lnTo>
                <a:lnTo>
                  <a:pt x="2903" y="39"/>
                </a:lnTo>
                <a:lnTo>
                  <a:pt x="3056" y="96"/>
                </a:lnTo>
                <a:lnTo>
                  <a:pt x="3208" y="100"/>
                </a:lnTo>
                <a:lnTo>
                  <a:pt x="3362" y="164"/>
                </a:lnTo>
                <a:lnTo>
                  <a:pt x="3515" y="180"/>
                </a:lnTo>
                <a:lnTo>
                  <a:pt x="3667" y="0"/>
                </a:lnTo>
                <a:lnTo>
                  <a:pt x="3820" y="680"/>
                </a:lnTo>
                <a:lnTo>
                  <a:pt x="3973" y="210"/>
                </a:lnTo>
              </a:path>
            </a:pathLst>
          </a:custGeom>
          <a:noFill/>
          <a:ln w="28575" cap="rnd">
            <a:solidFill>
              <a:srgbClr val="92D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C336C24-0AAB-923B-3001-C892035976C0}"/>
              </a:ext>
            </a:extLst>
          </p:cNvPr>
          <p:cNvSpPr>
            <a:spLocks noEditPoints="1"/>
          </p:cNvSpPr>
          <p:nvPr/>
        </p:nvSpPr>
        <p:spPr bwMode="auto">
          <a:xfrm>
            <a:off x="1962150" y="1341438"/>
            <a:ext cx="6307138" cy="2089150"/>
          </a:xfrm>
          <a:custGeom>
            <a:avLst/>
            <a:gdLst>
              <a:gd name="T0" fmla="*/ 0 w 3973"/>
              <a:gd name="T1" fmla="*/ 1257 h 1316"/>
              <a:gd name="T2" fmla="*/ 153 w 3973"/>
              <a:gd name="T3" fmla="*/ 1316 h 1316"/>
              <a:gd name="T4" fmla="*/ 305 w 3973"/>
              <a:gd name="T5" fmla="*/ 1281 h 1316"/>
              <a:gd name="T6" fmla="*/ 459 w 3973"/>
              <a:gd name="T7" fmla="*/ 1214 h 1316"/>
              <a:gd name="T8" fmla="*/ 612 w 3973"/>
              <a:gd name="T9" fmla="*/ 1196 h 1316"/>
              <a:gd name="T10" fmla="*/ 764 w 3973"/>
              <a:gd name="T11" fmla="*/ 1259 h 1316"/>
              <a:gd name="T12" fmla="*/ 917 w 3973"/>
              <a:gd name="T13" fmla="*/ 1145 h 1316"/>
              <a:gd name="T14" fmla="*/ 1070 w 3973"/>
              <a:gd name="T15" fmla="*/ 845 h 1316"/>
              <a:gd name="T16" fmla="*/ 1222 w 3973"/>
              <a:gd name="T17" fmla="*/ 526 h 1316"/>
              <a:gd name="T18" fmla="*/ 1376 w 3973"/>
              <a:gd name="T19" fmla="*/ 870 h 1316"/>
              <a:gd name="T20" fmla="*/ 1529 w 3973"/>
              <a:gd name="T21" fmla="*/ 445 h 1316"/>
              <a:gd name="T22" fmla="*/ 1681 w 3973"/>
              <a:gd name="T23" fmla="*/ 600 h 1316"/>
              <a:gd name="T24" fmla="*/ 1834 w 3973"/>
              <a:gd name="T25" fmla="*/ 841 h 1316"/>
              <a:gd name="T26" fmla="*/ 2292 w 3973"/>
              <a:gd name="T27" fmla="*/ 626 h 1316"/>
              <a:gd name="T28" fmla="*/ 2445 w 3973"/>
              <a:gd name="T29" fmla="*/ 410 h 1316"/>
              <a:gd name="T30" fmla="*/ 2598 w 3973"/>
              <a:gd name="T31" fmla="*/ 0 h 1316"/>
              <a:gd name="T32" fmla="*/ 2751 w 3973"/>
              <a:gd name="T33" fmla="*/ 509 h 1316"/>
              <a:gd name="T34" fmla="*/ 2903 w 3973"/>
              <a:gd name="T35" fmla="*/ 291 h 1316"/>
              <a:gd name="T36" fmla="*/ 3056 w 3973"/>
              <a:gd name="T37" fmla="*/ 302 h 1316"/>
              <a:gd name="T38" fmla="*/ 3208 w 3973"/>
              <a:gd name="T39" fmla="*/ 388 h 1316"/>
              <a:gd name="T40" fmla="*/ 3362 w 3973"/>
              <a:gd name="T41" fmla="*/ 466 h 1316"/>
              <a:gd name="T42" fmla="*/ 3515 w 3973"/>
              <a:gd name="T43" fmla="*/ 534 h 1316"/>
              <a:gd name="T44" fmla="*/ 3667 w 3973"/>
              <a:gd name="T45" fmla="*/ 612 h 1316"/>
              <a:gd name="T46" fmla="*/ 3820 w 3973"/>
              <a:gd name="T47" fmla="*/ 979 h 1316"/>
              <a:gd name="T48" fmla="*/ 3973 w 3973"/>
              <a:gd name="T49" fmla="*/ 862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73" h="1316">
                <a:moveTo>
                  <a:pt x="0" y="1257"/>
                </a:moveTo>
                <a:lnTo>
                  <a:pt x="153" y="1316"/>
                </a:lnTo>
                <a:lnTo>
                  <a:pt x="305" y="1281"/>
                </a:lnTo>
                <a:lnTo>
                  <a:pt x="459" y="1214"/>
                </a:lnTo>
                <a:lnTo>
                  <a:pt x="612" y="1196"/>
                </a:lnTo>
                <a:lnTo>
                  <a:pt x="764" y="1259"/>
                </a:lnTo>
                <a:lnTo>
                  <a:pt x="917" y="1145"/>
                </a:lnTo>
                <a:lnTo>
                  <a:pt x="1070" y="845"/>
                </a:lnTo>
                <a:lnTo>
                  <a:pt x="1222" y="526"/>
                </a:lnTo>
                <a:lnTo>
                  <a:pt x="1376" y="870"/>
                </a:lnTo>
                <a:lnTo>
                  <a:pt x="1529" y="445"/>
                </a:lnTo>
                <a:lnTo>
                  <a:pt x="1681" y="600"/>
                </a:lnTo>
                <a:lnTo>
                  <a:pt x="1834" y="841"/>
                </a:lnTo>
                <a:moveTo>
                  <a:pt x="2292" y="626"/>
                </a:moveTo>
                <a:lnTo>
                  <a:pt x="2445" y="410"/>
                </a:lnTo>
                <a:lnTo>
                  <a:pt x="2598" y="0"/>
                </a:lnTo>
                <a:lnTo>
                  <a:pt x="2751" y="509"/>
                </a:lnTo>
                <a:lnTo>
                  <a:pt x="2903" y="291"/>
                </a:lnTo>
                <a:lnTo>
                  <a:pt x="3056" y="302"/>
                </a:lnTo>
                <a:lnTo>
                  <a:pt x="3208" y="388"/>
                </a:lnTo>
                <a:lnTo>
                  <a:pt x="3362" y="466"/>
                </a:lnTo>
                <a:lnTo>
                  <a:pt x="3515" y="534"/>
                </a:lnTo>
                <a:lnTo>
                  <a:pt x="3667" y="612"/>
                </a:lnTo>
                <a:lnTo>
                  <a:pt x="3820" y="979"/>
                </a:lnTo>
                <a:lnTo>
                  <a:pt x="3973" y="862"/>
                </a:lnTo>
              </a:path>
            </a:pathLst>
          </a:custGeom>
          <a:noFill/>
          <a:ln w="28575" cap="rnd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8578550-4070-1754-DFF3-94BFCFCAF620}"/>
              </a:ext>
            </a:extLst>
          </p:cNvPr>
          <p:cNvSpPr>
            <a:spLocks noEditPoints="1"/>
          </p:cNvSpPr>
          <p:nvPr/>
        </p:nvSpPr>
        <p:spPr bwMode="auto">
          <a:xfrm>
            <a:off x="1962150" y="1549401"/>
            <a:ext cx="6307138" cy="1963738"/>
          </a:xfrm>
          <a:custGeom>
            <a:avLst/>
            <a:gdLst>
              <a:gd name="T0" fmla="*/ 0 w 3973"/>
              <a:gd name="T1" fmla="*/ 1237 h 1237"/>
              <a:gd name="T2" fmla="*/ 153 w 3973"/>
              <a:gd name="T3" fmla="*/ 1073 h 1237"/>
              <a:gd name="T4" fmla="*/ 305 w 3973"/>
              <a:gd name="T5" fmla="*/ 1107 h 1237"/>
              <a:gd name="T6" fmla="*/ 459 w 3973"/>
              <a:gd name="T7" fmla="*/ 1053 h 1237"/>
              <a:gd name="T8" fmla="*/ 612 w 3973"/>
              <a:gd name="T9" fmla="*/ 1066 h 1237"/>
              <a:gd name="T10" fmla="*/ 764 w 3973"/>
              <a:gd name="T11" fmla="*/ 1004 h 1237"/>
              <a:gd name="T12" fmla="*/ 917 w 3973"/>
              <a:gd name="T13" fmla="*/ 966 h 1237"/>
              <a:gd name="T14" fmla="*/ 1070 w 3973"/>
              <a:gd name="T15" fmla="*/ 317 h 1237"/>
              <a:gd name="T16" fmla="*/ 1222 w 3973"/>
              <a:gd name="T17" fmla="*/ 403 h 1237"/>
              <a:gd name="T18" fmla="*/ 1681 w 3973"/>
              <a:gd name="T19" fmla="*/ 457 h 1237"/>
              <a:gd name="T20" fmla="*/ 1834 w 3973"/>
              <a:gd name="T21" fmla="*/ 409 h 1237"/>
              <a:gd name="T22" fmla="*/ 1986 w 3973"/>
              <a:gd name="T23" fmla="*/ 418 h 1237"/>
              <a:gd name="T24" fmla="*/ 2292 w 3973"/>
              <a:gd name="T25" fmla="*/ 0 h 1237"/>
              <a:gd name="T26" fmla="*/ 2445 w 3973"/>
              <a:gd name="T27" fmla="*/ 68 h 1237"/>
              <a:gd name="T28" fmla="*/ 2598 w 3973"/>
              <a:gd name="T29" fmla="*/ 34 h 1237"/>
              <a:gd name="T30" fmla="*/ 2751 w 3973"/>
              <a:gd name="T31" fmla="*/ 257 h 1237"/>
              <a:gd name="T32" fmla="*/ 2903 w 3973"/>
              <a:gd name="T33" fmla="*/ 118 h 1237"/>
              <a:gd name="T34" fmla="*/ 3056 w 3973"/>
              <a:gd name="T35" fmla="*/ 291 h 1237"/>
              <a:gd name="T36" fmla="*/ 3208 w 3973"/>
              <a:gd name="T37" fmla="*/ 492 h 1237"/>
              <a:gd name="T38" fmla="*/ 3362 w 3973"/>
              <a:gd name="T39" fmla="*/ 302 h 1237"/>
              <a:gd name="T40" fmla="*/ 3515 w 3973"/>
              <a:gd name="T41" fmla="*/ 392 h 1237"/>
              <a:gd name="T42" fmla="*/ 3667 w 3973"/>
              <a:gd name="T43" fmla="*/ 308 h 1237"/>
              <a:gd name="T44" fmla="*/ 3820 w 3973"/>
              <a:gd name="T45" fmla="*/ 220 h 1237"/>
              <a:gd name="T46" fmla="*/ 3973 w 3973"/>
              <a:gd name="T47" fmla="*/ 507 h 1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73" h="1237">
                <a:moveTo>
                  <a:pt x="0" y="1237"/>
                </a:moveTo>
                <a:lnTo>
                  <a:pt x="153" y="1073"/>
                </a:lnTo>
                <a:lnTo>
                  <a:pt x="305" y="1107"/>
                </a:lnTo>
                <a:lnTo>
                  <a:pt x="459" y="1053"/>
                </a:lnTo>
                <a:lnTo>
                  <a:pt x="612" y="1066"/>
                </a:lnTo>
                <a:lnTo>
                  <a:pt x="764" y="1004"/>
                </a:lnTo>
                <a:lnTo>
                  <a:pt x="917" y="966"/>
                </a:lnTo>
                <a:lnTo>
                  <a:pt x="1070" y="317"/>
                </a:lnTo>
                <a:lnTo>
                  <a:pt x="1222" y="403"/>
                </a:lnTo>
                <a:moveTo>
                  <a:pt x="1681" y="457"/>
                </a:moveTo>
                <a:lnTo>
                  <a:pt x="1834" y="409"/>
                </a:lnTo>
                <a:lnTo>
                  <a:pt x="1986" y="418"/>
                </a:lnTo>
                <a:moveTo>
                  <a:pt x="2292" y="0"/>
                </a:moveTo>
                <a:lnTo>
                  <a:pt x="2445" y="68"/>
                </a:lnTo>
                <a:lnTo>
                  <a:pt x="2598" y="34"/>
                </a:lnTo>
                <a:lnTo>
                  <a:pt x="2751" y="257"/>
                </a:lnTo>
                <a:lnTo>
                  <a:pt x="2903" y="118"/>
                </a:lnTo>
                <a:lnTo>
                  <a:pt x="3056" y="291"/>
                </a:lnTo>
                <a:lnTo>
                  <a:pt x="3208" y="492"/>
                </a:lnTo>
                <a:lnTo>
                  <a:pt x="3362" y="302"/>
                </a:lnTo>
                <a:lnTo>
                  <a:pt x="3515" y="392"/>
                </a:lnTo>
                <a:lnTo>
                  <a:pt x="3667" y="308"/>
                </a:lnTo>
                <a:lnTo>
                  <a:pt x="3820" y="220"/>
                </a:lnTo>
                <a:lnTo>
                  <a:pt x="3973" y="507"/>
                </a:lnTo>
              </a:path>
            </a:pathLst>
          </a:custGeom>
          <a:noFill/>
          <a:ln w="34925" cap="rnd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56789EA-A324-8F85-F463-1A38D8B38380}"/>
              </a:ext>
            </a:extLst>
          </p:cNvPr>
          <p:cNvSpPr>
            <a:spLocks noEditPoints="1"/>
          </p:cNvSpPr>
          <p:nvPr/>
        </p:nvSpPr>
        <p:spPr bwMode="auto">
          <a:xfrm>
            <a:off x="1962150" y="1982788"/>
            <a:ext cx="6307138" cy="1479550"/>
          </a:xfrm>
          <a:custGeom>
            <a:avLst/>
            <a:gdLst>
              <a:gd name="T0" fmla="*/ 0 w 3973"/>
              <a:gd name="T1" fmla="*/ 852 h 932"/>
              <a:gd name="T2" fmla="*/ 153 w 3973"/>
              <a:gd name="T3" fmla="*/ 932 h 932"/>
              <a:gd name="T4" fmla="*/ 305 w 3973"/>
              <a:gd name="T5" fmla="*/ 875 h 932"/>
              <a:gd name="T6" fmla="*/ 459 w 3973"/>
              <a:gd name="T7" fmla="*/ 847 h 932"/>
              <a:gd name="T8" fmla="*/ 612 w 3973"/>
              <a:gd name="T9" fmla="*/ 811 h 932"/>
              <a:gd name="T10" fmla="*/ 764 w 3973"/>
              <a:gd name="T11" fmla="*/ 745 h 932"/>
              <a:gd name="T12" fmla="*/ 917 w 3973"/>
              <a:gd name="T13" fmla="*/ 796 h 932"/>
              <a:gd name="T14" fmla="*/ 1070 w 3973"/>
              <a:gd name="T15" fmla="*/ 492 h 932"/>
              <a:gd name="T16" fmla="*/ 1222 w 3973"/>
              <a:gd name="T17" fmla="*/ 184 h 932"/>
              <a:gd name="T18" fmla="*/ 1376 w 3973"/>
              <a:gd name="T19" fmla="*/ 486 h 932"/>
              <a:gd name="T20" fmla="*/ 1529 w 3973"/>
              <a:gd name="T21" fmla="*/ 152 h 932"/>
              <a:gd name="T22" fmla="*/ 1681 w 3973"/>
              <a:gd name="T23" fmla="*/ 243 h 932"/>
              <a:gd name="T24" fmla="*/ 1834 w 3973"/>
              <a:gd name="T25" fmla="*/ 302 h 932"/>
              <a:gd name="T26" fmla="*/ 1986 w 3973"/>
              <a:gd name="T27" fmla="*/ 88 h 932"/>
              <a:gd name="T28" fmla="*/ 2292 w 3973"/>
              <a:gd name="T29" fmla="*/ 182 h 932"/>
              <a:gd name="T30" fmla="*/ 2445 w 3973"/>
              <a:gd name="T31" fmla="*/ 168 h 932"/>
              <a:gd name="T32" fmla="*/ 2598 w 3973"/>
              <a:gd name="T33" fmla="*/ 148 h 932"/>
              <a:gd name="T34" fmla="*/ 2751 w 3973"/>
              <a:gd name="T35" fmla="*/ 156 h 932"/>
              <a:gd name="T36" fmla="*/ 2903 w 3973"/>
              <a:gd name="T37" fmla="*/ 33 h 932"/>
              <a:gd name="T38" fmla="*/ 3056 w 3973"/>
              <a:gd name="T39" fmla="*/ 0 h 932"/>
              <a:gd name="T40" fmla="*/ 3208 w 3973"/>
              <a:gd name="T41" fmla="*/ 147 h 932"/>
              <a:gd name="T42" fmla="*/ 3362 w 3973"/>
              <a:gd name="T43" fmla="*/ 122 h 932"/>
              <a:gd name="T44" fmla="*/ 3515 w 3973"/>
              <a:gd name="T45" fmla="*/ 124 h 932"/>
              <a:gd name="T46" fmla="*/ 3667 w 3973"/>
              <a:gd name="T47" fmla="*/ 56 h 932"/>
              <a:gd name="T48" fmla="*/ 3820 w 3973"/>
              <a:gd name="T49" fmla="*/ 424 h 932"/>
              <a:gd name="T50" fmla="*/ 3973 w 3973"/>
              <a:gd name="T51" fmla="*/ 351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973" h="932">
                <a:moveTo>
                  <a:pt x="0" y="852"/>
                </a:moveTo>
                <a:lnTo>
                  <a:pt x="153" y="932"/>
                </a:lnTo>
                <a:lnTo>
                  <a:pt x="305" y="875"/>
                </a:lnTo>
                <a:lnTo>
                  <a:pt x="459" y="847"/>
                </a:lnTo>
                <a:lnTo>
                  <a:pt x="612" y="811"/>
                </a:lnTo>
                <a:lnTo>
                  <a:pt x="764" y="745"/>
                </a:lnTo>
                <a:lnTo>
                  <a:pt x="917" y="796"/>
                </a:lnTo>
                <a:lnTo>
                  <a:pt x="1070" y="492"/>
                </a:lnTo>
                <a:lnTo>
                  <a:pt x="1222" y="184"/>
                </a:lnTo>
                <a:lnTo>
                  <a:pt x="1376" y="486"/>
                </a:lnTo>
                <a:lnTo>
                  <a:pt x="1529" y="152"/>
                </a:lnTo>
                <a:lnTo>
                  <a:pt x="1681" y="243"/>
                </a:lnTo>
                <a:lnTo>
                  <a:pt x="1834" y="302"/>
                </a:lnTo>
                <a:lnTo>
                  <a:pt x="1986" y="88"/>
                </a:lnTo>
                <a:moveTo>
                  <a:pt x="2292" y="182"/>
                </a:moveTo>
                <a:lnTo>
                  <a:pt x="2445" y="168"/>
                </a:lnTo>
                <a:lnTo>
                  <a:pt x="2598" y="148"/>
                </a:lnTo>
                <a:lnTo>
                  <a:pt x="2751" y="156"/>
                </a:lnTo>
                <a:lnTo>
                  <a:pt x="2903" y="33"/>
                </a:lnTo>
                <a:lnTo>
                  <a:pt x="3056" y="0"/>
                </a:lnTo>
                <a:lnTo>
                  <a:pt x="3208" y="147"/>
                </a:lnTo>
                <a:lnTo>
                  <a:pt x="3362" y="122"/>
                </a:lnTo>
                <a:lnTo>
                  <a:pt x="3515" y="124"/>
                </a:lnTo>
                <a:lnTo>
                  <a:pt x="3667" y="56"/>
                </a:lnTo>
                <a:lnTo>
                  <a:pt x="3820" y="424"/>
                </a:lnTo>
                <a:lnTo>
                  <a:pt x="3973" y="351"/>
                </a:lnTo>
              </a:path>
            </a:pathLst>
          </a:custGeom>
          <a:noFill/>
          <a:ln w="28575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09517F9A-1D6A-A34C-E15B-20C760D1D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3627438"/>
            <a:ext cx="5222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00380AB3-4A26-E2F5-FE3A-8C935F979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3243263"/>
            <a:ext cx="5476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FE6230EC-42AE-0714-FF02-C3A19D937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2862263"/>
            <a:ext cx="5476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F5F65739-CE6C-75D0-2273-05D3B160F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2481263"/>
            <a:ext cx="5222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E1EF39CB-420A-373A-DFE2-0114A951F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2098676"/>
            <a:ext cx="5476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7DB31181-7817-2E43-6493-26BEE6046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1717676"/>
            <a:ext cx="6826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8D2FC5EF-08C6-1A3B-EFC0-1C4B4E25B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1336676"/>
            <a:ext cx="6508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B0031B96-B8B9-AD6A-194F-BDBAE6F9759E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1562102" y="3919721"/>
            <a:ext cx="5587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1997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AD52402-DAFB-ED85-E384-E73680FC8509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2047878" y="3919721"/>
            <a:ext cx="541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1999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E3D341D-DF24-38C3-BC11-596C4A8C5C7B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2532065" y="3919721"/>
            <a:ext cx="5587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FB29C3FF-C9B3-3C4E-9DFF-D06852A1338F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3017840" y="3919721"/>
            <a:ext cx="5587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EFEC3DAC-0175-8CA6-E088-C04CE6C37914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3502027" y="3919721"/>
            <a:ext cx="5587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E1CCCE4B-7A13-23EE-D743-4C52DB4302EB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3987802" y="3919721"/>
            <a:ext cx="5587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C6C4FA5-8743-3957-97DB-0F7CFF50ECFC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4473578" y="3919721"/>
            <a:ext cx="541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2E2D5859-6C7E-A171-799E-DAAAD2A09DE8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4957765" y="3919721"/>
            <a:ext cx="5587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14E14F5-9BC2-C009-BA55-DB2F0A48B7B5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5443541" y="3919721"/>
            <a:ext cx="541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A591B7DD-8990-964E-3201-CF6E67E3EFFE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5927727" y="3919721"/>
            <a:ext cx="5587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1">
            <a:extLst>
              <a:ext uri="{FF2B5EF4-FFF2-40B4-BE49-F238E27FC236}">
                <a16:creationId xmlns:a16="http://schemas.microsoft.com/office/drawing/2014/main" id="{29280149-D3A4-649E-9DA2-0572B7800FE5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6413502" y="3919721"/>
            <a:ext cx="5587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2">
            <a:extLst>
              <a:ext uri="{FF2B5EF4-FFF2-40B4-BE49-F238E27FC236}">
                <a16:creationId xmlns:a16="http://schemas.microsoft.com/office/drawing/2014/main" id="{8E9FE2CE-F21C-3E34-3CBD-4B896F4D6F31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6899278" y="3919721"/>
            <a:ext cx="541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3">
            <a:extLst>
              <a:ext uri="{FF2B5EF4-FFF2-40B4-BE49-F238E27FC236}">
                <a16:creationId xmlns:a16="http://schemas.microsoft.com/office/drawing/2014/main" id="{2A3E5C38-FE54-290A-6CFC-CACFE9D64F67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7383465" y="3919721"/>
            <a:ext cx="5587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4">
            <a:extLst>
              <a:ext uri="{FF2B5EF4-FFF2-40B4-BE49-F238E27FC236}">
                <a16:creationId xmlns:a16="http://schemas.microsoft.com/office/drawing/2014/main" id="{758C8FCF-3533-7D08-3E0A-FFCEF205E384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7869241" y="3919721"/>
            <a:ext cx="541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5CBBD5B9-5A72-B4B8-93DC-7E3AE862469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835718" y="2400400"/>
            <a:ext cx="32683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Specific Conductivity (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/cm)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F3939B68-DB02-143F-BEE2-5DF8C5692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019" y="579028"/>
            <a:ext cx="1663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City Ditch Lakes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0B2345C5-7C6C-0ED7-1E24-398339BCA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893" y="864071"/>
            <a:ext cx="3544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Specific Conductivity (1997-2023)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5F3D4EB-836E-2808-088F-0956BC17AC3E}"/>
              </a:ext>
            </a:extLst>
          </p:cNvPr>
          <p:cNvGrpSpPr/>
          <p:nvPr/>
        </p:nvGrpSpPr>
        <p:grpSpPr>
          <a:xfrm>
            <a:off x="5838738" y="670029"/>
            <a:ext cx="2506714" cy="564334"/>
            <a:chOff x="5838738" y="670029"/>
            <a:chExt cx="2506714" cy="564334"/>
          </a:xfrm>
        </p:grpSpPr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9647EDF2-547A-A289-68C9-900D8749E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9982" y="829711"/>
              <a:ext cx="242888" cy="0"/>
            </a:xfrm>
            <a:prstGeom prst="line">
              <a:avLst/>
            </a:prstGeom>
            <a:noFill/>
            <a:ln w="28575" cap="rnd">
              <a:solidFill>
                <a:srgbClr val="92D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EE477263-2BCC-083F-F4A5-7A012E012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3196" y="670029"/>
              <a:ext cx="493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Ferril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06AEF67B-FDA5-CEF8-8957-E898F30E1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9982" y="1106865"/>
              <a:ext cx="242888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4">
              <a:extLst>
                <a:ext uri="{FF2B5EF4-FFF2-40B4-BE49-F238E27FC236}">
                  <a16:creationId xmlns:a16="http://schemas.microsoft.com/office/drawing/2014/main" id="{660D7B84-71BC-8552-080B-BB0E89CB3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3196" y="947183"/>
              <a:ext cx="4760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Duck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27C48B96-557F-EEA6-67A0-1C1937D74C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3093" y="829711"/>
              <a:ext cx="242888" cy="0"/>
            </a:xfrm>
            <a:prstGeom prst="line">
              <a:avLst/>
            </a:prstGeom>
            <a:noFill/>
            <a:ln w="3492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6">
              <a:extLst>
                <a:ext uri="{FF2B5EF4-FFF2-40B4-BE49-F238E27FC236}">
                  <a16:creationId xmlns:a16="http://schemas.microsoft.com/office/drawing/2014/main" id="{3BDB2AB4-5502-997B-3888-93BAD7E1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6307" y="670029"/>
              <a:ext cx="9269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Grasmere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ECB4B02B-18B1-789C-2C5A-71D1E67043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3093" y="1117046"/>
              <a:ext cx="24288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94AE5D9F-C2E5-909B-51B9-6E94B1C41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6307" y="957364"/>
              <a:ext cx="5562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Smith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BDE4EF8-E719-645E-5912-1AA7795E7375}"/>
                </a:ext>
              </a:extLst>
            </p:cNvPr>
            <p:cNvSpPr/>
            <p:nvPr/>
          </p:nvSpPr>
          <p:spPr>
            <a:xfrm>
              <a:off x="5838738" y="678418"/>
              <a:ext cx="2506714" cy="554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C5E9312-5FFA-DE84-38F7-17F77AB951D2}"/>
              </a:ext>
            </a:extLst>
          </p:cNvPr>
          <p:cNvCxnSpPr/>
          <p:nvPr/>
        </p:nvCxnSpPr>
        <p:spPr>
          <a:xfrm flipV="1">
            <a:off x="3494315" y="1360319"/>
            <a:ext cx="0" cy="243380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8">
            <a:extLst>
              <a:ext uri="{FF2B5EF4-FFF2-40B4-BE49-F238E27FC236}">
                <a16:creationId xmlns:a16="http://schemas.microsoft.com/office/drawing/2014/main" id="{119D270B-765C-8308-4DBC-8AB86A7E028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69762" y="2945932"/>
            <a:ext cx="10451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no sampling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204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122057E7-B6B6-D97C-40CD-43B89BE5F60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03470069"/>
                  </p:ext>
                </p:extLst>
              </p:nvPr>
            </p:nvGraphicFramePr>
            <p:xfrm>
              <a:off x="90571" y="22135"/>
              <a:ext cx="4362450" cy="45148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122057E7-B6B6-D97C-40CD-43B89BE5F6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571" y="22135"/>
                <a:ext cx="4362450" cy="451485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2581A9B-DF1E-040B-1E60-22B581BEF2DC}"/>
              </a:ext>
            </a:extLst>
          </p:cNvPr>
          <p:cNvGrpSpPr/>
          <p:nvPr/>
        </p:nvGrpSpPr>
        <p:grpSpPr>
          <a:xfrm>
            <a:off x="1463980" y="4092516"/>
            <a:ext cx="2447795" cy="753352"/>
            <a:chOff x="2613916" y="4629412"/>
            <a:chExt cx="2447795" cy="7533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5FB756-6978-5A7D-BAAF-A9B35E774EED}"/>
                </a:ext>
              </a:extLst>
            </p:cNvPr>
            <p:cNvSpPr txBox="1"/>
            <p:nvPr/>
          </p:nvSpPr>
          <p:spPr>
            <a:xfrm rot="16200000">
              <a:off x="2495189" y="4748139"/>
              <a:ext cx="6375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/>
                <a:t>BER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494407-0CFB-B4B9-0674-922E92177C31}"/>
                </a:ext>
              </a:extLst>
            </p:cNvPr>
            <p:cNvSpPr txBox="1"/>
            <p:nvPr/>
          </p:nvSpPr>
          <p:spPr>
            <a:xfrm rot="16200000">
              <a:off x="3066552" y="4748140"/>
              <a:ext cx="6375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/>
                <a:t>GRS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0FCA55-64EA-BA8F-DBCC-1D6DF90EC27D}"/>
                </a:ext>
              </a:extLst>
            </p:cNvPr>
            <p:cNvSpPr txBox="1"/>
            <p:nvPr/>
          </p:nvSpPr>
          <p:spPr>
            <a:xfrm rot="16200000">
              <a:off x="3313201" y="4806033"/>
              <a:ext cx="7533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/>
                <a:t>SMT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6CC18A-B719-4F9E-3706-A4E068FB853B}"/>
                </a:ext>
              </a:extLst>
            </p:cNvPr>
            <p:cNvSpPr txBox="1"/>
            <p:nvPr/>
          </p:nvSpPr>
          <p:spPr>
            <a:xfrm rot="16200000">
              <a:off x="3649458" y="4748140"/>
              <a:ext cx="6375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/>
                <a:t>FER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3B8FCC-96EB-5105-EA3C-1954F7F29B13}"/>
                </a:ext>
              </a:extLst>
            </p:cNvPr>
            <p:cNvSpPr txBox="1"/>
            <p:nvPr/>
          </p:nvSpPr>
          <p:spPr>
            <a:xfrm rot="16200000">
              <a:off x="3877016" y="4806033"/>
              <a:ext cx="7533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/>
                <a:t>DUK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98DC84-E95F-73F4-E69B-E34E3F58C48A}"/>
                </a:ext>
              </a:extLst>
            </p:cNvPr>
            <p:cNvSpPr txBox="1"/>
            <p:nvPr/>
          </p:nvSpPr>
          <p:spPr>
            <a:xfrm rot="16200000">
              <a:off x="4228825" y="4751679"/>
              <a:ext cx="64464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/>
                <a:t>GAR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8915C8-F580-481F-0F57-A3C1C5C2A317}"/>
                </a:ext>
              </a:extLst>
            </p:cNvPr>
            <p:cNvSpPr txBox="1"/>
            <p:nvPr/>
          </p:nvSpPr>
          <p:spPr>
            <a:xfrm rot="16200000">
              <a:off x="4539335" y="4751679"/>
              <a:ext cx="64464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/>
                <a:t>LOL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FDC1A8-8E3E-6FCE-B577-3BBFEE88EF0D}"/>
                </a:ext>
              </a:extLst>
            </p:cNvPr>
            <p:cNvSpPr txBox="1"/>
            <p:nvPr/>
          </p:nvSpPr>
          <p:spPr>
            <a:xfrm rot="16200000">
              <a:off x="2719960" y="4806033"/>
              <a:ext cx="75335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/>
                <a:t>RMT</a:t>
              </a:r>
            </a:p>
          </p:txBody>
        </p:sp>
      </p:grpSp>
      <p:sp>
        <p:nvSpPr>
          <p:cNvPr id="12" name="Left Brace 11">
            <a:extLst>
              <a:ext uri="{FF2B5EF4-FFF2-40B4-BE49-F238E27FC236}">
                <a16:creationId xmlns:a16="http://schemas.microsoft.com/office/drawing/2014/main" id="{426D9A4C-693D-73D3-9D36-CD353FFB4CBC}"/>
              </a:ext>
            </a:extLst>
          </p:cNvPr>
          <p:cNvSpPr/>
          <p:nvPr/>
        </p:nvSpPr>
        <p:spPr>
          <a:xfrm rot="16200000">
            <a:off x="2186343" y="4581739"/>
            <a:ext cx="307832" cy="488869"/>
          </a:xfrm>
          <a:prstGeom prst="leftBrace">
            <a:avLst/>
          </a:prstGeom>
          <a:ln w="28575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E83C60CE-6F5D-97A2-78AF-A75C36741C7D}"/>
              </a:ext>
            </a:extLst>
          </p:cNvPr>
          <p:cNvSpPr/>
          <p:nvPr/>
        </p:nvSpPr>
        <p:spPr>
          <a:xfrm rot="16200000">
            <a:off x="2789291" y="4581739"/>
            <a:ext cx="307832" cy="488869"/>
          </a:xfrm>
          <a:prstGeom prst="leftBrace">
            <a:avLst/>
          </a:prstGeom>
          <a:ln w="28575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D4C3CF-4243-27D4-DB1B-9422A8A01826}"/>
              </a:ext>
            </a:extLst>
          </p:cNvPr>
          <p:cNvSpPr txBox="1"/>
          <p:nvPr/>
        </p:nvSpPr>
        <p:spPr>
          <a:xfrm>
            <a:off x="1572563" y="4971173"/>
            <a:ext cx="943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/>
              <a:t>WASH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8719B4-59FE-BB33-F822-EF31FB53D5B0}"/>
              </a:ext>
            </a:extLst>
          </p:cNvPr>
          <p:cNvSpPr txBox="1"/>
          <p:nvPr/>
        </p:nvSpPr>
        <p:spPr>
          <a:xfrm>
            <a:off x="2681273" y="4971173"/>
            <a:ext cx="752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CITY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B664C-2EEA-1EE0-57DD-A8D071F5D18C}"/>
              </a:ext>
            </a:extLst>
          </p:cNvPr>
          <p:cNvSpPr txBox="1"/>
          <p:nvPr/>
        </p:nvSpPr>
        <p:spPr>
          <a:xfrm>
            <a:off x="2187688" y="5237061"/>
            <a:ext cx="90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PARKS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656052-2667-37DE-1BFD-AC74FD383279}"/>
              </a:ext>
            </a:extLst>
          </p:cNvPr>
          <p:cNvGrpSpPr/>
          <p:nvPr/>
        </p:nvGrpSpPr>
        <p:grpSpPr>
          <a:xfrm>
            <a:off x="4493234" y="13894"/>
            <a:ext cx="4362450" cy="5683399"/>
            <a:chOff x="4493234" y="13894"/>
            <a:chExt cx="4362450" cy="5683399"/>
          </a:xfrm>
        </p:grpSpPr>
        <mc:AlternateContent xmlns:mc="http://schemas.openxmlformats.org/markup-compatibility/2006">
          <mc:Choice xmlns:cx1="http://schemas.microsoft.com/office/drawing/2015/9/8/chartex" Requires="cx1">
            <p:graphicFrame>
              <p:nvGraphicFramePr>
                <p:cNvPr id="18" name="Chart 17">
                  <a:extLst>
                    <a:ext uri="{FF2B5EF4-FFF2-40B4-BE49-F238E27FC236}">
                      <a16:creationId xmlns:a16="http://schemas.microsoft.com/office/drawing/2014/main" id="{AB06976F-FA63-40DB-A532-25D04A47818E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476289277"/>
                    </p:ext>
                  </p:extLst>
                </p:nvPr>
              </p:nvGraphicFramePr>
              <p:xfrm>
                <a:off x="4493234" y="13894"/>
                <a:ext cx="4362450" cy="451485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4"/>
                </a:graphicData>
              </a:graphic>
            </p:graphicFrame>
          </mc:Choice>
          <mc:Fallback>
            <p:pic>
              <p:nvPicPr>
                <p:cNvPr id="18" name="Chart 17">
                  <a:extLst>
                    <a:ext uri="{FF2B5EF4-FFF2-40B4-BE49-F238E27FC236}">
                      <a16:creationId xmlns:a16="http://schemas.microsoft.com/office/drawing/2014/main" id="{AB06976F-FA63-40DB-A532-25D04A47818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93234" y="13894"/>
                  <a:ext cx="4362450" cy="451485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19EF842-CEB2-F911-EA29-689929753952}"/>
                </a:ext>
              </a:extLst>
            </p:cNvPr>
            <p:cNvGrpSpPr/>
            <p:nvPr/>
          </p:nvGrpSpPr>
          <p:grpSpPr>
            <a:xfrm>
              <a:off x="5840192" y="4152638"/>
              <a:ext cx="2447795" cy="1544655"/>
              <a:chOff x="5840192" y="3825467"/>
              <a:chExt cx="2447795" cy="1544655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B46EE01-AEC5-8258-74DB-EE6BB347B626}"/>
                  </a:ext>
                </a:extLst>
              </p:cNvPr>
              <p:cNvGrpSpPr/>
              <p:nvPr/>
            </p:nvGrpSpPr>
            <p:grpSpPr>
              <a:xfrm>
                <a:off x="5840192" y="3825467"/>
                <a:ext cx="2447795" cy="753352"/>
                <a:chOff x="2613916" y="4629412"/>
                <a:chExt cx="2447795" cy="753352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859C73A-DD4F-BC52-B140-FD92C7EE2C38}"/>
                    </a:ext>
                  </a:extLst>
                </p:cNvPr>
                <p:cNvSpPr txBox="1"/>
                <p:nvPr/>
              </p:nvSpPr>
              <p:spPr>
                <a:xfrm rot="16200000">
                  <a:off x="2495189" y="4748139"/>
                  <a:ext cx="637564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000" b="1" dirty="0"/>
                    <a:t>BER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4466422-A3A1-7531-B09D-9C4D809E5C57}"/>
                    </a:ext>
                  </a:extLst>
                </p:cNvPr>
                <p:cNvSpPr txBox="1"/>
                <p:nvPr/>
              </p:nvSpPr>
              <p:spPr>
                <a:xfrm rot="16200000">
                  <a:off x="3066552" y="4748140"/>
                  <a:ext cx="637564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000" b="1" dirty="0"/>
                    <a:t>GRS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54B4512-68E5-657B-E991-7F02CA59FCB4}"/>
                    </a:ext>
                  </a:extLst>
                </p:cNvPr>
                <p:cNvSpPr txBox="1"/>
                <p:nvPr/>
              </p:nvSpPr>
              <p:spPr>
                <a:xfrm rot="16200000">
                  <a:off x="3313201" y="4806033"/>
                  <a:ext cx="753351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000" b="1" dirty="0"/>
                    <a:t>SMT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1AF1AC-C7FD-A657-CE8A-3A803F0E0898}"/>
                    </a:ext>
                  </a:extLst>
                </p:cNvPr>
                <p:cNvSpPr txBox="1"/>
                <p:nvPr/>
              </p:nvSpPr>
              <p:spPr>
                <a:xfrm rot="16200000">
                  <a:off x="3649458" y="4748140"/>
                  <a:ext cx="637564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000" b="1" dirty="0"/>
                    <a:t>FER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431A006-D74E-C26A-DBF5-A905214CB804}"/>
                    </a:ext>
                  </a:extLst>
                </p:cNvPr>
                <p:cNvSpPr txBox="1"/>
                <p:nvPr/>
              </p:nvSpPr>
              <p:spPr>
                <a:xfrm rot="16200000">
                  <a:off x="3877016" y="4806033"/>
                  <a:ext cx="7533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000" b="1" dirty="0"/>
                    <a:t>DUK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C5AD118-2FB3-23EE-DECC-B09B9484D53B}"/>
                    </a:ext>
                  </a:extLst>
                </p:cNvPr>
                <p:cNvSpPr txBox="1"/>
                <p:nvPr/>
              </p:nvSpPr>
              <p:spPr>
                <a:xfrm rot="16200000">
                  <a:off x="4228825" y="4751679"/>
                  <a:ext cx="644642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000" b="1" dirty="0"/>
                    <a:t>GAR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210F9A3-6D30-BF34-7F1D-D849E2CF9232}"/>
                    </a:ext>
                  </a:extLst>
                </p:cNvPr>
                <p:cNvSpPr txBox="1"/>
                <p:nvPr/>
              </p:nvSpPr>
              <p:spPr>
                <a:xfrm rot="16200000">
                  <a:off x="4539335" y="4751679"/>
                  <a:ext cx="644642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000" b="1" dirty="0"/>
                    <a:t>LOL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7EC3D91-2971-3CB4-E0FD-A956D12E4CE7}"/>
                    </a:ext>
                  </a:extLst>
                </p:cNvPr>
                <p:cNvSpPr txBox="1"/>
                <p:nvPr/>
              </p:nvSpPr>
              <p:spPr>
                <a:xfrm rot="16200000">
                  <a:off x="2719960" y="4806033"/>
                  <a:ext cx="753352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000" b="1" dirty="0"/>
                    <a:t>RMT</a:t>
                  </a:r>
                </a:p>
              </p:txBody>
            </p:sp>
          </p:grpSp>
          <p:sp>
            <p:nvSpPr>
              <p:cNvPr id="28" name="Left Brace 27">
                <a:extLst>
                  <a:ext uri="{FF2B5EF4-FFF2-40B4-BE49-F238E27FC236}">
                    <a16:creationId xmlns:a16="http://schemas.microsoft.com/office/drawing/2014/main" id="{517BA02D-C865-9EDA-88F1-4603BEB93740}"/>
                  </a:ext>
                </a:extLst>
              </p:cNvPr>
              <p:cNvSpPr/>
              <p:nvPr/>
            </p:nvSpPr>
            <p:spPr>
              <a:xfrm rot="16200000">
                <a:off x="6562555" y="4314690"/>
                <a:ext cx="307832" cy="488869"/>
              </a:xfrm>
              <a:prstGeom prst="leftBrace">
                <a:avLst/>
              </a:prstGeom>
              <a:ln w="28575"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Left Brace 28">
                <a:extLst>
                  <a:ext uri="{FF2B5EF4-FFF2-40B4-BE49-F238E27FC236}">
                    <a16:creationId xmlns:a16="http://schemas.microsoft.com/office/drawing/2014/main" id="{87B1683F-0C26-AE9A-5BD3-36F7DA8959E0}"/>
                  </a:ext>
                </a:extLst>
              </p:cNvPr>
              <p:cNvSpPr/>
              <p:nvPr/>
            </p:nvSpPr>
            <p:spPr>
              <a:xfrm rot="16200000">
                <a:off x="7165503" y="4314690"/>
                <a:ext cx="307832" cy="488869"/>
              </a:xfrm>
              <a:prstGeom prst="leftBrace">
                <a:avLst/>
              </a:prstGeom>
              <a:ln w="28575"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9A0664-8C3A-FA96-1CC8-D41CB45F0CE3}"/>
                  </a:ext>
                </a:extLst>
              </p:cNvPr>
              <p:cNvSpPr txBox="1"/>
              <p:nvPr/>
            </p:nvSpPr>
            <p:spPr>
              <a:xfrm>
                <a:off x="5948775" y="4704124"/>
                <a:ext cx="9437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i="1" dirty="0"/>
                  <a:t>WASH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7D87BA-2363-FE86-B457-BD7DDA5064B1}"/>
                  </a:ext>
                </a:extLst>
              </p:cNvPr>
              <p:cNvSpPr txBox="1"/>
              <p:nvPr/>
            </p:nvSpPr>
            <p:spPr>
              <a:xfrm>
                <a:off x="7057485" y="4704124"/>
                <a:ext cx="7523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CITY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D6AB01-914B-BB7B-410D-43757296CCE6}"/>
                  </a:ext>
                </a:extLst>
              </p:cNvPr>
              <p:cNvSpPr txBox="1"/>
              <p:nvPr/>
            </p:nvSpPr>
            <p:spPr>
              <a:xfrm>
                <a:off x="6563900" y="4970012"/>
                <a:ext cx="9058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PARKS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A54F486-E28D-7675-9B6C-8DF8851CE7F2}"/>
              </a:ext>
            </a:extLst>
          </p:cNvPr>
          <p:cNvGrpSpPr/>
          <p:nvPr/>
        </p:nvGrpSpPr>
        <p:grpSpPr>
          <a:xfrm>
            <a:off x="2146754" y="2434204"/>
            <a:ext cx="5538334" cy="1524586"/>
            <a:chOff x="2146754" y="2434204"/>
            <a:chExt cx="5538334" cy="152458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F18277-3BC9-005B-9CDD-6867A74B24A5}"/>
                </a:ext>
              </a:extLst>
            </p:cNvPr>
            <p:cNvGrpSpPr/>
            <p:nvPr/>
          </p:nvGrpSpPr>
          <p:grpSpPr>
            <a:xfrm>
              <a:off x="2146754" y="2474752"/>
              <a:ext cx="1158453" cy="1484038"/>
              <a:chOff x="2035342" y="2474752"/>
              <a:chExt cx="1269866" cy="1484038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81658DCC-093A-65F5-410D-F2B7B288BDB6}"/>
                  </a:ext>
                </a:extLst>
              </p:cNvPr>
              <p:cNvSpPr/>
              <p:nvPr/>
            </p:nvSpPr>
            <p:spPr>
              <a:xfrm>
                <a:off x="2036740" y="2484539"/>
                <a:ext cx="1268468" cy="1474251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82C282C0-8FF5-EB5B-E0A8-5C3270202FB6}"/>
                  </a:ext>
                </a:extLst>
              </p:cNvPr>
              <p:cNvSpPr/>
              <p:nvPr/>
            </p:nvSpPr>
            <p:spPr>
              <a:xfrm>
                <a:off x="2035342" y="2474752"/>
                <a:ext cx="1268468" cy="1474251"/>
              </a:xfrm>
              <a:prstGeom prst="roundRect">
                <a:avLst/>
              </a:prstGeom>
              <a:noFill/>
              <a:ln w="38100">
                <a:solidFill>
                  <a:srgbClr val="FF33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B1CE1BE-5487-BF94-DA96-489F3A94482B}"/>
                </a:ext>
              </a:extLst>
            </p:cNvPr>
            <p:cNvGrpSpPr/>
            <p:nvPr/>
          </p:nvGrpSpPr>
          <p:grpSpPr>
            <a:xfrm>
              <a:off x="6635691" y="2434204"/>
              <a:ext cx="1049397" cy="1484038"/>
              <a:chOff x="2035342" y="2474752"/>
              <a:chExt cx="1269866" cy="1484038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FC4DDBBA-B98F-0C8F-D279-98C618DD996E}"/>
                  </a:ext>
                </a:extLst>
              </p:cNvPr>
              <p:cNvSpPr/>
              <p:nvPr/>
            </p:nvSpPr>
            <p:spPr>
              <a:xfrm>
                <a:off x="2036740" y="2484539"/>
                <a:ext cx="1268468" cy="1474251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8734F22-25F5-5802-1D8B-1107F175F177}"/>
                  </a:ext>
                </a:extLst>
              </p:cNvPr>
              <p:cNvSpPr/>
              <p:nvPr/>
            </p:nvSpPr>
            <p:spPr>
              <a:xfrm>
                <a:off x="2035342" y="2474752"/>
                <a:ext cx="1268468" cy="1474251"/>
              </a:xfrm>
              <a:prstGeom prst="roundRect">
                <a:avLst/>
              </a:prstGeom>
              <a:noFill/>
              <a:ln w="38100">
                <a:solidFill>
                  <a:srgbClr val="FF33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05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7BE8C7-F652-2957-6EE9-5A34607EBFC1}"/>
              </a:ext>
            </a:extLst>
          </p:cNvPr>
          <p:cNvSpPr txBox="1"/>
          <p:nvPr/>
        </p:nvSpPr>
        <p:spPr>
          <a:xfrm>
            <a:off x="1819370" y="5225730"/>
            <a:ext cx="149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/>
              <a:t>WASH 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BA54B3-BFBF-FCB3-8BF8-69A3654370CF}"/>
              </a:ext>
            </a:extLst>
          </p:cNvPr>
          <p:cNvSpPr txBox="1"/>
          <p:nvPr/>
        </p:nvSpPr>
        <p:spPr>
          <a:xfrm>
            <a:off x="3956021" y="5225730"/>
            <a:ext cx="1332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CITY PARK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3DDB50-FB26-C8D0-EDEC-6EE5068A8CE1}"/>
              </a:ext>
            </a:extLst>
          </p:cNvPr>
          <p:cNvSpPr txBox="1"/>
          <p:nvPr/>
        </p:nvSpPr>
        <p:spPr>
          <a:xfrm>
            <a:off x="1291905" y="4559323"/>
            <a:ext cx="125834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pre-post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141AD4-AA76-003A-96DA-9D287826DEC4}"/>
              </a:ext>
            </a:extLst>
          </p:cNvPr>
          <p:cNvSpPr txBox="1"/>
          <p:nvPr/>
        </p:nvSpPr>
        <p:spPr>
          <a:xfrm>
            <a:off x="2416030" y="4559323"/>
            <a:ext cx="125834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pre-post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E7D1F3-6FEF-0142-32F1-35D82A566046}"/>
              </a:ext>
            </a:extLst>
          </p:cNvPr>
          <p:cNvSpPr txBox="1"/>
          <p:nvPr/>
        </p:nvSpPr>
        <p:spPr>
          <a:xfrm>
            <a:off x="3466312" y="4559323"/>
            <a:ext cx="125834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pre-post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43B177-F83A-0C1E-9E74-1A9553881B29}"/>
              </a:ext>
            </a:extLst>
          </p:cNvPr>
          <p:cNvSpPr txBox="1"/>
          <p:nvPr/>
        </p:nvSpPr>
        <p:spPr>
          <a:xfrm>
            <a:off x="4572000" y="4559323"/>
            <a:ext cx="125834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pre-post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8EA0A143-C8EF-0C54-9AAD-19EBF2B82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t="7136" r="1156" b="10035"/>
          <a:stretch/>
        </p:blipFill>
        <p:spPr bwMode="auto">
          <a:xfrm>
            <a:off x="805342" y="629174"/>
            <a:ext cx="4992397" cy="408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5DAF9EF-4FDF-0E3D-27AF-2B2396564CDE}"/>
              </a:ext>
            </a:extLst>
          </p:cNvPr>
          <p:cNvGrpSpPr/>
          <p:nvPr/>
        </p:nvGrpSpPr>
        <p:grpSpPr>
          <a:xfrm>
            <a:off x="1653613" y="4903383"/>
            <a:ext cx="3924083" cy="461665"/>
            <a:chOff x="1686188" y="4990378"/>
            <a:chExt cx="3924083" cy="461665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BA3587-D53A-6156-258E-ED5A72C1E11A}"/>
                </a:ext>
              </a:extLst>
            </p:cNvPr>
            <p:cNvSpPr txBox="1"/>
            <p:nvPr/>
          </p:nvSpPr>
          <p:spPr>
            <a:xfrm>
              <a:off x="1686188" y="4990378"/>
              <a:ext cx="704676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GRS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AC8533-3107-C0BD-DFD8-715F6CB23F24}"/>
                </a:ext>
              </a:extLst>
            </p:cNvPr>
            <p:cNvSpPr txBox="1"/>
            <p:nvPr/>
          </p:nvSpPr>
          <p:spPr>
            <a:xfrm>
              <a:off x="2709644" y="4990378"/>
              <a:ext cx="805344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SMT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FA1F60B-4730-C355-DE30-5361DD13279B}"/>
                </a:ext>
              </a:extLst>
            </p:cNvPr>
            <p:cNvSpPr txBox="1"/>
            <p:nvPr/>
          </p:nvSpPr>
          <p:spPr>
            <a:xfrm>
              <a:off x="3787491" y="4990378"/>
              <a:ext cx="704676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CPL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B85C6C-5F92-1612-AF6C-9177EA737E18}"/>
                </a:ext>
              </a:extLst>
            </p:cNvPr>
            <p:cNvSpPr txBox="1"/>
            <p:nvPr/>
          </p:nvSpPr>
          <p:spPr>
            <a:xfrm>
              <a:off x="4838754" y="4990378"/>
              <a:ext cx="771517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DUK</a:t>
              </a:r>
            </a:p>
          </p:txBody>
        </p:sp>
      </p:grpSp>
      <p:sp>
        <p:nvSpPr>
          <p:cNvPr id="42" name="Rectangle 38">
            <a:extLst>
              <a:ext uri="{FF2B5EF4-FFF2-40B4-BE49-F238E27FC236}">
                <a16:creationId xmlns:a16="http://schemas.microsoft.com/office/drawing/2014/main" id="{A7EAB422-FED3-DD44-4C42-10C1FECB0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81" y="179280"/>
            <a:ext cx="78307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Specific Conductivity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– Before &amp; After Switch to Re-use Water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552D47BB-CB56-35F1-51A2-1DBB82BCCBB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373348" y="2486568"/>
            <a:ext cx="3722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Specific Conductivity (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/cm)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4EA69-1F1D-F5AF-51DC-EBF48C99981C}"/>
              </a:ext>
            </a:extLst>
          </p:cNvPr>
          <p:cNvSpPr txBox="1"/>
          <p:nvPr/>
        </p:nvSpPr>
        <p:spPr>
          <a:xfrm>
            <a:off x="5754251" y="809891"/>
            <a:ext cx="33561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Pre-recycled use:  1997-2003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9968B-AB28-549F-3298-4DC4D82A7C40}"/>
              </a:ext>
            </a:extLst>
          </p:cNvPr>
          <p:cNvSpPr txBox="1"/>
          <p:nvPr/>
        </p:nvSpPr>
        <p:spPr>
          <a:xfrm>
            <a:off x="5708883" y="1090508"/>
            <a:ext cx="33561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Post-recycled use:  2004-2023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D4C0F2-47E9-751D-A673-9C1FF26194D4}"/>
              </a:ext>
            </a:extLst>
          </p:cNvPr>
          <p:cNvSpPr txBox="1"/>
          <p:nvPr/>
        </p:nvSpPr>
        <p:spPr>
          <a:xfrm>
            <a:off x="0" y="6047592"/>
            <a:ext cx="8779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Bottom Line: </a:t>
            </a:r>
            <a:r>
              <a:rPr lang="en-US" sz="2000" b="1" i="1" dirty="0">
                <a:solidFill>
                  <a:srgbClr val="0000FF"/>
                </a:solidFill>
              </a:rPr>
              <a:t>	Improving, will dig into this to find out what changed.</a:t>
            </a:r>
          </a:p>
        </p:txBody>
      </p:sp>
    </p:spTree>
    <p:extLst>
      <p:ext uri="{BB962C8B-B14F-4D97-AF65-F5344CB8AC3E}">
        <p14:creationId xmlns:p14="http://schemas.microsoft.com/office/powerpoint/2010/main" val="1260128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1742</TotalTime>
  <Words>916</Words>
  <Application>Microsoft Office PowerPoint</Application>
  <PresentationFormat>Letter Paper (8.5x11 in)</PresentationFormat>
  <Paragraphs>434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Papyrus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and County of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Polonsky, Alan - DPHE Environmental Public Health Analyst Senior</dc:creator>
  <cp:lastModifiedBy>Polonsky, Alan - DPHE Environmental Public Health Analyst Senior</cp:lastModifiedBy>
  <cp:revision>2</cp:revision>
  <dcterms:created xsi:type="dcterms:W3CDTF">2024-01-19T00:08:58Z</dcterms:created>
  <dcterms:modified xsi:type="dcterms:W3CDTF">2024-02-08T01:10:17Z</dcterms:modified>
</cp:coreProperties>
</file>